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347" r:id="rId4"/>
    <p:sldId id="257" r:id="rId5"/>
    <p:sldId id="258" r:id="rId6"/>
    <p:sldId id="342" r:id="rId7"/>
    <p:sldId id="260" r:id="rId8"/>
    <p:sldId id="312" r:id="rId9"/>
    <p:sldId id="307" r:id="rId10"/>
    <p:sldId id="308" r:id="rId11"/>
    <p:sldId id="315" r:id="rId12"/>
    <p:sldId id="318" r:id="rId13"/>
    <p:sldId id="311" r:id="rId14"/>
    <p:sldId id="322" r:id="rId15"/>
    <p:sldId id="313" r:id="rId16"/>
    <p:sldId id="341" r:id="rId17"/>
    <p:sldId id="316" r:id="rId18"/>
    <p:sldId id="319" r:id="rId19"/>
    <p:sldId id="317" r:id="rId20"/>
    <p:sldId id="310" r:id="rId21"/>
    <p:sldId id="309" r:id="rId22"/>
    <p:sldId id="343" r:id="rId23"/>
    <p:sldId id="298" r:id="rId24"/>
    <p:sldId id="321" r:id="rId25"/>
    <p:sldId id="323" r:id="rId26"/>
    <p:sldId id="324" r:id="rId27"/>
    <p:sldId id="325" r:id="rId28"/>
    <p:sldId id="344" r:id="rId29"/>
    <p:sldId id="327" r:id="rId30"/>
    <p:sldId id="328" r:id="rId31"/>
    <p:sldId id="329" r:id="rId32"/>
    <p:sldId id="330" r:id="rId33"/>
    <p:sldId id="331" r:id="rId34"/>
    <p:sldId id="332" r:id="rId35"/>
    <p:sldId id="334" r:id="rId36"/>
    <p:sldId id="339" r:id="rId37"/>
    <p:sldId id="345" r:id="rId38"/>
    <p:sldId id="336" r:id="rId39"/>
    <p:sldId id="340" r:id="rId40"/>
    <p:sldId id="271" r:id="rId41"/>
    <p:sldId id="333" r:id="rId42"/>
    <p:sldId id="337" r:id="rId43"/>
    <p:sldId id="300" r:id="rId44"/>
    <p:sldId id="299" r:id="rId45"/>
    <p:sldId id="301" r:id="rId46"/>
    <p:sldId id="302" r:id="rId47"/>
    <p:sldId id="346" r:id="rId48"/>
    <p:sldId id="304" r:id="rId49"/>
    <p:sldId id="305" r:id="rId50"/>
    <p:sldId id="306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53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96" y="480"/>
      </p:cViewPr>
      <p:guideLst>
        <p:guide orient="horz" pos="22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F5A4-45B2-9378-3FF6484261D3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F5A4-45B2-9378-3FF6484261D3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5-F5A4-45B2-9378-3FF6484261D3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7-F5A4-45B2-9378-3FF6484261D3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5A4-45B2-9378-3FF6484261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solidFill>
          <a:schemeClr val="bg1"/>
        </a:solidFill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3922211369930827E-2"/>
          <c:y val="3.1242778211210812E-2"/>
          <c:w val="0.90914758967634901"/>
          <c:h val="0.9534311906455696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53E9-4960-8DDC-776FCCDCE7BD}"/>
              </c:ext>
            </c:extLst>
          </c:dPt>
          <c:cat>
            <c:strRef>
              <c:f>Sheet1!$A$2</c:f>
              <c:strCache>
                <c:ptCount val="1"/>
                <c:pt idx="0">
                  <c:v>Text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E9-4960-8DDC-776FCCDCE7B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53E9-4960-8DDC-776FCCDCE7BD}"/>
              </c:ext>
            </c:extLst>
          </c:dPt>
          <c:cat>
            <c:strRef>
              <c:f>Sheet1!$A$2</c:f>
              <c:strCache>
                <c:ptCount val="1"/>
                <c:pt idx="0">
                  <c:v>Text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3E9-4960-8DDC-776FCCDCE7B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53E9-4960-8DDC-776FCCDCE7BD}"/>
              </c:ext>
            </c:extLst>
          </c:dPt>
          <c:cat>
            <c:strRef>
              <c:f>Sheet1!$A$2</c:f>
              <c:strCache>
                <c:ptCount val="1"/>
                <c:pt idx="0">
                  <c:v>Text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3E9-4960-8DDC-776FCCDCE7B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53E9-4960-8DDC-776FCCDCE7BD}"/>
              </c:ext>
            </c:extLst>
          </c:dPt>
          <c:cat>
            <c:strRef>
              <c:f>Sheet1!$A$2</c:f>
              <c:strCache>
                <c:ptCount val="1"/>
                <c:pt idx="0">
                  <c:v>Text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3E9-4960-8DDC-776FCCDCE7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0"/>
        <c:overlap val="100"/>
        <c:axId val="361845504"/>
        <c:axId val="361847040"/>
      </c:barChart>
      <c:catAx>
        <c:axId val="361845504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361847040"/>
        <c:crosses val="autoZero"/>
        <c:auto val="1"/>
        <c:lblAlgn val="ctr"/>
        <c:lblOffset val="100"/>
        <c:noMultiLvlLbl val="0"/>
      </c:catAx>
      <c:valAx>
        <c:axId val="361847040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361845504"/>
        <c:crosses val="autoZero"/>
        <c:crossBetween val="between"/>
      </c:valAx>
      <c:spPr>
        <a:noFill/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1-78B0-4B26-BB20-F9D6C0EEFECE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3-78B0-4B26-BB20-F9D6C0EEFEC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8B0-4B26-BB20-F9D6C0EEFE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7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1-F99A-475B-BC6A-D29D64D51FF8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F99A-475B-BC6A-D29D64D51FF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99A-475B-BC6A-D29D64D51F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1-BA01-486A-913F-83EA3BDF85F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BA01-486A-913F-83EA3BDF85F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A01-486A-913F-83EA3BDF85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1-5ADC-4E13-B666-804BA6481829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3-5ADC-4E13-B666-804BA648182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DC-4E13-B666-804BA64818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4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866C-4540-A061-2FFCBEE7C069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866C-4540-A061-2FFCBEE7C069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66C-4540-A061-2FFCBEE7C0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A156-4CBC-BB5B-475EC92C85FC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156-4CBC-BB5B-475EC92C85FC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156-4CBC-BB5B-475EC92C85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hdphoto1.wdp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2851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77D0EB80-5ACB-4B75-B1FE-BC47C43D14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4616" y="-10133"/>
            <a:ext cx="12196616" cy="357051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C2375C0B-9A4C-42FF-991E-CA66F2BCF7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30616" y="1740800"/>
            <a:ext cx="2025659" cy="351114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77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F9074EBC-1F15-45F9-A91E-E5C4D64C818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67390" y="2672859"/>
            <a:ext cx="8924610" cy="29246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68FC2D2C-E288-4655-B149-7FDC6019F189}"/>
              </a:ext>
            </a:extLst>
          </p:cNvPr>
          <p:cNvSpPr/>
          <p:nvPr userDrawn="1"/>
        </p:nvSpPr>
        <p:spPr>
          <a:xfrm>
            <a:off x="1065125" y="615462"/>
            <a:ext cx="10061750" cy="5627077"/>
          </a:xfrm>
          <a:prstGeom prst="frame">
            <a:avLst>
              <a:gd name="adj1" fmla="val 12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470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-3" y="-1"/>
            <a:ext cx="12192003" cy="35550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5100846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8480425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F51F16FC-ECF9-4C12-8D72-49B470CFAA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33" y="328764"/>
            <a:ext cx="10037135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12797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5554FB4E-E79F-4FCD-B373-1990A7E51642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-1" y="0"/>
            <a:ext cx="10203255" cy="6858000"/>
          </a:xfrm>
          <a:custGeom>
            <a:avLst/>
            <a:gdLst>
              <a:gd name="connsiteX0" fmla="*/ 0 w 8908610"/>
              <a:gd name="connsiteY0" fmla="*/ 0 h 6858000"/>
              <a:gd name="connsiteX1" fmla="*/ 8908610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725909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330673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8610" h="6858000">
                <a:moveTo>
                  <a:pt x="0" y="0"/>
                </a:moveTo>
                <a:lnTo>
                  <a:pt x="4330673" y="0"/>
                </a:lnTo>
                <a:lnTo>
                  <a:pt x="890861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095449" y="3660"/>
            <a:ext cx="3600000" cy="36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7585" y="3870000"/>
            <a:ext cx="3600000" cy="29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175449" y="3870000"/>
            <a:ext cx="2520000" cy="19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7585" y="1733388"/>
            <a:ext cx="2520000" cy="19422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6939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원형: 비어 있음 1">
            <a:extLst>
              <a:ext uri="{FF2B5EF4-FFF2-40B4-BE49-F238E27FC236}">
                <a16:creationId xmlns:a16="http://schemas.microsoft.com/office/drawing/2014/main" id="{B7CABA81-0BBC-49FB-B863-E9687338898B}"/>
              </a:ext>
            </a:extLst>
          </p:cNvPr>
          <p:cNvSpPr/>
          <p:nvPr userDrawn="1"/>
        </p:nvSpPr>
        <p:spPr>
          <a:xfrm>
            <a:off x="6392164" y="1281975"/>
            <a:ext cx="4759542" cy="4759542"/>
          </a:xfrm>
          <a:prstGeom prst="donut">
            <a:avLst>
              <a:gd name="adj" fmla="val 18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86A9378-5329-4795-BD81-E4B63FD478E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30709" y="1366318"/>
            <a:ext cx="1822409" cy="2586876"/>
          </a:xfrm>
          <a:custGeom>
            <a:avLst/>
            <a:gdLst>
              <a:gd name="connsiteX0" fmla="*/ 863642 w 1822409"/>
              <a:gd name="connsiteY0" fmla="*/ 0 h 2586876"/>
              <a:gd name="connsiteX1" fmla="*/ 1706307 w 1822409"/>
              <a:gd name="connsiteY1" fmla="*/ 2577164 h 2586876"/>
              <a:gd name="connsiteX2" fmla="*/ 0 w 1822409"/>
              <a:gd name="connsiteY2" fmla="*/ 2586876 h 258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2409" h="2586876">
                <a:moveTo>
                  <a:pt x="863642" y="0"/>
                </a:moveTo>
                <a:cubicBezTo>
                  <a:pt x="1679882" y="581132"/>
                  <a:pt x="2021522" y="1626487"/>
                  <a:pt x="1706307" y="2577164"/>
                </a:cubicBezTo>
                <a:lnTo>
                  <a:pt x="0" y="25868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417FB495-1718-4B12-A0EC-D01DB876E6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18317" y="932349"/>
            <a:ext cx="2719605" cy="2144179"/>
          </a:xfrm>
          <a:custGeom>
            <a:avLst/>
            <a:gdLst>
              <a:gd name="connsiteX0" fmla="*/ 1401769 w 2719605"/>
              <a:gd name="connsiteY0" fmla="*/ 1 h 2144179"/>
              <a:gd name="connsiteX1" fmla="*/ 2719605 w 2719605"/>
              <a:gd name="connsiteY1" fmla="*/ 421978 h 2144179"/>
              <a:gd name="connsiteX2" fmla="*/ 2144640 w 2719605"/>
              <a:gd name="connsiteY2" fmla="*/ 2144179 h 2144179"/>
              <a:gd name="connsiteX3" fmla="*/ 2136701 w 2719605"/>
              <a:gd name="connsiteY3" fmla="*/ 2144179 h 2144179"/>
              <a:gd name="connsiteX4" fmla="*/ 0 w 2719605"/>
              <a:gd name="connsiteY4" fmla="*/ 480476 h 2144179"/>
              <a:gd name="connsiteX5" fmla="*/ 1401769 w 2719605"/>
              <a:gd name="connsiteY5" fmla="*/ 1 h 2144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9605" h="2144179">
                <a:moveTo>
                  <a:pt x="1401769" y="1"/>
                </a:moveTo>
                <a:cubicBezTo>
                  <a:pt x="1863929" y="178"/>
                  <a:pt x="2326036" y="140289"/>
                  <a:pt x="2719605" y="421978"/>
                </a:cubicBezTo>
                <a:lnTo>
                  <a:pt x="2144640" y="2144179"/>
                </a:lnTo>
                <a:lnTo>
                  <a:pt x="2136701" y="2144179"/>
                </a:lnTo>
                <a:lnTo>
                  <a:pt x="0" y="480476"/>
                </a:lnTo>
                <a:cubicBezTo>
                  <a:pt x="412291" y="159962"/>
                  <a:pt x="907061" y="-188"/>
                  <a:pt x="1401769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4FE3062D-0FB9-425A-A589-68F4CEA8D7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12013" y="4022252"/>
            <a:ext cx="2626805" cy="1570156"/>
          </a:xfrm>
          <a:custGeom>
            <a:avLst/>
            <a:gdLst>
              <a:gd name="connsiteX0" fmla="*/ 462339 w 2626805"/>
              <a:gd name="connsiteY0" fmla="*/ 1569148 h 1570156"/>
              <a:gd name="connsiteX1" fmla="*/ 483227 w 2626805"/>
              <a:gd name="connsiteY1" fmla="*/ 1569612 h 1570156"/>
              <a:gd name="connsiteX2" fmla="*/ 471294 w 2626805"/>
              <a:gd name="connsiteY2" fmla="*/ 1570156 h 1570156"/>
              <a:gd name="connsiteX3" fmla="*/ 462562 w 2626805"/>
              <a:gd name="connsiteY3" fmla="*/ 1569858 h 1570156"/>
              <a:gd name="connsiteX4" fmla="*/ 2626805 w 2626805"/>
              <a:gd name="connsiteY4" fmla="*/ 0 h 1570156"/>
              <a:gd name="connsiteX5" fmla="*/ 495284 w 2626805"/>
              <a:gd name="connsiteY5" fmla="*/ 1569062 h 1570156"/>
              <a:gd name="connsiteX6" fmla="*/ 0 w 2626805"/>
              <a:gd name="connsiteY6" fmla="*/ 14951 h 15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26805" h="1570156">
                <a:moveTo>
                  <a:pt x="462339" y="1569148"/>
                </a:moveTo>
                <a:lnTo>
                  <a:pt x="483227" y="1569612"/>
                </a:lnTo>
                <a:cubicBezTo>
                  <a:pt x="479254" y="1570099"/>
                  <a:pt x="475275" y="1570133"/>
                  <a:pt x="471294" y="1570156"/>
                </a:cubicBezTo>
                <a:lnTo>
                  <a:pt x="462562" y="1569858"/>
                </a:lnTo>
                <a:close/>
                <a:moveTo>
                  <a:pt x="2626805" y="0"/>
                </a:moveTo>
                <a:cubicBezTo>
                  <a:pt x="2323053" y="924730"/>
                  <a:pt x="1466758" y="1554229"/>
                  <a:pt x="495284" y="1569062"/>
                </a:cubicBezTo>
                <a:lnTo>
                  <a:pt x="0" y="149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C4C57A6F-87E6-418B-8AAD-B2B59AF316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92163" y="3145586"/>
            <a:ext cx="2195336" cy="2446823"/>
          </a:xfrm>
          <a:custGeom>
            <a:avLst/>
            <a:gdLst>
              <a:gd name="connsiteX0" fmla="*/ 1374390 w 2195336"/>
              <a:gd name="connsiteY0" fmla="*/ 0 h 2446823"/>
              <a:gd name="connsiteX1" fmla="*/ 2151590 w 2195336"/>
              <a:gd name="connsiteY1" fmla="*/ 2438716 h 2446823"/>
              <a:gd name="connsiteX2" fmla="*/ 2195126 w 2195336"/>
              <a:gd name="connsiteY2" fmla="*/ 2439683 h 2446823"/>
              <a:gd name="connsiteX3" fmla="*/ 2195336 w 2195336"/>
              <a:gd name="connsiteY3" fmla="*/ 2440337 h 2446823"/>
              <a:gd name="connsiteX4" fmla="*/ 2192990 w 2195336"/>
              <a:gd name="connsiteY4" fmla="*/ 2440444 h 2446823"/>
              <a:gd name="connsiteX5" fmla="*/ 2151693 w 2195336"/>
              <a:gd name="connsiteY5" fmla="*/ 2439035 h 2446823"/>
              <a:gd name="connsiteX6" fmla="*/ 2154077 w 2195336"/>
              <a:gd name="connsiteY6" fmla="*/ 2446517 h 2446823"/>
              <a:gd name="connsiteX7" fmla="*/ 0 w 2195336"/>
              <a:gd name="connsiteY7" fmla="*/ 1016322 h 24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5336" h="2446823">
                <a:moveTo>
                  <a:pt x="1374390" y="0"/>
                </a:moveTo>
                <a:lnTo>
                  <a:pt x="2151590" y="2438716"/>
                </a:lnTo>
                <a:lnTo>
                  <a:pt x="2195126" y="2439683"/>
                </a:lnTo>
                <a:lnTo>
                  <a:pt x="2195336" y="2440337"/>
                </a:lnTo>
                <a:lnTo>
                  <a:pt x="2192990" y="2440444"/>
                </a:lnTo>
                <a:lnTo>
                  <a:pt x="2151693" y="2439035"/>
                </a:lnTo>
                <a:lnTo>
                  <a:pt x="2154077" y="2446517"/>
                </a:lnTo>
                <a:cubicBezTo>
                  <a:pt x="1203619" y="2462028"/>
                  <a:pt x="349619" y="1887845"/>
                  <a:pt x="0" y="10163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81124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C0AD03F6-15F2-4D54-8634-F2FD4B876D5D}"/>
              </a:ext>
            </a:extLst>
          </p:cNvPr>
          <p:cNvSpPr/>
          <p:nvPr userDrawn="1"/>
        </p:nvSpPr>
        <p:spPr>
          <a:xfrm>
            <a:off x="0" y="1894646"/>
            <a:ext cx="12191999" cy="3068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A60AF8CF-91F6-47AF-9506-4473DAA9AA6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2612" y="504855"/>
            <a:ext cx="6441943" cy="5959540"/>
          </a:xfrm>
          <a:custGeom>
            <a:avLst/>
            <a:gdLst>
              <a:gd name="connsiteX0" fmla="*/ 3930341 w 6441943"/>
              <a:gd name="connsiteY0" fmla="*/ 5551462 h 5959540"/>
              <a:gd name="connsiteX1" fmla="*/ 3930470 w 6441943"/>
              <a:gd name="connsiteY1" fmla="*/ 5553792 h 5959540"/>
              <a:gd name="connsiteX2" fmla="*/ 3930728 w 6441943"/>
              <a:gd name="connsiteY2" fmla="*/ 5581396 h 5959540"/>
              <a:gd name="connsiteX3" fmla="*/ 3101215 w 6441943"/>
              <a:gd name="connsiteY3" fmla="*/ 5522950 h 5959540"/>
              <a:gd name="connsiteX4" fmla="*/ 3096254 w 6441943"/>
              <a:gd name="connsiteY4" fmla="*/ 5540606 h 5959540"/>
              <a:gd name="connsiteX5" fmla="*/ 3100089 w 6441943"/>
              <a:gd name="connsiteY5" fmla="*/ 5529112 h 5959540"/>
              <a:gd name="connsiteX6" fmla="*/ 3179633 w 6441943"/>
              <a:gd name="connsiteY6" fmla="*/ 5436354 h 5959540"/>
              <a:gd name="connsiteX7" fmla="*/ 3179855 w 6441943"/>
              <a:gd name="connsiteY7" fmla="*/ 5457522 h 5959540"/>
              <a:gd name="connsiteX8" fmla="*/ 3179738 w 6441943"/>
              <a:gd name="connsiteY8" fmla="*/ 5446344 h 5959540"/>
              <a:gd name="connsiteX9" fmla="*/ 3798364 w 6441943"/>
              <a:gd name="connsiteY9" fmla="*/ 5116122 h 5959540"/>
              <a:gd name="connsiteX10" fmla="*/ 3835318 w 6441943"/>
              <a:gd name="connsiteY10" fmla="*/ 5181705 h 5959540"/>
              <a:gd name="connsiteX11" fmla="*/ 3838161 w 6441943"/>
              <a:gd name="connsiteY11" fmla="*/ 5187944 h 5959540"/>
              <a:gd name="connsiteX12" fmla="*/ 3772668 w 6441943"/>
              <a:gd name="connsiteY12" fmla="*/ 5021018 h 5959540"/>
              <a:gd name="connsiteX13" fmla="*/ 3772670 w 6441943"/>
              <a:gd name="connsiteY13" fmla="*/ 5021035 h 5959540"/>
              <a:gd name="connsiteX14" fmla="*/ 3772673 w 6441943"/>
              <a:gd name="connsiteY14" fmla="*/ 5021047 h 5959540"/>
              <a:gd name="connsiteX15" fmla="*/ 3772670 w 6441943"/>
              <a:gd name="connsiteY15" fmla="*/ 5021034 h 5959540"/>
              <a:gd name="connsiteX16" fmla="*/ 3761032 w 6441943"/>
              <a:gd name="connsiteY16" fmla="*/ 4843434 h 5959540"/>
              <a:gd name="connsiteX17" fmla="*/ 3760631 w 6441943"/>
              <a:gd name="connsiteY17" fmla="*/ 4854130 h 5959540"/>
              <a:gd name="connsiteX18" fmla="*/ 3761287 w 6441943"/>
              <a:gd name="connsiteY18" fmla="*/ 4871798 h 5959540"/>
              <a:gd name="connsiteX19" fmla="*/ 3384337 w 6441943"/>
              <a:gd name="connsiteY19" fmla="*/ 3767524 h 5959540"/>
              <a:gd name="connsiteX20" fmla="*/ 3346103 w 6441943"/>
              <a:gd name="connsiteY20" fmla="*/ 3782585 h 5959540"/>
              <a:gd name="connsiteX21" fmla="*/ 3160723 w 6441943"/>
              <a:gd name="connsiteY21" fmla="*/ 3891497 h 5959540"/>
              <a:gd name="connsiteX22" fmla="*/ 2789975 w 6441943"/>
              <a:gd name="connsiteY22" fmla="*/ 4375909 h 5959540"/>
              <a:gd name="connsiteX23" fmla="*/ 2780135 w 6441943"/>
              <a:gd name="connsiteY23" fmla="*/ 4386371 h 5959540"/>
              <a:gd name="connsiteX24" fmla="*/ 2777987 w 6441943"/>
              <a:gd name="connsiteY24" fmla="*/ 4376117 h 5959540"/>
              <a:gd name="connsiteX25" fmla="*/ 2780259 w 6441943"/>
              <a:gd name="connsiteY25" fmla="*/ 4386964 h 5959540"/>
              <a:gd name="connsiteX26" fmla="*/ 2813776 w 6441943"/>
              <a:gd name="connsiteY26" fmla="*/ 4528044 h 5959540"/>
              <a:gd name="connsiteX27" fmla="*/ 2780260 w 6441943"/>
              <a:gd name="connsiteY27" fmla="*/ 4386966 h 5959540"/>
              <a:gd name="connsiteX28" fmla="*/ 2780140 w 6441943"/>
              <a:gd name="connsiteY28" fmla="*/ 4386393 h 5959540"/>
              <a:gd name="connsiteX29" fmla="*/ 2780260 w 6441943"/>
              <a:gd name="connsiteY29" fmla="*/ 4386964 h 5959540"/>
              <a:gd name="connsiteX30" fmla="*/ 2827406 w 6441943"/>
              <a:gd name="connsiteY30" fmla="*/ 4585415 h 5959540"/>
              <a:gd name="connsiteX31" fmla="*/ 2980344 w 6441943"/>
              <a:gd name="connsiteY31" fmla="*/ 4916780 h 5959540"/>
              <a:gd name="connsiteX32" fmla="*/ 3179627 w 6441943"/>
              <a:gd name="connsiteY32" fmla="*/ 5435843 h 5959540"/>
              <a:gd name="connsiteX33" fmla="*/ 3179738 w 6441943"/>
              <a:gd name="connsiteY33" fmla="*/ 5446344 h 5959540"/>
              <a:gd name="connsiteX34" fmla="*/ 3179858 w 6441943"/>
              <a:gd name="connsiteY34" fmla="*/ 5457884 h 5959540"/>
              <a:gd name="connsiteX35" fmla="*/ 3177050 w 6441943"/>
              <a:gd name="connsiteY35" fmla="*/ 5492431 h 5959540"/>
              <a:gd name="connsiteX36" fmla="*/ 2859847 w 6441943"/>
              <a:gd name="connsiteY36" fmla="*/ 5869169 h 5959540"/>
              <a:gd name="connsiteX37" fmla="*/ 2850578 w 6441943"/>
              <a:gd name="connsiteY37" fmla="*/ 5871485 h 5959540"/>
              <a:gd name="connsiteX38" fmla="*/ 2723128 w 6441943"/>
              <a:gd name="connsiteY38" fmla="*/ 5887707 h 5959540"/>
              <a:gd name="connsiteX39" fmla="*/ 2723137 w 6441943"/>
              <a:gd name="connsiteY39" fmla="*/ 5887707 h 5959540"/>
              <a:gd name="connsiteX40" fmla="*/ 2730081 w 6441943"/>
              <a:gd name="connsiteY40" fmla="*/ 5887707 h 5959540"/>
              <a:gd name="connsiteX41" fmla="*/ 3527214 w 6441943"/>
              <a:gd name="connsiteY41" fmla="*/ 5883072 h 5959540"/>
              <a:gd name="connsiteX42" fmla="*/ 3860898 w 6441943"/>
              <a:gd name="connsiteY42" fmla="*/ 5593415 h 5959540"/>
              <a:gd name="connsiteX43" fmla="*/ 3861133 w 6441943"/>
              <a:gd name="connsiteY43" fmla="*/ 5581911 h 5959540"/>
              <a:gd name="connsiteX44" fmla="*/ 3861133 w 6441943"/>
              <a:gd name="connsiteY44" fmla="*/ 5581912 h 5959540"/>
              <a:gd name="connsiteX45" fmla="*/ 3861134 w 6441943"/>
              <a:gd name="connsiteY45" fmla="*/ 5581911 h 5959540"/>
              <a:gd name="connsiteX46" fmla="*/ 3738082 w 6441943"/>
              <a:gd name="connsiteY46" fmla="*/ 5153139 h 5959540"/>
              <a:gd name="connsiteX47" fmla="*/ 3732433 w 6441943"/>
              <a:gd name="connsiteY47" fmla="*/ 5140760 h 5959540"/>
              <a:gd name="connsiteX48" fmla="*/ 3732384 w 6441943"/>
              <a:gd name="connsiteY48" fmla="*/ 5140652 h 5959540"/>
              <a:gd name="connsiteX49" fmla="*/ 3731127 w 6441943"/>
              <a:gd name="connsiteY49" fmla="*/ 5137087 h 5959540"/>
              <a:gd name="connsiteX50" fmla="*/ 3731128 w 6441943"/>
              <a:gd name="connsiteY50" fmla="*/ 5137089 h 5959540"/>
              <a:gd name="connsiteX51" fmla="*/ 3721174 w 6441943"/>
              <a:gd name="connsiteY51" fmla="*/ 5108858 h 5959540"/>
              <a:gd name="connsiteX52" fmla="*/ 3720583 w 6441943"/>
              <a:gd name="connsiteY52" fmla="*/ 5106469 h 5959540"/>
              <a:gd name="connsiteX53" fmla="*/ 3720154 w 6441943"/>
              <a:gd name="connsiteY53" fmla="*/ 5104735 h 5959540"/>
              <a:gd name="connsiteX54" fmla="*/ 3720155 w 6441943"/>
              <a:gd name="connsiteY54" fmla="*/ 5104739 h 5959540"/>
              <a:gd name="connsiteX55" fmla="*/ 3708063 w 6441943"/>
              <a:gd name="connsiteY55" fmla="*/ 5055829 h 5959540"/>
              <a:gd name="connsiteX56" fmla="*/ 3696662 w 6441943"/>
              <a:gd name="connsiteY56" fmla="*/ 4979636 h 5959540"/>
              <a:gd name="connsiteX57" fmla="*/ 3691720 w 6441943"/>
              <a:gd name="connsiteY57" fmla="*/ 4897282 h 5959540"/>
              <a:gd name="connsiteX58" fmla="*/ 3691720 w 6441943"/>
              <a:gd name="connsiteY58" fmla="*/ 4897290 h 5959540"/>
              <a:gd name="connsiteX59" fmla="*/ 3691169 w 6441943"/>
              <a:gd name="connsiteY59" fmla="*/ 4888099 h 5959540"/>
              <a:gd name="connsiteX60" fmla="*/ 3690584 w 6441943"/>
              <a:gd name="connsiteY60" fmla="*/ 4878351 h 5959540"/>
              <a:gd name="connsiteX61" fmla="*/ 3693440 w 6441943"/>
              <a:gd name="connsiteY61" fmla="*/ 4750059 h 5959540"/>
              <a:gd name="connsiteX62" fmla="*/ 3693439 w 6441943"/>
              <a:gd name="connsiteY62" fmla="*/ 4750071 h 5959540"/>
              <a:gd name="connsiteX63" fmla="*/ 3693440 w 6441943"/>
              <a:gd name="connsiteY63" fmla="*/ 4750058 h 5959540"/>
              <a:gd name="connsiteX64" fmla="*/ 3693440 w 6441943"/>
              <a:gd name="connsiteY64" fmla="*/ 4750048 h 5959540"/>
              <a:gd name="connsiteX65" fmla="*/ 3740401 w 6441943"/>
              <a:gd name="connsiteY65" fmla="*/ 4404670 h 5959540"/>
              <a:gd name="connsiteX66" fmla="*/ 3740571 w 6441943"/>
              <a:gd name="connsiteY66" fmla="*/ 4404435 h 5959540"/>
              <a:gd name="connsiteX67" fmla="*/ 3706071 w 6441943"/>
              <a:gd name="connsiteY67" fmla="*/ 4362586 h 5959540"/>
              <a:gd name="connsiteX68" fmla="*/ 3422570 w 6441943"/>
              <a:gd name="connsiteY68" fmla="*/ 3821979 h 5959540"/>
              <a:gd name="connsiteX69" fmla="*/ 3384337 w 6441943"/>
              <a:gd name="connsiteY69" fmla="*/ 3767524 h 5959540"/>
              <a:gd name="connsiteX70" fmla="*/ 2542383 w 6441943"/>
              <a:gd name="connsiteY70" fmla="*/ 3241413 h 5959540"/>
              <a:gd name="connsiteX71" fmla="*/ 2512260 w 6441943"/>
              <a:gd name="connsiteY71" fmla="*/ 3280805 h 5959540"/>
              <a:gd name="connsiteX72" fmla="*/ 2712294 w 6441943"/>
              <a:gd name="connsiteY72" fmla="*/ 4403775 h 5959540"/>
              <a:gd name="connsiteX73" fmla="*/ 2720978 w 6441943"/>
              <a:gd name="connsiteY73" fmla="*/ 4440058 h 5959540"/>
              <a:gd name="connsiteX74" fmla="*/ 2776921 w 6441943"/>
              <a:gd name="connsiteY74" fmla="*/ 4371033 h 5959540"/>
              <a:gd name="connsiteX75" fmla="*/ 2735259 w 6441943"/>
              <a:gd name="connsiteY75" fmla="*/ 4172222 h 5959540"/>
              <a:gd name="connsiteX76" fmla="*/ 2581778 w 6441943"/>
              <a:gd name="connsiteY76" fmla="*/ 3271536 h 5959540"/>
              <a:gd name="connsiteX77" fmla="*/ 2542383 w 6441943"/>
              <a:gd name="connsiteY77" fmla="*/ 3241413 h 5959540"/>
              <a:gd name="connsiteX78" fmla="*/ 2168787 w 6441943"/>
              <a:gd name="connsiteY78" fmla="*/ 3080089 h 5959540"/>
              <a:gd name="connsiteX79" fmla="*/ 2101741 w 6441943"/>
              <a:gd name="connsiteY79" fmla="*/ 3124488 h 5959540"/>
              <a:gd name="connsiteX80" fmla="*/ 1992831 w 6441943"/>
              <a:gd name="connsiteY80" fmla="*/ 3386337 h 5959540"/>
              <a:gd name="connsiteX81" fmla="*/ 1819037 w 6441943"/>
              <a:gd name="connsiteY81" fmla="*/ 3520738 h 5959540"/>
              <a:gd name="connsiteX82" fmla="*/ 1814402 w 6441943"/>
              <a:gd name="connsiteY82" fmla="*/ 3652819 h 5959540"/>
              <a:gd name="connsiteX83" fmla="*/ 1888554 w 6441943"/>
              <a:gd name="connsiteY83" fmla="*/ 3669041 h 5959540"/>
              <a:gd name="connsiteX84" fmla="*/ 1939533 w 6441943"/>
              <a:gd name="connsiteY84" fmla="*/ 3722337 h 5959540"/>
              <a:gd name="connsiteX85" fmla="*/ 2009051 w 6441943"/>
              <a:gd name="connsiteY85" fmla="*/ 3710752 h 5959540"/>
              <a:gd name="connsiteX86" fmla="*/ 2108693 w 6441943"/>
              <a:gd name="connsiteY86" fmla="*/ 3622696 h 5959540"/>
              <a:gd name="connsiteX87" fmla="*/ 2166623 w 6441943"/>
              <a:gd name="connsiteY87" fmla="*/ 3564764 h 5959540"/>
              <a:gd name="connsiteX88" fmla="*/ 2217603 w 6441943"/>
              <a:gd name="connsiteY88" fmla="*/ 3476709 h 5959540"/>
              <a:gd name="connsiteX89" fmla="*/ 2419204 w 6441943"/>
              <a:gd name="connsiteY89" fmla="*/ 3326089 h 5959540"/>
              <a:gd name="connsiteX90" fmla="*/ 2210652 w 6441943"/>
              <a:gd name="connsiteY90" fmla="*/ 3112903 h 5959540"/>
              <a:gd name="connsiteX91" fmla="*/ 2168787 w 6441943"/>
              <a:gd name="connsiteY91" fmla="*/ 3080089 h 5959540"/>
              <a:gd name="connsiteX92" fmla="*/ 4736448 w 6441943"/>
              <a:gd name="connsiteY92" fmla="*/ 2146033 h 5959540"/>
              <a:gd name="connsiteX93" fmla="*/ 4759619 w 6441943"/>
              <a:gd name="connsiteY93" fmla="*/ 2155880 h 5959540"/>
              <a:gd name="connsiteX94" fmla="*/ 4766572 w 6441943"/>
              <a:gd name="connsiteY94" fmla="*/ 2255523 h 5959540"/>
              <a:gd name="connsiteX95" fmla="*/ 4422563 w 6441943"/>
              <a:gd name="connsiteY95" fmla="*/ 2763414 h 5959540"/>
              <a:gd name="connsiteX96" fmla="*/ 4399870 w 6441943"/>
              <a:gd name="connsiteY96" fmla="*/ 2748805 h 5959540"/>
              <a:gd name="connsiteX97" fmla="*/ 4361056 w 6441943"/>
              <a:gd name="connsiteY97" fmla="*/ 2693480 h 5959540"/>
              <a:gd name="connsiteX98" fmla="*/ 4298489 w 6441943"/>
              <a:gd name="connsiteY98" fmla="*/ 2605425 h 5959540"/>
              <a:gd name="connsiteX99" fmla="*/ 4236902 w 6441943"/>
              <a:gd name="connsiteY99" fmla="*/ 2622045 h 5959540"/>
              <a:gd name="connsiteX100" fmla="*/ 4205003 w 6441943"/>
              <a:gd name="connsiteY100" fmla="*/ 2639946 h 5959540"/>
              <a:gd name="connsiteX101" fmla="*/ 4213619 w 6441943"/>
              <a:gd name="connsiteY101" fmla="*/ 2615853 h 5959540"/>
              <a:gd name="connsiteX102" fmla="*/ 4233606 w 6441943"/>
              <a:gd name="connsiteY102" fmla="*/ 2591522 h 5959540"/>
              <a:gd name="connsiteX103" fmla="*/ 4678517 w 6441943"/>
              <a:gd name="connsiteY103" fmla="*/ 2167467 h 5959540"/>
              <a:gd name="connsiteX104" fmla="*/ 4736448 w 6441943"/>
              <a:gd name="connsiteY104" fmla="*/ 2146033 h 5959540"/>
              <a:gd name="connsiteX105" fmla="*/ 2679023 w 6441943"/>
              <a:gd name="connsiteY105" fmla="*/ 1316748 h 5959540"/>
              <a:gd name="connsiteX106" fmla="*/ 2660196 w 6441943"/>
              <a:gd name="connsiteY106" fmla="*/ 1335577 h 5959540"/>
              <a:gd name="connsiteX107" fmla="*/ 2599948 w 6441943"/>
              <a:gd name="connsiteY107" fmla="*/ 1592789 h 5959540"/>
              <a:gd name="connsiteX108" fmla="*/ 2727395 w 6441943"/>
              <a:gd name="connsiteY108" fmla="*/ 1942694 h 5959540"/>
              <a:gd name="connsiteX109" fmla="*/ 2796913 w 6441943"/>
              <a:gd name="connsiteY109" fmla="*/ 2220763 h 5959540"/>
              <a:gd name="connsiteX110" fmla="*/ 2831673 w 6441943"/>
              <a:gd name="connsiteY110" fmla="*/ 2255521 h 5959540"/>
              <a:gd name="connsiteX111" fmla="*/ 2866430 w 6441943"/>
              <a:gd name="connsiteY111" fmla="*/ 2223079 h 5959540"/>
              <a:gd name="connsiteX112" fmla="*/ 2787644 w 6441943"/>
              <a:gd name="connsiteY112" fmla="*/ 1905618 h 5959540"/>
              <a:gd name="connsiteX113" fmla="*/ 2669465 w 6441943"/>
              <a:gd name="connsiteY113" fmla="*/ 1588155 h 5959540"/>
              <a:gd name="connsiteX114" fmla="*/ 2725077 w 6441943"/>
              <a:gd name="connsiteY114" fmla="*/ 1363383 h 5959540"/>
              <a:gd name="connsiteX115" fmla="*/ 2706541 w 6441943"/>
              <a:gd name="connsiteY115" fmla="*/ 1317039 h 5959540"/>
              <a:gd name="connsiteX116" fmla="*/ 2679023 w 6441943"/>
              <a:gd name="connsiteY116" fmla="*/ 1316748 h 5959540"/>
              <a:gd name="connsiteX117" fmla="*/ 3661900 w 6441943"/>
              <a:gd name="connsiteY117" fmla="*/ 43514 h 5959540"/>
              <a:gd name="connsiteX118" fmla="*/ 3700637 w 6441943"/>
              <a:gd name="connsiteY118" fmla="*/ 51823 h 5959540"/>
              <a:gd name="connsiteX119" fmla="*/ 3967122 w 6441943"/>
              <a:gd name="connsiteY119" fmla="*/ 290498 h 5959540"/>
              <a:gd name="connsiteX120" fmla="*/ 3955534 w 6441943"/>
              <a:gd name="connsiteY120" fmla="*/ 436486 h 5959540"/>
              <a:gd name="connsiteX121" fmla="*/ 3917409 w 6441943"/>
              <a:gd name="connsiteY121" fmla="*/ 423225 h 5959540"/>
              <a:gd name="connsiteX122" fmla="*/ 3915737 w 6441943"/>
              <a:gd name="connsiteY122" fmla="*/ 421250 h 5959540"/>
              <a:gd name="connsiteX123" fmla="*/ 3559208 w 6441943"/>
              <a:gd name="connsiteY123" fmla="*/ 129965 h 5959540"/>
              <a:gd name="connsiteX124" fmla="*/ 3496142 w 6441943"/>
              <a:gd name="connsiteY124" fmla="*/ 100266 h 5959540"/>
              <a:gd name="connsiteX125" fmla="*/ 3547157 w 6441943"/>
              <a:gd name="connsiteY125" fmla="*/ 71375 h 5959540"/>
              <a:gd name="connsiteX126" fmla="*/ 3661900 w 6441943"/>
              <a:gd name="connsiteY126" fmla="*/ 43514 h 5959540"/>
              <a:gd name="connsiteX127" fmla="*/ 3052075 w 6441943"/>
              <a:gd name="connsiteY127" fmla="*/ 570 h 5959540"/>
              <a:gd name="connsiteX128" fmla="*/ 3058764 w 6441943"/>
              <a:gd name="connsiteY128" fmla="*/ 841 h 5959540"/>
              <a:gd name="connsiteX129" fmla="*/ 3410334 w 6441943"/>
              <a:gd name="connsiteY129" fmla="*/ 59859 h 5959540"/>
              <a:gd name="connsiteX130" fmla="*/ 3496142 w 6441943"/>
              <a:gd name="connsiteY130" fmla="*/ 100266 h 5959540"/>
              <a:gd name="connsiteX131" fmla="*/ 3492399 w 6441943"/>
              <a:gd name="connsiteY131" fmla="*/ 102386 h 5959540"/>
              <a:gd name="connsiteX132" fmla="*/ 3429521 w 6441943"/>
              <a:gd name="connsiteY132" fmla="*/ 149148 h 5959540"/>
              <a:gd name="connsiteX133" fmla="*/ 3290487 w 6441943"/>
              <a:gd name="connsiteY133" fmla="*/ 283548 h 5959540"/>
              <a:gd name="connsiteX134" fmla="*/ 3306706 w 6441943"/>
              <a:gd name="connsiteY134" fmla="*/ 325258 h 5959540"/>
              <a:gd name="connsiteX135" fmla="*/ 3302072 w 6441943"/>
              <a:gd name="connsiteY135" fmla="*/ 366969 h 5959540"/>
              <a:gd name="connsiteX136" fmla="*/ 3248776 w 6441943"/>
              <a:gd name="connsiteY136" fmla="*/ 441121 h 5959540"/>
              <a:gd name="connsiteX137" fmla="*/ 3202431 w 6441943"/>
              <a:gd name="connsiteY137" fmla="*/ 448071 h 5959540"/>
              <a:gd name="connsiteX138" fmla="*/ 3163037 w 6441943"/>
              <a:gd name="connsiteY138" fmla="*/ 420264 h 5959540"/>
              <a:gd name="connsiteX139" fmla="*/ 3112058 w 6441943"/>
              <a:gd name="connsiteY139" fmla="*/ 431852 h 5959540"/>
              <a:gd name="connsiteX140" fmla="*/ 3024002 w 6441943"/>
              <a:gd name="connsiteY140" fmla="*/ 554664 h 5959540"/>
              <a:gd name="connsiteX141" fmla="*/ 2961438 w 6441943"/>
              <a:gd name="connsiteY141" fmla="*/ 594059 h 5959540"/>
              <a:gd name="connsiteX142" fmla="*/ 2609215 w 6441943"/>
              <a:gd name="connsiteY142" fmla="*/ 992625 h 5959540"/>
              <a:gd name="connsiteX143" fmla="*/ 2928997 w 6441943"/>
              <a:gd name="connsiteY143" fmla="*/ 1321673 h 5959540"/>
              <a:gd name="connsiteX144" fmla="*/ 3315975 w 6441943"/>
              <a:gd name="connsiteY144" fmla="*/ 992625 h 5959540"/>
              <a:gd name="connsiteX145" fmla="*/ 3253411 w 6441943"/>
              <a:gd name="connsiteY145" fmla="*/ 749313 h 5959540"/>
              <a:gd name="connsiteX146" fmla="*/ 3248776 w 6441943"/>
              <a:gd name="connsiteY146" fmla="*/ 698333 h 5959540"/>
              <a:gd name="connsiteX147" fmla="*/ 3334513 w 6441943"/>
              <a:gd name="connsiteY147" fmla="*/ 605644 h 5959540"/>
              <a:gd name="connsiteX148" fmla="*/ 3334513 w 6441943"/>
              <a:gd name="connsiteY148" fmla="*/ 559299 h 5959540"/>
              <a:gd name="connsiteX149" fmla="*/ 3304390 w 6441943"/>
              <a:gd name="connsiteY149" fmla="*/ 519907 h 5959540"/>
              <a:gd name="connsiteX150" fmla="*/ 3373907 w 6441943"/>
              <a:gd name="connsiteY150" fmla="*/ 434168 h 5959540"/>
              <a:gd name="connsiteX151" fmla="*/ 3415618 w 6441943"/>
              <a:gd name="connsiteY151" fmla="*/ 415630 h 5959540"/>
              <a:gd name="connsiteX152" fmla="*/ 3457328 w 6441943"/>
              <a:gd name="connsiteY152" fmla="*/ 445755 h 5959540"/>
              <a:gd name="connsiteX153" fmla="*/ 3508307 w 6441943"/>
              <a:gd name="connsiteY153" fmla="*/ 417948 h 5959540"/>
              <a:gd name="connsiteX154" fmla="*/ 3744666 w 6441943"/>
              <a:gd name="connsiteY154" fmla="*/ 271960 h 5959540"/>
              <a:gd name="connsiteX155" fmla="*/ 3902239 w 6441943"/>
              <a:gd name="connsiteY155" fmla="*/ 417948 h 5959540"/>
              <a:gd name="connsiteX156" fmla="*/ 3917409 w 6441943"/>
              <a:gd name="connsiteY156" fmla="*/ 423225 h 5959540"/>
              <a:gd name="connsiteX157" fmla="*/ 3928155 w 6441943"/>
              <a:gd name="connsiteY157" fmla="*/ 435919 h 5959540"/>
              <a:gd name="connsiteX158" fmla="*/ 3932365 w 6441943"/>
              <a:gd name="connsiteY158" fmla="*/ 441118 h 5959540"/>
              <a:gd name="connsiteX159" fmla="*/ 4226656 w 6441943"/>
              <a:gd name="connsiteY159" fmla="*/ 772485 h 5959540"/>
              <a:gd name="connsiteX160" fmla="*/ 4307758 w 6441943"/>
              <a:gd name="connsiteY160" fmla="*/ 1043602 h 5959540"/>
              <a:gd name="connsiteX161" fmla="*/ 4284586 w 6441943"/>
              <a:gd name="connsiteY161" fmla="*/ 1326305 h 5959540"/>
              <a:gd name="connsiteX162" fmla="*/ 4238241 w 6441943"/>
              <a:gd name="connsiteY162" fmla="*/ 1133975 h 5959540"/>
              <a:gd name="connsiteX163" fmla="*/ 4164089 w 6441943"/>
              <a:gd name="connsiteY163" fmla="*/ 1326305 h 5959540"/>
              <a:gd name="connsiteX164" fmla="*/ 4113110 w 6441943"/>
              <a:gd name="connsiteY164" fmla="*/ 1226665 h 5959540"/>
              <a:gd name="connsiteX165" fmla="*/ 4055180 w 6441943"/>
              <a:gd name="connsiteY165" fmla="*/ 1388872 h 5959540"/>
              <a:gd name="connsiteX166" fmla="*/ 4038958 w 6441943"/>
              <a:gd name="connsiteY166" fmla="*/ 1300817 h 5959540"/>
              <a:gd name="connsiteX167" fmla="*/ 3779426 w 6441943"/>
              <a:gd name="connsiteY167" fmla="*/ 1574252 h 5959540"/>
              <a:gd name="connsiteX168" fmla="*/ 3682102 w 6441943"/>
              <a:gd name="connsiteY168" fmla="*/ 1655354 h 5959540"/>
              <a:gd name="connsiteX169" fmla="*/ 3665882 w 6441943"/>
              <a:gd name="connsiteY169" fmla="*/ 1921839 h 5959540"/>
              <a:gd name="connsiteX170" fmla="*/ 3626488 w 6441943"/>
              <a:gd name="connsiteY170" fmla="*/ 1991356 h 5959540"/>
              <a:gd name="connsiteX171" fmla="*/ 3515260 w 6441943"/>
              <a:gd name="connsiteY171" fmla="*/ 2002941 h 5959540"/>
              <a:gd name="connsiteX172" fmla="*/ 3487453 w 6441943"/>
              <a:gd name="connsiteY172" fmla="*/ 2077093 h 5959540"/>
              <a:gd name="connsiteX173" fmla="*/ 3417936 w 6441943"/>
              <a:gd name="connsiteY173" fmla="*/ 2088680 h 5959540"/>
              <a:gd name="connsiteX174" fmla="*/ 3387813 w 6441943"/>
              <a:gd name="connsiteY174" fmla="*/ 2146610 h 5959540"/>
              <a:gd name="connsiteX175" fmla="*/ 3306708 w 6441943"/>
              <a:gd name="connsiteY175" fmla="*/ 2141976 h 5959540"/>
              <a:gd name="connsiteX176" fmla="*/ 3288170 w 6441943"/>
              <a:gd name="connsiteY176" fmla="*/ 2211493 h 5959540"/>
              <a:gd name="connsiteX177" fmla="*/ 3144501 w 6441943"/>
              <a:gd name="connsiteY177" fmla="*/ 2223080 h 5959540"/>
              <a:gd name="connsiteX178" fmla="*/ 3051811 w 6441943"/>
              <a:gd name="connsiteY178" fmla="*/ 2169783 h 5959540"/>
              <a:gd name="connsiteX179" fmla="*/ 2959121 w 6441943"/>
              <a:gd name="connsiteY179" fmla="*/ 2313452 h 5959540"/>
              <a:gd name="connsiteX180" fmla="*/ 3040226 w 6441943"/>
              <a:gd name="connsiteY180" fmla="*/ 2445536 h 5959540"/>
              <a:gd name="connsiteX181" fmla="*/ 3241825 w 6441943"/>
              <a:gd name="connsiteY181" fmla="*/ 2614694 h 5959540"/>
              <a:gd name="connsiteX182" fmla="*/ 3276585 w 6441943"/>
              <a:gd name="connsiteY182" fmla="*/ 2656404 h 5959540"/>
              <a:gd name="connsiteX183" fmla="*/ 3531482 w 6441943"/>
              <a:gd name="connsiteY183" fmla="*/ 2563714 h 5959540"/>
              <a:gd name="connsiteX184" fmla="*/ 3967124 w 6441943"/>
              <a:gd name="connsiteY184" fmla="*/ 2869591 h 5959540"/>
              <a:gd name="connsiteX185" fmla="*/ 4006516 w 6441943"/>
              <a:gd name="connsiteY185" fmla="*/ 2869591 h 5959540"/>
              <a:gd name="connsiteX186" fmla="*/ 4175677 w 6441943"/>
              <a:gd name="connsiteY186" fmla="*/ 2656404 h 5959540"/>
              <a:gd name="connsiteX187" fmla="*/ 4205003 w 6441943"/>
              <a:gd name="connsiteY187" fmla="*/ 2639946 h 5959540"/>
              <a:gd name="connsiteX188" fmla="*/ 4201345 w 6441943"/>
              <a:gd name="connsiteY188" fmla="*/ 2650177 h 5959540"/>
              <a:gd name="connsiteX189" fmla="*/ 4198846 w 6441943"/>
              <a:gd name="connsiteY189" fmla="*/ 2702749 h 5959540"/>
              <a:gd name="connsiteX190" fmla="*/ 4187261 w 6441943"/>
              <a:gd name="connsiteY190" fmla="*/ 2848737 h 5959540"/>
              <a:gd name="connsiteX191" fmla="*/ 4082983 w 6441943"/>
              <a:gd name="connsiteY191" fmla="*/ 2969234 h 5959540"/>
              <a:gd name="connsiteX192" fmla="*/ 4078349 w 6441943"/>
              <a:gd name="connsiteY192" fmla="*/ 3092046 h 5959540"/>
              <a:gd name="connsiteX193" fmla="*/ 4117743 w 6441943"/>
              <a:gd name="connsiteY193" fmla="*/ 3138391 h 5959540"/>
              <a:gd name="connsiteX194" fmla="*/ 4226653 w 6441943"/>
              <a:gd name="connsiteY194" fmla="*/ 3052654 h 5959540"/>
              <a:gd name="connsiteX195" fmla="*/ 4422563 w 6441943"/>
              <a:gd name="connsiteY195" fmla="*/ 2763414 h 5959540"/>
              <a:gd name="connsiteX196" fmla="*/ 4428835 w 6441943"/>
              <a:gd name="connsiteY196" fmla="*/ 2767452 h 5959540"/>
              <a:gd name="connsiteX197" fmla="*/ 4442159 w 6441943"/>
              <a:gd name="connsiteY197" fmla="*/ 2774585 h 5959540"/>
              <a:gd name="connsiteX198" fmla="*/ 4446793 w 6441943"/>
              <a:gd name="connsiteY198" fmla="*/ 2874225 h 5959540"/>
              <a:gd name="connsiteX199" fmla="*/ 4463015 w 6441943"/>
              <a:gd name="connsiteY199" fmla="*/ 2950695 h 5959540"/>
              <a:gd name="connsiteX200" fmla="*/ 4493138 w 6441943"/>
              <a:gd name="connsiteY200" fmla="*/ 3036432 h 5959540"/>
              <a:gd name="connsiteX201" fmla="*/ 4428255 w 6441943"/>
              <a:gd name="connsiteY201" fmla="*/ 3145344 h 5959540"/>
              <a:gd name="connsiteX202" fmla="*/ 4312393 w 6441943"/>
              <a:gd name="connsiteY202" fmla="*/ 3307551 h 5959540"/>
              <a:gd name="connsiteX203" fmla="*/ 4887070 w 6441943"/>
              <a:gd name="connsiteY203" fmla="*/ 3949429 h 5959540"/>
              <a:gd name="connsiteX204" fmla="*/ 4914877 w 6441943"/>
              <a:gd name="connsiteY204" fmla="*/ 4141759 h 5959540"/>
              <a:gd name="connsiteX205" fmla="*/ 4845359 w 6441943"/>
              <a:gd name="connsiteY205" fmla="*/ 4598258 h 5959540"/>
              <a:gd name="connsiteX206" fmla="*/ 5095622 w 6441943"/>
              <a:gd name="connsiteY206" fmla="*/ 4938892 h 5959540"/>
              <a:gd name="connsiteX207" fmla="*/ 5230022 w 6441943"/>
              <a:gd name="connsiteY207" fmla="*/ 4874009 h 5959540"/>
              <a:gd name="connsiteX208" fmla="*/ 5408451 w 6441943"/>
              <a:gd name="connsiteY208" fmla="*/ 4890228 h 5959540"/>
              <a:gd name="connsiteX209" fmla="*/ 5658714 w 6441943"/>
              <a:gd name="connsiteY209" fmla="*/ 4836933 h 5959540"/>
              <a:gd name="connsiteX210" fmla="*/ 5793114 w 6441943"/>
              <a:gd name="connsiteY210" fmla="*/ 4853155 h 5959540"/>
              <a:gd name="connsiteX211" fmla="*/ 5742135 w 6441943"/>
              <a:gd name="connsiteY211" fmla="*/ 4992190 h 5959540"/>
              <a:gd name="connsiteX212" fmla="*/ 5943734 w 6441943"/>
              <a:gd name="connsiteY212" fmla="*/ 4938892 h 5959540"/>
              <a:gd name="connsiteX213" fmla="*/ 6249610 w 6441943"/>
              <a:gd name="connsiteY213" fmla="*/ 4834614 h 5959540"/>
              <a:gd name="connsiteX214" fmla="*/ 6358521 w 6441943"/>
              <a:gd name="connsiteY214" fmla="*/ 4920354 h 5959540"/>
              <a:gd name="connsiteX215" fmla="*/ 6377059 w 6441943"/>
              <a:gd name="connsiteY215" fmla="*/ 4927304 h 5959540"/>
              <a:gd name="connsiteX216" fmla="*/ 6388645 w 6441943"/>
              <a:gd name="connsiteY216" fmla="*/ 4943526 h 5959540"/>
              <a:gd name="connsiteX217" fmla="*/ 6381694 w 6441943"/>
              <a:gd name="connsiteY217" fmla="*/ 4982918 h 5959540"/>
              <a:gd name="connsiteX218" fmla="*/ 6416451 w 6441943"/>
              <a:gd name="connsiteY218" fmla="*/ 5001456 h 5959540"/>
              <a:gd name="connsiteX219" fmla="*/ 6428039 w 6441943"/>
              <a:gd name="connsiteY219" fmla="*/ 5019994 h 5959540"/>
              <a:gd name="connsiteX220" fmla="*/ 6416451 w 6441943"/>
              <a:gd name="connsiteY220" fmla="*/ 5077926 h 5959540"/>
              <a:gd name="connsiteX221" fmla="*/ 6428039 w 6441943"/>
              <a:gd name="connsiteY221" fmla="*/ 5105733 h 5959540"/>
              <a:gd name="connsiteX222" fmla="*/ 6441943 w 6441943"/>
              <a:gd name="connsiteY222" fmla="*/ 5168298 h 5959540"/>
              <a:gd name="connsiteX223" fmla="*/ 6423405 w 6441943"/>
              <a:gd name="connsiteY223" fmla="*/ 5198423 h 5959540"/>
              <a:gd name="connsiteX224" fmla="*/ 6423405 w 6441943"/>
              <a:gd name="connsiteY224" fmla="*/ 5240133 h 5959540"/>
              <a:gd name="connsiteX225" fmla="*/ 6381694 w 6441943"/>
              <a:gd name="connsiteY225" fmla="*/ 5267940 h 5959540"/>
              <a:gd name="connsiteX226" fmla="*/ 6177777 w 6441943"/>
              <a:gd name="connsiteY226" fmla="*/ 5402341 h 5959540"/>
              <a:gd name="connsiteX227" fmla="*/ 5906658 w 6441943"/>
              <a:gd name="connsiteY227" fmla="*/ 5536741 h 5959540"/>
              <a:gd name="connsiteX228" fmla="*/ 5408451 w 6441943"/>
              <a:gd name="connsiteY228" fmla="*/ 5733708 h 5959540"/>
              <a:gd name="connsiteX229" fmla="*/ 5079402 w 6441943"/>
              <a:gd name="connsiteY229" fmla="*/ 5895915 h 5959540"/>
              <a:gd name="connsiteX230" fmla="*/ 4870850 w 6441943"/>
              <a:gd name="connsiteY230" fmla="*/ 5694314 h 5959540"/>
              <a:gd name="connsiteX231" fmla="*/ 4748035 w 6441943"/>
              <a:gd name="connsiteY231" fmla="*/ 5620162 h 5959540"/>
              <a:gd name="connsiteX232" fmla="*/ 4666933 w 6441943"/>
              <a:gd name="connsiteY232" fmla="*/ 5701264 h 5959540"/>
              <a:gd name="connsiteX233" fmla="*/ 4372641 w 6441943"/>
              <a:gd name="connsiteY233" fmla="*/ 5752243 h 5959540"/>
              <a:gd name="connsiteX234" fmla="*/ 4284586 w 6441943"/>
              <a:gd name="connsiteY234" fmla="*/ 5381484 h 5959540"/>
              <a:gd name="connsiteX235" fmla="*/ 3913827 w 6441943"/>
              <a:gd name="connsiteY235" fmla="*/ 4582036 h 5959540"/>
              <a:gd name="connsiteX236" fmla="*/ 3803568 w 6441943"/>
              <a:gd name="connsiteY236" fmla="*/ 4480852 h 5959540"/>
              <a:gd name="connsiteX237" fmla="*/ 3800007 w 6441943"/>
              <a:gd name="connsiteY237" fmla="*/ 4476532 h 5959540"/>
              <a:gd name="connsiteX238" fmla="*/ 3780527 w 6441943"/>
              <a:gd name="connsiteY238" fmla="*/ 4590443 h 5959540"/>
              <a:gd name="connsiteX239" fmla="*/ 3780525 w 6441943"/>
              <a:gd name="connsiteY239" fmla="*/ 4590467 h 5959540"/>
              <a:gd name="connsiteX240" fmla="*/ 3765094 w 6441943"/>
              <a:gd name="connsiteY240" fmla="*/ 4735131 h 5959540"/>
              <a:gd name="connsiteX241" fmla="*/ 3765092 w 6441943"/>
              <a:gd name="connsiteY241" fmla="*/ 4735183 h 5959540"/>
              <a:gd name="connsiteX242" fmla="*/ 3765094 w 6441943"/>
              <a:gd name="connsiteY242" fmla="*/ 4735132 h 5959540"/>
              <a:gd name="connsiteX243" fmla="*/ 3765902 w 6441943"/>
              <a:gd name="connsiteY243" fmla="*/ 4727558 h 5959540"/>
              <a:gd name="connsiteX244" fmla="*/ 3763880 w 6441943"/>
              <a:gd name="connsiteY244" fmla="*/ 4767502 h 5959540"/>
              <a:gd name="connsiteX245" fmla="*/ 3761087 w 6441943"/>
              <a:gd name="connsiteY245" fmla="*/ 4841968 h 5959540"/>
              <a:gd name="connsiteX246" fmla="*/ 3761604 w 6441943"/>
              <a:gd name="connsiteY246" fmla="*/ 4880319 h 5959540"/>
              <a:gd name="connsiteX247" fmla="*/ 3764152 w 6441943"/>
              <a:gd name="connsiteY247" fmla="*/ 4948933 h 5959540"/>
              <a:gd name="connsiteX248" fmla="*/ 3765139 w 6441943"/>
              <a:gd name="connsiteY248" fmla="*/ 4957284 h 5959540"/>
              <a:gd name="connsiteX249" fmla="*/ 3763636 w 6441943"/>
              <a:gd name="connsiteY249" fmla="*/ 4934981 h 5959540"/>
              <a:gd name="connsiteX250" fmla="*/ 3766230 w 6441943"/>
              <a:gd name="connsiteY250" fmla="*/ 4966518 h 5959540"/>
              <a:gd name="connsiteX251" fmla="*/ 3771090 w 6441943"/>
              <a:gd name="connsiteY251" fmla="*/ 5007656 h 5959540"/>
              <a:gd name="connsiteX252" fmla="*/ 3774769 w 6441943"/>
              <a:gd name="connsiteY252" fmla="*/ 5031180 h 5959540"/>
              <a:gd name="connsiteX253" fmla="*/ 3781007 w 6441943"/>
              <a:gd name="connsiteY253" fmla="*/ 5061338 h 5959540"/>
              <a:gd name="connsiteX254" fmla="*/ 3784037 w 6441943"/>
              <a:gd name="connsiteY254" fmla="*/ 5074110 h 5959540"/>
              <a:gd name="connsiteX255" fmla="*/ 3782356 w 6441943"/>
              <a:gd name="connsiteY255" fmla="*/ 5067859 h 5959540"/>
              <a:gd name="connsiteX256" fmla="*/ 3783197 w 6441943"/>
              <a:gd name="connsiteY256" fmla="*/ 5071928 h 5959540"/>
              <a:gd name="connsiteX257" fmla="*/ 3790925 w 6441943"/>
              <a:gd name="connsiteY257" fmla="*/ 5097158 h 5959540"/>
              <a:gd name="connsiteX258" fmla="*/ 3792279 w 6441943"/>
              <a:gd name="connsiteY258" fmla="*/ 5101288 h 5959540"/>
              <a:gd name="connsiteX259" fmla="*/ 3791572 w 6441943"/>
              <a:gd name="connsiteY259" fmla="*/ 5099273 h 5959540"/>
              <a:gd name="connsiteX260" fmla="*/ 3792746 w 6441943"/>
              <a:gd name="connsiteY260" fmla="*/ 5103106 h 5959540"/>
              <a:gd name="connsiteX261" fmla="*/ 3798331 w 6441943"/>
              <a:gd name="connsiteY261" fmla="*/ 5116063 h 5959540"/>
              <a:gd name="connsiteX262" fmla="*/ 3798364 w 6441943"/>
              <a:gd name="connsiteY262" fmla="*/ 5116122 h 5959540"/>
              <a:gd name="connsiteX263" fmla="*/ 3798347 w 6441943"/>
              <a:gd name="connsiteY263" fmla="*/ 5116093 h 5959540"/>
              <a:gd name="connsiteX264" fmla="*/ 3841530 w 6441943"/>
              <a:gd name="connsiteY264" fmla="*/ 5195336 h 5959540"/>
              <a:gd name="connsiteX265" fmla="*/ 3838161 w 6441943"/>
              <a:gd name="connsiteY265" fmla="*/ 5187944 h 5959540"/>
              <a:gd name="connsiteX266" fmla="*/ 3840723 w 6441943"/>
              <a:gd name="connsiteY266" fmla="*/ 5192568 h 5959540"/>
              <a:gd name="connsiteX267" fmla="*/ 3843401 w 6441943"/>
              <a:gd name="connsiteY267" fmla="*/ 5198769 h 5959540"/>
              <a:gd name="connsiteX268" fmla="*/ 3845921 w 6441943"/>
              <a:gd name="connsiteY268" fmla="*/ 5203395 h 5959540"/>
              <a:gd name="connsiteX269" fmla="*/ 3852185 w 6441943"/>
              <a:gd name="connsiteY269" fmla="*/ 5218716 h 5959540"/>
              <a:gd name="connsiteX270" fmla="*/ 3864731 w 6441943"/>
              <a:gd name="connsiteY270" fmla="*/ 5246247 h 5959540"/>
              <a:gd name="connsiteX271" fmla="*/ 3867285 w 6441943"/>
              <a:gd name="connsiteY271" fmla="*/ 5254086 h 5959540"/>
              <a:gd name="connsiteX272" fmla="*/ 3855237 w 6441943"/>
              <a:gd name="connsiteY272" fmla="*/ 5226182 h 5959540"/>
              <a:gd name="connsiteX273" fmla="*/ 3869801 w 6441943"/>
              <a:gd name="connsiteY273" fmla="*/ 5261806 h 5959540"/>
              <a:gd name="connsiteX274" fmla="*/ 3867285 w 6441943"/>
              <a:gd name="connsiteY274" fmla="*/ 5254086 h 5959540"/>
              <a:gd name="connsiteX275" fmla="*/ 3873002 w 6441943"/>
              <a:gd name="connsiteY275" fmla="*/ 5267325 h 5959540"/>
              <a:gd name="connsiteX276" fmla="*/ 3876971 w 6441943"/>
              <a:gd name="connsiteY276" fmla="*/ 5279345 h 5959540"/>
              <a:gd name="connsiteX277" fmla="*/ 3880558 w 6441943"/>
              <a:gd name="connsiteY277" fmla="*/ 5288119 h 5959540"/>
              <a:gd name="connsiteX278" fmla="*/ 3887016 w 6441943"/>
              <a:gd name="connsiteY278" fmla="*/ 5309765 h 5959540"/>
              <a:gd name="connsiteX279" fmla="*/ 3896534 w 6441943"/>
              <a:gd name="connsiteY279" fmla="*/ 5338590 h 5959540"/>
              <a:gd name="connsiteX280" fmla="*/ 3900713 w 6441943"/>
              <a:gd name="connsiteY280" fmla="*/ 5355679 h 5959540"/>
              <a:gd name="connsiteX281" fmla="*/ 3904278 w 6441943"/>
              <a:gd name="connsiteY281" fmla="*/ 5367630 h 5959540"/>
              <a:gd name="connsiteX282" fmla="*/ 3907819 w 6441943"/>
              <a:gd name="connsiteY282" fmla="*/ 5384732 h 5959540"/>
              <a:gd name="connsiteX283" fmla="*/ 3912682 w 6441943"/>
              <a:gd name="connsiteY283" fmla="*/ 5404615 h 5959540"/>
              <a:gd name="connsiteX284" fmla="*/ 3916297 w 6441943"/>
              <a:gd name="connsiteY284" fmla="*/ 5425687 h 5959540"/>
              <a:gd name="connsiteX285" fmla="*/ 3919119 w 6441943"/>
              <a:gd name="connsiteY285" fmla="*/ 5439319 h 5959540"/>
              <a:gd name="connsiteX286" fmla="*/ 3920656 w 6441943"/>
              <a:gd name="connsiteY286" fmla="*/ 5451099 h 5959540"/>
              <a:gd name="connsiteX287" fmla="*/ 3922811 w 6441943"/>
              <a:gd name="connsiteY287" fmla="*/ 5463655 h 5959540"/>
              <a:gd name="connsiteX288" fmla="*/ 3923396 w 6441943"/>
              <a:gd name="connsiteY288" fmla="*/ 5469029 h 5959540"/>
              <a:gd name="connsiteX289" fmla="*/ 3922100 w 6441943"/>
              <a:gd name="connsiteY289" fmla="*/ 5462160 h 5959540"/>
              <a:gd name="connsiteX290" fmla="*/ 3925391 w 6441943"/>
              <a:gd name="connsiteY290" fmla="*/ 5487370 h 5959540"/>
              <a:gd name="connsiteX291" fmla="*/ 3923396 w 6441943"/>
              <a:gd name="connsiteY291" fmla="*/ 5469029 h 5959540"/>
              <a:gd name="connsiteX292" fmla="*/ 3923846 w 6441943"/>
              <a:gd name="connsiteY292" fmla="*/ 5471418 h 5959540"/>
              <a:gd name="connsiteX293" fmla="*/ 3925984 w 6441943"/>
              <a:gd name="connsiteY293" fmla="*/ 5491912 h 5959540"/>
              <a:gd name="connsiteX294" fmla="*/ 3927116 w 6441943"/>
              <a:gd name="connsiteY294" fmla="*/ 5500582 h 5959540"/>
              <a:gd name="connsiteX295" fmla="*/ 3927510 w 6441943"/>
              <a:gd name="connsiteY295" fmla="*/ 5506529 h 5959540"/>
              <a:gd name="connsiteX296" fmla="*/ 3928283 w 6441943"/>
              <a:gd name="connsiteY296" fmla="*/ 5513946 h 5959540"/>
              <a:gd name="connsiteX297" fmla="*/ 3927561 w 6441943"/>
              <a:gd name="connsiteY297" fmla="*/ 5507308 h 5959540"/>
              <a:gd name="connsiteX298" fmla="*/ 3929661 w 6441943"/>
              <a:gd name="connsiteY298" fmla="*/ 5539050 h 5959540"/>
              <a:gd name="connsiteX299" fmla="*/ 3928286 w 6441943"/>
              <a:gd name="connsiteY299" fmla="*/ 5513976 h 5959540"/>
              <a:gd name="connsiteX300" fmla="*/ 3930307 w 6441943"/>
              <a:gd name="connsiteY300" fmla="*/ 5548810 h 5959540"/>
              <a:gd name="connsiteX301" fmla="*/ 3930341 w 6441943"/>
              <a:gd name="connsiteY301" fmla="*/ 5551457 h 5959540"/>
              <a:gd name="connsiteX302" fmla="*/ 3930341 w 6441943"/>
              <a:gd name="connsiteY302" fmla="*/ 5551462 h 5959540"/>
              <a:gd name="connsiteX303" fmla="*/ 3930341 w 6441943"/>
              <a:gd name="connsiteY303" fmla="*/ 5551461 h 5959540"/>
              <a:gd name="connsiteX304" fmla="*/ 3930728 w 6441943"/>
              <a:gd name="connsiteY304" fmla="*/ 5581396 h 5959540"/>
              <a:gd name="connsiteX305" fmla="*/ 3930415 w 6441943"/>
              <a:gd name="connsiteY305" fmla="*/ 5595734 h 5959540"/>
              <a:gd name="connsiteX306" fmla="*/ 3531849 w 6441943"/>
              <a:gd name="connsiteY306" fmla="*/ 5952590 h 5959540"/>
              <a:gd name="connsiteX307" fmla="*/ 3527214 w 6441943"/>
              <a:gd name="connsiteY307" fmla="*/ 5952590 h 5959540"/>
              <a:gd name="connsiteX308" fmla="*/ 2732397 w 6441943"/>
              <a:gd name="connsiteY308" fmla="*/ 5959540 h 5959540"/>
              <a:gd name="connsiteX309" fmla="*/ 2579459 w 6441943"/>
              <a:gd name="connsiteY309" fmla="*/ 5906245 h 5959540"/>
              <a:gd name="connsiteX310" fmla="*/ 2597129 w 6441943"/>
              <a:gd name="connsiteY310" fmla="*/ 5859320 h 5959540"/>
              <a:gd name="connsiteX311" fmla="*/ 2603445 w 6441943"/>
              <a:gd name="connsiteY311" fmla="*/ 5855368 h 5959540"/>
              <a:gd name="connsiteX312" fmla="*/ 2607725 w 6441943"/>
              <a:gd name="connsiteY312" fmla="*/ 5850306 h 5959540"/>
              <a:gd name="connsiteX313" fmla="*/ 2644327 w 6441943"/>
              <a:gd name="connsiteY313" fmla="*/ 5829784 h 5959540"/>
              <a:gd name="connsiteX314" fmla="*/ 2644342 w 6441943"/>
              <a:gd name="connsiteY314" fmla="*/ 5829774 h 5959540"/>
              <a:gd name="connsiteX315" fmla="*/ 2648977 w 6441943"/>
              <a:gd name="connsiteY315" fmla="*/ 5827458 h 5959540"/>
              <a:gd name="connsiteX316" fmla="*/ 2838991 w 6441943"/>
              <a:gd name="connsiteY316" fmla="*/ 5804286 h 5959540"/>
              <a:gd name="connsiteX317" fmla="*/ 2924459 w 6441943"/>
              <a:gd name="connsiteY317" fmla="*/ 5760242 h 5959540"/>
              <a:gd name="connsiteX318" fmla="*/ 2939190 w 6441943"/>
              <a:gd name="connsiteY318" fmla="*/ 5750127 h 5959540"/>
              <a:gd name="connsiteX319" fmla="*/ 2928157 w 6441943"/>
              <a:gd name="connsiteY319" fmla="*/ 5758336 h 5959540"/>
              <a:gd name="connsiteX320" fmla="*/ 2933138 w 6441943"/>
              <a:gd name="connsiteY320" fmla="*/ 5755769 h 5959540"/>
              <a:gd name="connsiteX321" fmla="*/ 2945690 w 6441943"/>
              <a:gd name="connsiteY321" fmla="*/ 5745664 h 5959540"/>
              <a:gd name="connsiteX322" fmla="*/ 2939190 w 6441943"/>
              <a:gd name="connsiteY322" fmla="*/ 5750127 h 5959540"/>
              <a:gd name="connsiteX323" fmla="*/ 2951805 w 6441943"/>
              <a:gd name="connsiteY323" fmla="*/ 5740741 h 5959540"/>
              <a:gd name="connsiteX324" fmla="*/ 2991960 w 6441943"/>
              <a:gd name="connsiteY324" fmla="*/ 5708411 h 5959540"/>
              <a:gd name="connsiteX325" fmla="*/ 2999083 w 6441943"/>
              <a:gd name="connsiteY325" fmla="*/ 5701683 h 5959540"/>
              <a:gd name="connsiteX326" fmla="*/ 2995389 w 6441943"/>
              <a:gd name="connsiteY326" fmla="*/ 5705651 h 5959540"/>
              <a:gd name="connsiteX327" fmla="*/ 3002574 w 6441943"/>
              <a:gd name="connsiteY327" fmla="*/ 5699865 h 5959540"/>
              <a:gd name="connsiteX328" fmla="*/ 3007940 w 6441943"/>
              <a:gd name="connsiteY328" fmla="*/ 5693316 h 5959540"/>
              <a:gd name="connsiteX329" fmla="*/ 2999083 w 6441943"/>
              <a:gd name="connsiteY329" fmla="*/ 5701683 h 5959540"/>
              <a:gd name="connsiteX330" fmla="*/ 3015770 w 6441943"/>
              <a:gd name="connsiteY330" fmla="*/ 5683760 h 5959540"/>
              <a:gd name="connsiteX331" fmla="*/ 3043765 w 6441943"/>
              <a:gd name="connsiteY331" fmla="*/ 5649590 h 5959540"/>
              <a:gd name="connsiteX332" fmla="*/ 3058504 w 6441943"/>
              <a:gd name="connsiteY332" fmla="*/ 5626794 h 5959540"/>
              <a:gd name="connsiteX333" fmla="*/ 3076362 w 6441943"/>
              <a:gd name="connsiteY333" fmla="*/ 5593489 h 5959540"/>
              <a:gd name="connsiteX334" fmla="*/ 3085707 w 6441943"/>
              <a:gd name="connsiteY334" fmla="*/ 5572196 h 5959540"/>
              <a:gd name="connsiteX335" fmla="*/ 3079581 w 6441943"/>
              <a:gd name="connsiteY335" fmla="*/ 5587486 h 5959540"/>
              <a:gd name="connsiteX336" fmla="*/ 3082303 w 6441943"/>
              <a:gd name="connsiteY336" fmla="*/ 5582409 h 5959540"/>
              <a:gd name="connsiteX337" fmla="*/ 3085724 w 6441943"/>
              <a:gd name="connsiteY337" fmla="*/ 5572159 h 5959540"/>
              <a:gd name="connsiteX338" fmla="*/ 3085707 w 6441943"/>
              <a:gd name="connsiteY338" fmla="*/ 5572196 h 5959540"/>
              <a:gd name="connsiteX339" fmla="*/ 3085731 w 6441943"/>
              <a:gd name="connsiteY339" fmla="*/ 5572137 h 5959540"/>
              <a:gd name="connsiteX340" fmla="*/ 3094935 w 6441943"/>
              <a:gd name="connsiteY340" fmla="*/ 5544559 h 5959540"/>
              <a:gd name="connsiteX341" fmla="*/ 3107378 w 6441943"/>
              <a:gd name="connsiteY341" fmla="*/ 5488445 h 5959540"/>
              <a:gd name="connsiteX342" fmla="*/ 3106519 w 6441943"/>
              <a:gd name="connsiteY342" fmla="*/ 5493901 h 5959540"/>
              <a:gd name="connsiteX343" fmla="*/ 3108152 w 6441943"/>
              <a:gd name="connsiteY343" fmla="*/ 5484955 h 5959540"/>
              <a:gd name="connsiteX344" fmla="*/ 3107378 w 6441943"/>
              <a:gd name="connsiteY344" fmla="*/ 5488445 h 5959540"/>
              <a:gd name="connsiteX345" fmla="*/ 3108324 w 6441943"/>
              <a:gd name="connsiteY345" fmla="*/ 5482442 h 5959540"/>
              <a:gd name="connsiteX346" fmla="*/ 3110246 w 6441943"/>
              <a:gd name="connsiteY346" fmla="*/ 5454019 h 5959540"/>
              <a:gd name="connsiteX347" fmla="*/ 3110110 w 6441943"/>
              <a:gd name="connsiteY347" fmla="*/ 5440477 h 5959540"/>
              <a:gd name="connsiteX348" fmla="*/ 3110110 w 6441943"/>
              <a:gd name="connsiteY348" fmla="*/ 5438161 h 5959540"/>
              <a:gd name="connsiteX349" fmla="*/ 3110110 w 6441943"/>
              <a:gd name="connsiteY349" fmla="*/ 5435843 h 5959540"/>
              <a:gd name="connsiteX350" fmla="*/ 2924730 w 6441943"/>
              <a:gd name="connsiteY350" fmla="*/ 4960809 h 5959540"/>
              <a:gd name="connsiteX351" fmla="*/ 2922412 w 6441943"/>
              <a:gd name="connsiteY351" fmla="*/ 4958490 h 5959540"/>
              <a:gd name="connsiteX352" fmla="*/ 2760204 w 6441943"/>
              <a:gd name="connsiteY352" fmla="*/ 4603953 h 5959540"/>
              <a:gd name="connsiteX353" fmla="*/ 2722191 w 6441943"/>
              <a:gd name="connsiteY353" fmla="*/ 4445126 h 5959540"/>
              <a:gd name="connsiteX354" fmla="*/ 2698632 w 6441943"/>
              <a:gd name="connsiteY354" fmla="*/ 4468138 h 5959540"/>
              <a:gd name="connsiteX355" fmla="*/ 2627756 w 6441943"/>
              <a:gd name="connsiteY355" fmla="*/ 4524104 h 5959540"/>
              <a:gd name="connsiteX356" fmla="*/ 2565190 w 6441943"/>
              <a:gd name="connsiteY356" fmla="*/ 4679360 h 5959540"/>
              <a:gd name="connsiteX357" fmla="*/ 2542017 w 6441943"/>
              <a:gd name="connsiteY357" fmla="*/ 4904132 h 5959540"/>
              <a:gd name="connsiteX358" fmla="*/ 2518845 w 6441943"/>
              <a:gd name="connsiteY358" fmla="*/ 5066339 h 5959540"/>
              <a:gd name="connsiteX359" fmla="*/ 2495672 w 6441943"/>
              <a:gd name="connsiteY359" fmla="*/ 5198423 h 5959540"/>
              <a:gd name="connsiteX360" fmla="*/ 2442377 w 6441943"/>
              <a:gd name="connsiteY360" fmla="*/ 5237815 h 5959540"/>
              <a:gd name="connsiteX361" fmla="*/ 2402982 w 6441943"/>
              <a:gd name="connsiteY361" fmla="*/ 5400022 h 5959540"/>
              <a:gd name="connsiteX362" fmla="*/ 2270901 w 6441943"/>
              <a:gd name="connsiteY362" fmla="*/ 5439417 h 5959540"/>
              <a:gd name="connsiteX363" fmla="*/ 2148085 w 6441943"/>
              <a:gd name="connsiteY363" fmla="*/ 5492712 h 5959540"/>
              <a:gd name="connsiteX364" fmla="*/ 1969659 w 6441943"/>
              <a:gd name="connsiteY364" fmla="*/ 5631747 h 5959540"/>
              <a:gd name="connsiteX365" fmla="*/ 1730981 w 6441943"/>
              <a:gd name="connsiteY365" fmla="*/ 5800907 h 5959540"/>
              <a:gd name="connsiteX366" fmla="*/ 827256 w 6441943"/>
              <a:gd name="connsiteY366" fmla="*/ 5893597 h 5959540"/>
              <a:gd name="connsiteX367" fmla="*/ 340634 w 6441943"/>
              <a:gd name="connsiteY367" fmla="*/ 5274893 h 5959540"/>
              <a:gd name="connsiteX368" fmla="*/ 148304 w 6441943"/>
              <a:gd name="connsiteY368" fmla="*/ 5298066 h 5959540"/>
              <a:gd name="connsiteX369" fmla="*/ 62564 w 6441943"/>
              <a:gd name="connsiteY369" fmla="*/ 4850836 h 5959540"/>
              <a:gd name="connsiteX370" fmla="*/ 139035 w 6441943"/>
              <a:gd name="connsiteY370" fmla="*/ 4341042 h 5959540"/>
              <a:gd name="connsiteX371" fmla="*/ 6951 w 6441943"/>
              <a:gd name="connsiteY371" fmla="*/ 4579717 h 5959540"/>
              <a:gd name="connsiteX372" fmla="*/ 122813 w 6441943"/>
              <a:gd name="connsiteY372" fmla="*/ 4109318 h 5959540"/>
              <a:gd name="connsiteX373" fmla="*/ 0 w 6441943"/>
              <a:gd name="connsiteY373" fmla="*/ 4287745 h 5959540"/>
              <a:gd name="connsiteX374" fmla="*/ 76468 w 6441943"/>
              <a:gd name="connsiteY374" fmla="*/ 3738559 h 5959540"/>
              <a:gd name="connsiteX375" fmla="*/ 139035 w 6441943"/>
              <a:gd name="connsiteY375" fmla="*/ 3390972 h 5959540"/>
              <a:gd name="connsiteX376" fmla="*/ 23173 w 6441943"/>
              <a:gd name="connsiteY376" fmla="*/ 3499881 h 5959540"/>
              <a:gd name="connsiteX377" fmla="*/ 308193 w 6441943"/>
              <a:gd name="connsiteY377" fmla="*/ 2811661 h 5959540"/>
              <a:gd name="connsiteX378" fmla="*/ 203918 w 6441943"/>
              <a:gd name="connsiteY378" fmla="*/ 2839468 h 5959540"/>
              <a:gd name="connsiteX379" fmla="*/ 495891 w 6441943"/>
              <a:gd name="connsiteY379" fmla="*/ 2582252 h 5959540"/>
              <a:gd name="connsiteX380" fmla="*/ 780911 w 6441943"/>
              <a:gd name="connsiteY380" fmla="*/ 2102584 h 5959540"/>
              <a:gd name="connsiteX381" fmla="*/ 1035808 w 6441943"/>
              <a:gd name="connsiteY381" fmla="*/ 1646085 h 5959540"/>
              <a:gd name="connsiteX382" fmla="*/ 1622072 w 6441943"/>
              <a:gd name="connsiteY382" fmla="*/ 1235934 h 5959540"/>
              <a:gd name="connsiteX383" fmla="*/ 2039176 w 6441943"/>
              <a:gd name="connsiteY383" fmla="*/ 974084 h 5959540"/>
              <a:gd name="connsiteX384" fmla="*/ 3052075 w 6441943"/>
              <a:gd name="connsiteY384" fmla="*/ 570 h 5959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</a:cxnLst>
            <a:rect l="l" t="t" r="r" b="b"/>
            <a:pathLst>
              <a:path w="6441943" h="5959540">
                <a:moveTo>
                  <a:pt x="3930341" y="5551462"/>
                </a:moveTo>
                <a:lnTo>
                  <a:pt x="3930470" y="5553792"/>
                </a:lnTo>
                <a:cubicBezTo>
                  <a:pt x="3930801" y="5565128"/>
                  <a:pt x="3930811" y="5574426"/>
                  <a:pt x="3930728" y="5581396"/>
                </a:cubicBezTo>
                <a:close/>
                <a:moveTo>
                  <a:pt x="3101215" y="5522950"/>
                </a:moveTo>
                <a:lnTo>
                  <a:pt x="3096254" y="5540606"/>
                </a:lnTo>
                <a:lnTo>
                  <a:pt x="3100089" y="5529112"/>
                </a:lnTo>
                <a:close/>
                <a:moveTo>
                  <a:pt x="3179633" y="5436354"/>
                </a:moveTo>
                <a:lnTo>
                  <a:pt x="3179855" y="5457522"/>
                </a:lnTo>
                <a:lnTo>
                  <a:pt x="3179738" y="5446344"/>
                </a:lnTo>
                <a:close/>
                <a:moveTo>
                  <a:pt x="3798364" y="5116122"/>
                </a:moveTo>
                <a:lnTo>
                  <a:pt x="3835318" y="5181705"/>
                </a:lnTo>
                <a:lnTo>
                  <a:pt x="3838161" y="5187944"/>
                </a:lnTo>
                <a:close/>
                <a:moveTo>
                  <a:pt x="3772668" y="5021018"/>
                </a:moveTo>
                <a:lnTo>
                  <a:pt x="3772670" y="5021035"/>
                </a:lnTo>
                <a:lnTo>
                  <a:pt x="3772673" y="5021047"/>
                </a:lnTo>
                <a:lnTo>
                  <a:pt x="3772670" y="5021034"/>
                </a:lnTo>
                <a:close/>
                <a:moveTo>
                  <a:pt x="3761032" y="4843434"/>
                </a:moveTo>
                <a:lnTo>
                  <a:pt x="3760631" y="4854130"/>
                </a:lnTo>
                <a:lnTo>
                  <a:pt x="3761287" y="4871798"/>
                </a:lnTo>
                <a:close/>
                <a:moveTo>
                  <a:pt x="3384337" y="3767524"/>
                </a:moveTo>
                <a:cubicBezTo>
                  <a:pt x="3365220" y="3769262"/>
                  <a:pt x="3346103" y="3782585"/>
                  <a:pt x="3346103" y="3782585"/>
                </a:cubicBezTo>
                <a:cubicBezTo>
                  <a:pt x="3269632" y="3759413"/>
                  <a:pt x="3160723" y="3891497"/>
                  <a:pt x="3160723" y="3891497"/>
                </a:cubicBezTo>
                <a:cubicBezTo>
                  <a:pt x="2998516" y="4130753"/>
                  <a:pt x="2876227" y="4281745"/>
                  <a:pt x="2789975" y="4375909"/>
                </a:cubicBezTo>
                <a:lnTo>
                  <a:pt x="2780135" y="4386371"/>
                </a:lnTo>
                <a:lnTo>
                  <a:pt x="2777987" y="4376117"/>
                </a:lnTo>
                <a:lnTo>
                  <a:pt x="2780259" y="4386964"/>
                </a:lnTo>
                <a:lnTo>
                  <a:pt x="2813776" y="4528044"/>
                </a:lnTo>
                <a:lnTo>
                  <a:pt x="2780260" y="4386966"/>
                </a:lnTo>
                <a:lnTo>
                  <a:pt x="2780140" y="4386393"/>
                </a:lnTo>
                <a:lnTo>
                  <a:pt x="2780260" y="4386964"/>
                </a:lnTo>
                <a:cubicBezTo>
                  <a:pt x="2795688" y="4456554"/>
                  <a:pt x="2811475" y="4523428"/>
                  <a:pt x="2827406" y="4585415"/>
                </a:cubicBezTo>
                <a:cubicBezTo>
                  <a:pt x="2827406" y="4585415"/>
                  <a:pt x="2887654" y="4784698"/>
                  <a:pt x="2980344" y="4916780"/>
                </a:cubicBezTo>
                <a:cubicBezTo>
                  <a:pt x="2996564" y="4937636"/>
                  <a:pt x="3186578" y="5183264"/>
                  <a:pt x="3179627" y="5435843"/>
                </a:cubicBezTo>
                <a:lnTo>
                  <a:pt x="3179738" y="5446344"/>
                </a:lnTo>
                <a:lnTo>
                  <a:pt x="3179858" y="5457884"/>
                </a:lnTo>
                <a:lnTo>
                  <a:pt x="3177050" y="5492431"/>
                </a:lnTo>
                <a:cubicBezTo>
                  <a:pt x="3165083" y="5587080"/>
                  <a:pt x="3108227" y="5771590"/>
                  <a:pt x="2859847" y="5869169"/>
                </a:cubicBezTo>
                <a:lnTo>
                  <a:pt x="2850578" y="5871485"/>
                </a:lnTo>
                <a:lnTo>
                  <a:pt x="2723128" y="5887707"/>
                </a:lnTo>
                <a:lnTo>
                  <a:pt x="2723137" y="5887707"/>
                </a:lnTo>
                <a:lnTo>
                  <a:pt x="2730081" y="5887707"/>
                </a:lnTo>
                <a:lnTo>
                  <a:pt x="3527214" y="5883072"/>
                </a:lnTo>
                <a:cubicBezTo>
                  <a:pt x="3557337" y="5878438"/>
                  <a:pt x="3860898" y="5834409"/>
                  <a:pt x="3860898" y="5593415"/>
                </a:cubicBezTo>
                <a:lnTo>
                  <a:pt x="3861133" y="5581911"/>
                </a:lnTo>
                <a:lnTo>
                  <a:pt x="3861133" y="5581912"/>
                </a:lnTo>
                <a:lnTo>
                  <a:pt x="3861134" y="5581911"/>
                </a:lnTo>
                <a:cubicBezTo>
                  <a:pt x="3861513" y="5533312"/>
                  <a:pt x="3855683" y="5339677"/>
                  <a:pt x="3738082" y="5153139"/>
                </a:cubicBezTo>
                <a:lnTo>
                  <a:pt x="3732433" y="5140760"/>
                </a:lnTo>
                <a:lnTo>
                  <a:pt x="3732384" y="5140652"/>
                </a:lnTo>
                <a:lnTo>
                  <a:pt x="3731127" y="5137087"/>
                </a:lnTo>
                <a:lnTo>
                  <a:pt x="3731128" y="5137089"/>
                </a:lnTo>
                <a:lnTo>
                  <a:pt x="3721174" y="5108858"/>
                </a:lnTo>
                <a:lnTo>
                  <a:pt x="3720583" y="5106469"/>
                </a:lnTo>
                <a:lnTo>
                  <a:pt x="3720154" y="5104735"/>
                </a:lnTo>
                <a:lnTo>
                  <a:pt x="3720155" y="5104739"/>
                </a:lnTo>
                <a:lnTo>
                  <a:pt x="3708063" y="5055829"/>
                </a:lnTo>
                <a:cubicBezTo>
                  <a:pt x="3703777" y="5034399"/>
                  <a:pt x="3699776" y="5009108"/>
                  <a:pt x="3696662" y="4979636"/>
                </a:cubicBezTo>
                <a:lnTo>
                  <a:pt x="3691720" y="4897282"/>
                </a:lnTo>
                <a:lnTo>
                  <a:pt x="3691720" y="4897290"/>
                </a:lnTo>
                <a:lnTo>
                  <a:pt x="3691169" y="4888099"/>
                </a:lnTo>
                <a:lnTo>
                  <a:pt x="3690584" y="4878351"/>
                </a:lnTo>
                <a:lnTo>
                  <a:pt x="3693440" y="4750059"/>
                </a:lnTo>
                <a:lnTo>
                  <a:pt x="3693439" y="4750071"/>
                </a:lnTo>
                <a:lnTo>
                  <a:pt x="3693440" y="4750058"/>
                </a:lnTo>
                <a:lnTo>
                  <a:pt x="3693440" y="4750048"/>
                </a:lnTo>
                <a:cubicBezTo>
                  <a:pt x="3699125" y="4655077"/>
                  <a:pt x="3713173" y="4540808"/>
                  <a:pt x="3740401" y="4404670"/>
                </a:cubicBezTo>
                <a:lnTo>
                  <a:pt x="3740571" y="4404435"/>
                </a:lnTo>
                <a:lnTo>
                  <a:pt x="3706071" y="4362586"/>
                </a:lnTo>
                <a:cubicBezTo>
                  <a:pt x="3524240" y="4115257"/>
                  <a:pt x="3422570" y="3821979"/>
                  <a:pt x="3422570" y="3821979"/>
                </a:cubicBezTo>
                <a:cubicBezTo>
                  <a:pt x="3422570" y="3775635"/>
                  <a:pt x="3403453" y="3765786"/>
                  <a:pt x="3384337" y="3767524"/>
                </a:cubicBezTo>
                <a:close/>
                <a:moveTo>
                  <a:pt x="2542383" y="3241413"/>
                </a:moveTo>
                <a:cubicBezTo>
                  <a:pt x="2523845" y="3243729"/>
                  <a:pt x="2509942" y="3262267"/>
                  <a:pt x="2512260" y="3280805"/>
                </a:cubicBezTo>
                <a:cubicBezTo>
                  <a:pt x="2512260" y="3288915"/>
                  <a:pt x="2602741" y="3912654"/>
                  <a:pt x="2712294" y="4403775"/>
                </a:cubicBezTo>
                <a:lnTo>
                  <a:pt x="2720978" y="4440058"/>
                </a:lnTo>
                <a:lnTo>
                  <a:pt x="2776921" y="4371033"/>
                </a:lnTo>
                <a:lnTo>
                  <a:pt x="2735259" y="4172222"/>
                </a:lnTo>
                <a:cubicBezTo>
                  <a:pt x="2648253" y="3735131"/>
                  <a:pt x="2581778" y="3278488"/>
                  <a:pt x="2581778" y="3271536"/>
                </a:cubicBezTo>
                <a:cubicBezTo>
                  <a:pt x="2579459" y="3252998"/>
                  <a:pt x="2560921" y="3239095"/>
                  <a:pt x="2542383" y="3241413"/>
                </a:cubicBezTo>
                <a:close/>
                <a:moveTo>
                  <a:pt x="2168787" y="3080089"/>
                </a:moveTo>
                <a:cubicBezTo>
                  <a:pt x="2151815" y="3079410"/>
                  <a:pt x="2129548" y="3089729"/>
                  <a:pt x="2101741" y="3124488"/>
                </a:cubicBezTo>
                <a:cubicBezTo>
                  <a:pt x="2101741" y="3124488"/>
                  <a:pt x="2057714" y="3316820"/>
                  <a:pt x="1992831" y="3386337"/>
                </a:cubicBezTo>
                <a:cubicBezTo>
                  <a:pt x="1992831" y="3386337"/>
                  <a:pt x="1951121" y="3474393"/>
                  <a:pt x="1819037" y="3520738"/>
                </a:cubicBezTo>
                <a:lnTo>
                  <a:pt x="1814402" y="3652819"/>
                </a:lnTo>
                <a:lnTo>
                  <a:pt x="1888554" y="3669041"/>
                </a:lnTo>
                <a:lnTo>
                  <a:pt x="1939533" y="3722337"/>
                </a:lnTo>
                <a:cubicBezTo>
                  <a:pt x="1939533" y="3722337"/>
                  <a:pt x="1981244" y="3757097"/>
                  <a:pt x="2009051" y="3710752"/>
                </a:cubicBezTo>
                <a:cubicBezTo>
                  <a:pt x="2009051" y="3710752"/>
                  <a:pt x="2009051" y="3615743"/>
                  <a:pt x="2108693" y="3622696"/>
                </a:cubicBezTo>
                <a:cubicBezTo>
                  <a:pt x="2108693" y="3622696"/>
                  <a:pt x="2161989" y="3629647"/>
                  <a:pt x="2166623" y="3564764"/>
                </a:cubicBezTo>
                <a:cubicBezTo>
                  <a:pt x="2166623" y="3564764"/>
                  <a:pt x="2159673" y="3523054"/>
                  <a:pt x="2217603" y="3476709"/>
                </a:cubicBezTo>
                <a:lnTo>
                  <a:pt x="2419204" y="3326089"/>
                </a:lnTo>
                <a:cubicBezTo>
                  <a:pt x="2419204" y="3326089"/>
                  <a:pt x="2215287" y="3159247"/>
                  <a:pt x="2210652" y="3112903"/>
                </a:cubicBezTo>
                <a:cubicBezTo>
                  <a:pt x="2210652" y="3112903"/>
                  <a:pt x="2197074" y="3081221"/>
                  <a:pt x="2168787" y="3080089"/>
                </a:cubicBezTo>
                <a:close/>
                <a:moveTo>
                  <a:pt x="4736448" y="2146033"/>
                </a:moveTo>
                <a:cubicBezTo>
                  <a:pt x="4750930" y="2148349"/>
                  <a:pt x="4759619" y="2155880"/>
                  <a:pt x="4759619" y="2155880"/>
                </a:cubicBezTo>
                <a:cubicBezTo>
                  <a:pt x="4824502" y="2197591"/>
                  <a:pt x="4766572" y="2255523"/>
                  <a:pt x="4766572" y="2255523"/>
                </a:cubicBezTo>
                <a:lnTo>
                  <a:pt x="4422563" y="2763414"/>
                </a:lnTo>
                <a:lnTo>
                  <a:pt x="4399870" y="2748805"/>
                </a:lnTo>
                <a:cubicBezTo>
                  <a:pt x="4379015" y="2733453"/>
                  <a:pt x="4358739" y="2713177"/>
                  <a:pt x="4361056" y="2693480"/>
                </a:cubicBezTo>
                <a:cubicBezTo>
                  <a:pt x="4361056" y="2693480"/>
                  <a:pt x="4395814" y="2593840"/>
                  <a:pt x="4298489" y="2605425"/>
                </a:cubicBezTo>
                <a:cubicBezTo>
                  <a:pt x="4298489" y="2605425"/>
                  <a:pt x="4285455" y="2598909"/>
                  <a:pt x="4236902" y="2622045"/>
                </a:cubicBezTo>
                <a:lnTo>
                  <a:pt x="4205003" y="2639946"/>
                </a:lnTo>
                <a:lnTo>
                  <a:pt x="4213619" y="2615853"/>
                </a:lnTo>
                <a:cubicBezTo>
                  <a:pt x="4223178" y="2598474"/>
                  <a:pt x="4233606" y="2591522"/>
                  <a:pt x="4233606" y="2591522"/>
                </a:cubicBezTo>
                <a:lnTo>
                  <a:pt x="4678517" y="2167467"/>
                </a:lnTo>
                <a:cubicBezTo>
                  <a:pt x="4701690" y="2146612"/>
                  <a:pt x="4721965" y="2143716"/>
                  <a:pt x="4736448" y="2146033"/>
                </a:cubicBezTo>
                <a:close/>
                <a:moveTo>
                  <a:pt x="2679023" y="1316748"/>
                </a:moveTo>
                <a:cubicBezTo>
                  <a:pt x="2670623" y="1319935"/>
                  <a:pt x="2663672" y="1326308"/>
                  <a:pt x="2660196" y="1335577"/>
                </a:cubicBezTo>
                <a:cubicBezTo>
                  <a:pt x="2657878" y="1342527"/>
                  <a:pt x="2595313" y="1488515"/>
                  <a:pt x="2599948" y="1592789"/>
                </a:cubicBezTo>
                <a:cubicBezTo>
                  <a:pt x="2599948" y="1599742"/>
                  <a:pt x="2616167" y="1785122"/>
                  <a:pt x="2727395" y="1942694"/>
                </a:cubicBezTo>
                <a:cubicBezTo>
                  <a:pt x="2729714" y="1942694"/>
                  <a:pt x="2801547" y="2063191"/>
                  <a:pt x="2796913" y="2220763"/>
                </a:cubicBezTo>
                <a:cubicBezTo>
                  <a:pt x="2796913" y="2239301"/>
                  <a:pt x="2810816" y="2255521"/>
                  <a:pt x="2831673" y="2255521"/>
                </a:cubicBezTo>
                <a:cubicBezTo>
                  <a:pt x="2850210" y="2255521"/>
                  <a:pt x="2866430" y="2241617"/>
                  <a:pt x="2866430" y="2223079"/>
                </a:cubicBezTo>
                <a:cubicBezTo>
                  <a:pt x="2871064" y="2044653"/>
                  <a:pt x="2792278" y="1912569"/>
                  <a:pt x="2787644" y="1905618"/>
                </a:cubicBezTo>
                <a:cubicBezTo>
                  <a:pt x="2685685" y="1761949"/>
                  <a:pt x="2669465" y="1588155"/>
                  <a:pt x="2669465" y="1588155"/>
                </a:cubicBezTo>
                <a:cubicBezTo>
                  <a:pt x="2667147" y="1500100"/>
                  <a:pt x="2725077" y="1365699"/>
                  <a:pt x="2725077" y="1363383"/>
                </a:cubicBezTo>
                <a:cubicBezTo>
                  <a:pt x="2732030" y="1344845"/>
                  <a:pt x="2725077" y="1323989"/>
                  <a:pt x="2706541" y="1317039"/>
                </a:cubicBezTo>
                <a:cubicBezTo>
                  <a:pt x="2697272" y="1313562"/>
                  <a:pt x="2687424" y="1313562"/>
                  <a:pt x="2679023" y="1316748"/>
                </a:cubicBezTo>
                <a:close/>
                <a:moveTo>
                  <a:pt x="3661900" y="43514"/>
                </a:moveTo>
                <a:cubicBezTo>
                  <a:pt x="3687603" y="44654"/>
                  <a:pt x="3700637" y="51823"/>
                  <a:pt x="3700637" y="51823"/>
                </a:cubicBezTo>
                <a:cubicBezTo>
                  <a:pt x="3916142" y="151464"/>
                  <a:pt x="3967122" y="290498"/>
                  <a:pt x="3967122" y="290498"/>
                </a:cubicBezTo>
                <a:lnTo>
                  <a:pt x="3955534" y="436486"/>
                </a:lnTo>
                <a:lnTo>
                  <a:pt x="3917409" y="423225"/>
                </a:lnTo>
                <a:lnTo>
                  <a:pt x="3915737" y="421250"/>
                </a:lnTo>
                <a:cubicBezTo>
                  <a:pt x="3871963" y="370741"/>
                  <a:pt x="3744044" y="234060"/>
                  <a:pt x="3559208" y="129965"/>
                </a:cubicBezTo>
                <a:lnTo>
                  <a:pt x="3496142" y="100266"/>
                </a:lnTo>
                <a:lnTo>
                  <a:pt x="3547157" y="71375"/>
                </a:lnTo>
                <a:cubicBezTo>
                  <a:pt x="3597828" y="47261"/>
                  <a:pt x="3636198" y="42373"/>
                  <a:pt x="3661900" y="43514"/>
                </a:cubicBezTo>
                <a:close/>
                <a:moveTo>
                  <a:pt x="3052075" y="570"/>
                </a:moveTo>
                <a:cubicBezTo>
                  <a:pt x="3056474" y="660"/>
                  <a:pt x="3058764" y="841"/>
                  <a:pt x="3058764" y="841"/>
                </a:cubicBezTo>
                <a:cubicBezTo>
                  <a:pt x="3186213" y="-4952"/>
                  <a:pt x="3304537" y="19669"/>
                  <a:pt x="3410334" y="59859"/>
                </a:cubicBezTo>
                <a:lnTo>
                  <a:pt x="3496142" y="100266"/>
                </a:lnTo>
                <a:lnTo>
                  <a:pt x="3492399" y="102386"/>
                </a:lnTo>
                <a:cubicBezTo>
                  <a:pt x="3472788" y="115186"/>
                  <a:pt x="3451825" y="130610"/>
                  <a:pt x="3429521" y="149148"/>
                </a:cubicBezTo>
                <a:lnTo>
                  <a:pt x="3290487" y="283548"/>
                </a:lnTo>
                <a:lnTo>
                  <a:pt x="3306706" y="325258"/>
                </a:lnTo>
                <a:lnTo>
                  <a:pt x="3302072" y="366969"/>
                </a:lnTo>
                <a:lnTo>
                  <a:pt x="3248776" y="441121"/>
                </a:lnTo>
                <a:lnTo>
                  <a:pt x="3202431" y="448071"/>
                </a:lnTo>
                <a:lnTo>
                  <a:pt x="3163037" y="420264"/>
                </a:lnTo>
                <a:cubicBezTo>
                  <a:pt x="3163037" y="420264"/>
                  <a:pt x="3135230" y="401726"/>
                  <a:pt x="3112058" y="431852"/>
                </a:cubicBezTo>
                <a:lnTo>
                  <a:pt x="3024002" y="554664"/>
                </a:lnTo>
                <a:cubicBezTo>
                  <a:pt x="3024002" y="554664"/>
                  <a:pt x="3012417" y="589424"/>
                  <a:pt x="2961438" y="594059"/>
                </a:cubicBezTo>
                <a:cubicBezTo>
                  <a:pt x="2961438" y="594059"/>
                  <a:pt x="2595314" y="589424"/>
                  <a:pt x="2609215" y="992625"/>
                </a:cubicBezTo>
                <a:cubicBezTo>
                  <a:pt x="2609215" y="992625"/>
                  <a:pt x="2604583" y="1298501"/>
                  <a:pt x="2928997" y="1321673"/>
                </a:cubicBezTo>
                <a:cubicBezTo>
                  <a:pt x="2928997" y="1321673"/>
                  <a:pt x="3281218" y="1328624"/>
                  <a:pt x="3315975" y="992625"/>
                </a:cubicBezTo>
                <a:cubicBezTo>
                  <a:pt x="3315975" y="992625"/>
                  <a:pt x="3339147" y="846637"/>
                  <a:pt x="3253411" y="749313"/>
                </a:cubicBezTo>
                <a:cubicBezTo>
                  <a:pt x="3253411" y="749313"/>
                  <a:pt x="3225604" y="719190"/>
                  <a:pt x="3248776" y="698333"/>
                </a:cubicBezTo>
                <a:lnTo>
                  <a:pt x="3334513" y="605644"/>
                </a:lnTo>
                <a:cubicBezTo>
                  <a:pt x="3334513" y="605644"/>
                  <a:pt x="3350735" y="594059"/>
                  <a:pt x="3334513" y="559299"/>
                </a:cubicBezTo>
                <a:lnTo>
                  <a:pt x="3304390" y="519907"/>
                </a:lnTo>
                <a:lnTo>
                  <a:pt x="3373907" y="434168"/>
                </a:lnTo>
                <a:lnTo>
                  <a:pt x="3415618" y="415630"/>
                </a:lnTo>
                <a:lnTo>
                  <a:pt x="3457328" y="445755"/>
                </a:lnTo>
                <a:cubicBezTo>
                  <a:pt x="3457328" y="445755"/>
                  <a:pt x="3441106" y="457340"/>
                  <a:pt x="3508307" y="417948"/>
                </a:cubicBezTo>
                <a:lnTo>
                  <a:pt x="3744666" y="271960"/>
                </a:lnTo>
                <a:lnTo>
                  <a:pt x="3902239" y="417948"/>
                </a:lnTo>
                <a:lnTo>
                  <a:pt x="3917409" y="423225"/>
                </a:lnTo>
                <a:lnTo>
                  <a:pt x="3928155" y="435919"/>
                </a:lnTo>
                <a:cubicBezTo>
                  <a:pt x="3930944" y="439308"/>
                  <a:pt x="3932365" y="441118"/>
                  <a:pt x="3932365" y="441118"/>
                </a:cubicBezTo>
                <a:cubicBezTo>
                  <a:pt x="4034323" y="429533"/>
                  <a:pt x="4226656" y="772485"/>
                  <a:pt x="4226656" y="772485"/>
                </a:cubicBezTo>
                <a:cubicBezTo>
                  <a:pt x="4273001" y="839684"/>
                  <a:pt x="4307758" y="1043602"/>
                  <a:pt x="4307758" y="1043602"/>
                </a:cubicBezTo>
                <a:cubicBezTo>
                  <a:pt x="4349469" y="1194224"/>
                  <a:pt x="4284586" y="1326305"/>
                  <a:pt x="4284586" y="1326305"/>
                </a:cubicBezTo>
                <a:cubicBezTo>
                  <a:pt x="4335565" y="1117754"/>
                  <a:pt x="4238241" y="1133975"/>
                  <a:pt x="4238241" y="1133975"/>
                </a:cubicBezTo>
                <a:cubicBezTo>
                  <a:pt x="4240560" y="1215078"/>
                  <a:pt x="4164089" y="1326305"/>
                  <a:pt x="4164089" y="1326305"/>
                </a:cubicBezTo>
                <a:cubicBezTo>
                  <a:pt x="4171042" y="1233616"/>
                  <a:pt x="4113110" y="1226665"/>
                  <a:pt x="4113110" y="1226665"/>
                </a:cubicBezTo>
                <a:cubicBezTo>
                  <a:pt x="4113110" y="1349478"/>
                  <a:pt x="4055180" y="1388872"/>
                  <a:pt x="4055180" y="1388872"/>
                </a:cubicBezTo>
                <a:cubicBezTo>
                  <a:pt x="4085303" y="1323990"/>
                  <a:pt x="4038958" y="1300817"/>
                  <a:pt x="4038958" y="1300817"/>
                </a:cubicBezTo>
                <a:cubicBezTo>
                  <a:pt x="3981028" y="1453755"/>
                  <a:pt x="3779426" y="1574252"/>
                  <a:pt x="3779426" y="1574252"/>
                </a:cubicBezTo>
                <a:cubicBezTo>
                  <a:pt x="3712227" y="1615962"/>
                  <a:pt x="3682102" y="1655354"/>
                  <a:pt x="3682102" y="1655354"/>
                </a:cubicBezTo>
                <a:cubicBezTo>
                  <a:pt x="3647345" y="1713287"/>
                  <a:pt x="3665882" y="1921839"/>
                  <a:pt x="3665882" y="1921839"/>
                </a:cubicBezTo>
                <a:cubicBezTo>
                  <a:pt x="3668199" y="1995991"/>
                  <a:pt x="3626488" y="1991356"/>
                  <a:pt x="3626488" y="1991356"/>
                </a:cubicBezTo>
                <a:lnTo>
                  <a:pt x="3515260" y="2002941"/>
                </a:lnTo>
                <a:cubicBezTo>
                  <a:pt x="3510626" y="2088680"/>
                  <a:pt x="3487453" y="2077093"/>
                  <a:pt x="3487453" y="2077093"/>
                </a:cubicBezTo>
                <a:cubicBezTo>
                  <a:pt x="3429523" y="2060873"/>
                  <a:pt x="3417936" y="2088680"/>
                  <a:pt x="3417936" y="2088680"/>
                </a:cubicBezTo>
                <a:cubicBezTo>
                  <a:pt x="3417936" y="2135025"/>
                  <a:pt x="3387813" y="2146610"/>
                  <a:pt x="3387813" y="2146610"/>
                </a:cubicBezTo>
                <a:cubicBezTo>
                  <a:pt x="3346103" y="2165148"/>
                  <a:pt x="3306708" y="2141976"/>
                  <a:pt x="3306708" y="2141976"/>
                </a:cubicBezTo>
                <a:cubicBezTo>
                  <a:pt x="3295123" y="2172101"/>
                  <a:pt x="3288170" y="2211493"/>
                  <a:pt x="3288170" y="2211493"/>
                </a:cubicBezTo>
                <a:cubicBezTo>
                  <a:pt x="3230240" y="2304183"/>
                  <a:pt x="3144501" y="2223080"/>
                  <a:pt x="3144501" y="2223080"/>
                </a:cubicBezTo>
                <a:cubicBezTo>
                  <a:pt x="3109744" y="2162832"/>
                  <a:pt x="3051811" y="2169783"/>
                  <a:pt x="3051811" y="2169783"/>
                </a:cubicBezTo>
                <a:cubicBezTo>
                  <a:pt x="2942902" y="2190639"/>
                  <a:pt x="2959121" y="2313452"/>
                  <a:pt x="2959121" y="2313452"/>
                </a:cubicBezTo>
                <a:cubicBezTo>
                  <a:pt x="2959121" y="2429314"/>
                  <a:pt x="3040226" y="2445536"/>
                  <a:pt x="3040226" y="2445536"/>
                </a:cubicBezTo>
                <a:lnTo>
                  <a:pt x="3241825" y="2614694"/>
                </a:lnTo>
                <a:lnTo>
                  <a:pt x="3276585" y="2656404"/>
                </a:lnTo>
                <a:cubicBezTo>
                  <a:pt x="3410985" y="2540542"/>
                  <a:pt x="3531482" y="2563714"/>
                  <a:pt x="3531482" y="2563714"/>
                </a:cubicBezTo>
                <a:cubicBezTo>
                  <a:pt x="3867482" y="2596156"/>
                  <a:pt x="3967124" y="2869591"/>
                  <a:pt x="3967124" y="2869591"/>
                </a:cubicBezTo>
                <a:lnTo>
                  <a:pt x="4006516" y="2869591"/>
                </a:lnTo>
                <a:cubicBezTo>
                  <a:pt x="4041276" y="2783854"/>
                  <a:pt x="4175677" y="2656404"/>
                  <a:pt x="4175677" y="2656404"/>
                </a:cubicBezTo>
                <a:lnTo>
                  <a:pt x="4205003" y="2639946"/>
                </a:lnTo>
                <a:lnTo>
                  <a:pt x="4201345" y="2650177"/>
                </a:lnTo>
                <a:cubicBezTo>
                  <a:pt x="4198412" y="2664515"/>
                  <a:pt x="4197108" y="2681894"/>
                  <a:pt x="4198846" y="2702749"/>
                </a:cubicBezTo>
                <a:cubicBezTo>
                  <a:pt x="4198846" y="2702749"/>
                  <a:pt x="4240556" y="2783854"/>
                  <a:pt x="4187261" y="2848737"/>
                </a:cubicBezTo>
                <a:lnTo>
                  <a:pt x="4082983" y="2969234"/>
                </a:lnTo>
                <a:cubicBezTo>
                  <a:pt x="4082983" y="2969234"/>
                  <a:pt x="4036638" y="3031798"/>
                  <a:pt x="4078349" y="3092046"/>
                </a:cubicBezTo>
                <a:lnTo>
                  <a:pt x="4117743" y="3138391"/>
                </a:lnTo>
                <a:cubicBezTo>
                  <a:pt x="4117743" y="3138391"/>
                  <a:pt x="4147866" y="3177786"/>
                  <a:pt x="4226653" y="3052654"/>
                </a:cubicBezTo>
                <a:lnTo>
                  <a:pt x="4422563" y="2763414"/>
                </a:lnTo>
                <a:lnTo>
                  <a:pt x="4428835" y="2767452"/>
                </a:lnTo>
                <a:cubicBezTo>
                  <a:pt x="4436801" y="2771978"/>
                  <a:pt x="4442159" y="2774585"/>
                  <a:pt x="4442159" y="2774585"/>
                </a:cubicBezTo>
                <a:cubicBezTo>
                  <a:pt x="4488504" y="2774585"/>
                  <a:pt x="4446793" y="2874225"/>
                  <a:pt x="4446793" y="2874225"/>
                </a:cubicBezTo>
                <a:cubicBezTo>
                  <a:pt x="4432890" y="2904350"/>
                  <a:pt x="4463015" y="2950695"/>
                  <a:pt x="4463015" y="2950695"/>
                </a:cubicBezTo>
                <a:cubicBezTo>
                  <a:pt x="4527898" y="2978502"/>
                  <a:pt x="4493138" y="3036432"/>
                  <a:pt x="4493138" y="3036432"/>
                </a:cubicBezTo>
                <a:cubicBezTo>
                  <a:pt x="4446793" y="3071192"/>
                  <a:pt x="4428255" y="3145344"/>
                  <a:pt x="4428255" y="3145344"/>
                </a:cubicBezTo>
                <a:cubicBezTo>
                  <a:pt x="4386545" y="3265841"/>
                  <a:pt x="4312393" y="3307551"/>
                  <a:pt x="4312393" y="3307551"/>
                </a:cubicBezTo>
                <a:cubicBezTo>
                  <a:pt x="4578877" y="3516103"/>
                  <a:pt x="4887070" y="3949429"/>
                  <a:pt x="4887070" y="3949429"/>
                </a:cubicBezTo>
                <a:cubicBezTo>
                  <a:pt x="4907926" y="4056020"/>
                  <a:pt x="4914877" y="4141759"/>
                  <a:pt x="4914877" y="4141759"/>
                </a:cubicBezTo>
                <a:cubicBezTo>
                  <a:pt x="4910242" y="4382753"/>
                  <a:pt x="4845359" y="4598258"/>
                  <a:pt x="4845359" y="4598258"/>
                </a:cubicBezTo>
                <a:cubicBezTo>
                  <a:pt x="4898657" y="4776685"/>
                  <a:pt x="5095622" y="4938892"/>
                  <a:pt x="5095622" y="4938892"/>
                </a:cubicBezTo>
                <a:cubicBezTo>
                  <a:pt x="5160505" y="4880959"/>
                  <a:pt x="5230022" y="4874009"/>
                  <a:pt x="5230022" y="4874009"/>
                </a:cubicBezTo>
                <a:cubicBezTo>
                  <a:pt x="5320396" y="4885594"/>
                  <a:pt x="5408451" y="4890228"/>
                  <a:pt x="5408451" y="4890228"/>
                </a:cubicBezTo>
                <a:cubicBezTo>
                  <a:pt x="5554436" y="4899500"/>
                  <a:pt x="5658714" y="4836933"/>
                  <a:pt x="5658714" y="4836933"/>
                </a:cubicBezTo>
                <a:cubicBezTo>
                  <a:pt x="5765307" y="4776685"/>
                  <a:pt x="5793114" y="4853155"/>
                  <a:pt x="5793114" y="4853155"/>
                </a:cubicBezTo>
                <a:cubicBezTo>
                  <a:pt x="5816286" y="4911085"/>
                  <a:pt x="5742135" y="4992190"/>
                  <a:pt x="5742135" y="4992190"/>
                </a:cubicBezTo>
                <a:cubicBezTo>
                  <a:pt x="5832506" y="4989871"/>
                  <a:pt x="5943734" y="4938892"/>
                  <a:pt x="5943734" y="4938892"/>
                </a:cubicBezTo>
                <a:cubicBezTo>
                  <a:pt x="6048011" y="4864740"/>
                  <a:pt x="6249610" y="4834614"/>
                  <a:pt x="6249610" y="4834614"/>
                </a:cubicBezTo>
                <a:cubicBezTo>
                  <a:pt x="6377059" y="4799857"/>
                  <a:pt x="6358521" y="4920354"/>
                  <a:pt x="6358521" y="4920354"/>
                </a:cubicBezTo>
                <a:lnTo>
                  <a:pt x="6377059" y="4927304"/>
                </a:lnTo>
                <a:lnTo>
                  <a:pt x="6388645" y="4943526"/>
                </a:lnTo>
                <a:lnTo>
                  <a:pt x="6381694" y="4982918"/>
                </a:lnTo>
                <a:lnTo>
                  <a:pt x="6416451" y="5001456"/>
                </a:lnTo>
                <a:lnTo>
                  <a:pt x="6428039" y="5019994"/>
                </a:lnTo>
                <a:lnTo>
                  <a:pt x="6416451" y="5077926"/>
                </a:lnTo>
                <a:lnTo>
                  <a:pt x="6428039" y="5105733"/>
                </a:lnTo>
                <a:lnTo>
                  <a:pt x="6441943" y="5168298"/>
                </a:lnTo>
                <a:lnTo>
                  <a:pt x="6423405" y="5198423"/>
                </a:lnTo>
                <a:lnTo>
                  <a:pt x="6423405" y="5240133"/>
                </a:lnTo>
                <a:lnTo>
                  <a:pt x="6381694" y="5267940"/>
                </a:lnTo>
                <a:cubicBezTo>
                  <a:pt x="6316811" y="5291113"/>
                  <a:pt x="6177777" y="5402341"/>
                  <a:pt x="6177777" y="5402341"/>
                </a:cubicBezTo>
                <a:cubicBezTo>
                  <a:pt x="6075818" y="5513568"/>
                  <a:pt x="5906658" y="5536741"/>
                  <a:pt x="5906658" y="5536741"/>
                </a:cubicBezTo>
                <a:cubicBezTo>
                  <a:pt x="5605416" y="5578451"/>
                  <a:pt x="5408451" y="5733708"/>
                  <a:pt x="5408451" y="5733708"/>
                </a:cubicBezTo>
                <a:cubicBezTo>
                  <a:pt x="5223072" y="5937623"/>
                  <a:pt x="5079402" y="5895915"/>
                  <a:pt x="5079402" y="5895915"/>
                </a:cubicBezTo>
                <a:cubicBezTo>
                  <a:pt x="4928780" y="5898231"/>
                  <a:pt x="4870850" y="5694314"/>
                  <a:pt x="4870850" y="5694314"/>
                </a:cubicBezTo>
                <a:cubicBezTo>
                  <a:pt x="4856947" y="5546010"/>
                  <a:pt x="4748035" y="5620162"/>
                  <a:pt x="4748035" y="5620162"/>
                </a:cubicBezTo>
                <a:lnTo>
                  <a:pt x="4666933" y="5701264"/>
                </a:lnTo>
                <a:cubicBezTo>
                  <a:pt x="4534848" y="5851886"/>
                  <a:pt x="4372641" y="5752243"/>
                  <a:pt x="4372641" y="5752243"/>
                </a:cubicBezTo>
                <a:cubicBezTo>
                  <a:pt x="4254463" y="5682726"/>
                  <a:pt x="4284586" y="5381484"/>
                  <a:pt x="4284586" y="5381484"/>
                </a:cubicBezTo>
                <a:cubicBezTo>
                  <a:pt x="4191896" y="4994506"/>
                  <a:pt x="3913827" y="4582036"/>
                  <a:pt x="3913827" y="4582036"/>
                </a:cubicBezTo>
                <a:cubicBezTo>
                  <a:pt x="3875013" y="4552202"/>
                  <a:pt x="3838227" y="4517950"/>
                  <a:pt x="3803568" y="4480852"/>
                </a:cubicBezTo>
                <a:lnTo>
                  <a:pt x="3800007" y="4476532"/>
                </a:lnTo>
                <a:lnTo>
                  <a:pt x="3780527" y="4590443"/>
                </a:lnTo>
                <a:lnTo>
                  <a:pt x="3780525" y="4590467"/>
                </a:lnTo>
                <a:lnTo>
                  <a:pt x="3765094" y="4735131"/>
                </a:lnTo>
                <a:lnTo>
                  <a:pt x="3765092" y="4735183"/>
                </a:lnTo>
                <a:lnTo>
                  <a:pt x="3765094" y="4735132"/>
                </a:lnTo>
                <a:lnTo>
                  <a:pt x="3765902" y="4727558"/>
                </a:lnTo>
                <a:lnTo>
                  <a:pt x="3763880" y="4767502"/>
                </a:lnTo>
                <a:lnTo>
                  <a:pt x="3761087" y="4841968"/>
                </a:lnTo>
                <a:lnTo>
                  <a:pt x="3761604" y="4880319"/>
                </a:lnTo>
                <a:lnTo>
                  <a:pt x="3764152" y="4948933"/>
                </a:lnTo>
                <a:lnTo>
                  <a:pt x="3765139" y="4957284"/>
                </a:lnTo>
                <a:lnTo>
                  <a:pt x="3763636" y="4934981"/>
                </a:lnTo>
                <a:lnTo>
                  <a:pt x="3766230" y="4966518"/>
                </a:lnTo>
                <a:lnTo>
                  <a:pt x="3771090" y="5007656"/>
                </a:lnTo>
                <a:lnTo>
                  <a:pt x="3774769" y="5031180"/>
                </a:lnTo>
                <a:lnTo>
                  <a:pt x="3781007" y="5061338"/>
                </a:lnTo>
                <a:lnTo>
                  <a:pt x="3784037" y="5074110"/>
                </a:lnTo>
                <a:lnTo>
                  <a:pt x="3782356" y="5067859"/>
                </a:lnTo>
                <a:lnTo>
                  <a:pt x="3783197" y="5071928"/>
                </a:lnTo>
                <a:lnTo>
                  <a:pt x="3790925" y="5097158"/>
                </a:lnTo>
                <a:lnTo>
                  <a:pt x="3792279" y="5101288"/>
                </a:lnTo>
                <a:lnTo>
                  <a:pt x="3791572" y="5099273"/>
                </a:lnTo>
                <a:lnTo>
                  <a:pt x="3792746" y="5103106"/>
                </a:lnTo>
                <a:cubicBezTo>
                  <a:pt x="3795435" y="5110379"/>
                  <a:pt x="3797462" y="5114615"/>
                  <a:pt x="3798331" y="5116063"/>
                </a:cubicBezTo>
                <a:lnTo>
                  <a:pt x="3798364" y="5116122"/>
                </a:lnTo>
                <a:lnTo>
                  <a:pt x="3798347" y="5116093"/>
                </a:lnTo>
                <a:lnTo>
                  <a:pt x="3841530" y="5195336"/>
                </a:lnTo>
                <a:lnTo>
                  <a:pt x="3838161" y="5187944"/>
                </a:lnTo>
                <a:lnTo>
                  <a:pt x="3840723" y="5192568"/>
                </a:lnTo>
                <a:lnTo>
                  <a:pt x="3843401" y="5198769"/>
                </a:lnTo>
                <a:lnTo>
                  <a:pt x="3845921" y="5203395"/>
                </a:lnTo>
                <a:lnTo>
                  <a:pt x="3852185" y="5218716"/>
                </a:lnTo>
                <a:lnTo>
                  <a:pt x="3864731" y="5246247"/>
                </a:lnTo>
                <a:lnTo>
                  <a:pt x="3867285" y="5254086"/>
                </a:lnTo>
                <a:lnTo>
                  <a:pt x="3855237" y="5226182"/>
                </a:lnTo>
                <a:lnTo>
                  <a:pt x="3869801" y="5261806"/>
                </a:lnTo>
                <a:lnTo>
                  <a:pt x="3867285" y="5254086"/>
                </a:lnTo>
                <a:lnTo>
                  <a:pt x="3873002" y="5267325"/>
                </a:lnTo>
                <a:lnTo>
                  <a:pt x="3876971" y="5279345"/>
                </a:lnTo>
                <a:lnTo>
                  <a:pt x="3880558" y="5288119"/>
                </a:lnTo>
                <a:lnTo>
                  <a:pt x="3887016" y="5309765"/>
                </a:lnTo>
                <a:lnTo>
                  <a:pt x="3896534" y="5338590"/>
                </a:lnTo>
                <a:lnTo>
                  <a:pt x="3900713" y="5355679"/>
                </a:lnTo>
                <a:lnTo>
                  <a:pt x="3904278" y="5367630"/>
                </a:lnTo>
                <a:lnTo>
                  <a:pt x="3907819" y="5384732"/>
                </a:lnTo>
                <a:lnTo>
                  <a:pt x="3912682" y="5404615"/>
                </a:lnTo>
                <a:lnTo>
                  <a:pt x="3916297" y="5425687"/>
                </a:lnTo>
                <a:lnTo>
                  <a:pt x="3919119" y="5439319"/>
                </a:lnTo>
                <a:lnTo>
                  <a:pt x="3920656" y="5451099"/>
                </a:lnTo>
                <a:lnTo>
                  <a:pt x="3922811" y="5463655"/>
                </a:lnTo>
                <a:lnTo>
                  <a:pt x="3923396" y="5469029"/>
                </a:lnTo>
                <a:lnTo>
                  <a:pt x="3922100" y="5462160"/>
                </a:lnTo>
                <a:lnTo>
                  <a:pt x="3925391" y="5487370"/>
                </a:lnTo>
                <a:lnTo>
                  <a:pt x="3923396" y="5469029"/>
                </a:lnTo>
                <a:lnTo>
                  <a:pt x="3923846" y="5471418"/>
                </a:lnTo>
                <a:lnTo>
                  <a:pt x="3925984" y="5491912"/>
                </a:lnTo>
                <a:lnTo>
                  <a:pt x="3927116" y="5500582"/>
                </a:lnTo>
                <a:lnTo>
                  <a:pt x="3927510" y="5506529"/>
                </a:lnTo>
                <a:lnTo>
                  <a:pt x="3928283" y="5513946"/>
                </a:lnTo>
                <a:lnTo>
                  <a:pt x="3927561" y="5507308"/>
                </a:lnTo>
                <a:lnTo>
                  <a:pt x="3929661" y="5539050"/>
                </a:lnTo>
                <a:lnTo>
                  <a:pt x="3928286" y="5513976"/>
                </a:lnTo>
                <a:lnTo>
                  <a:pt x="3930307" y="5548810"/>
                </a:lnTo>
                <a:lnTo>
                  <a:pt x="3930341" y="5551457"/>
                </a:lnTo>
                <a:lnTo>
                  <a:pt x="3930341" y="5551462"/>
                </a:lnTo>
                <a:lnTo>
                  <a:pt x="3930341" y="5551461"/>
                </a:lnTo>
                <a:lnTo>
                  <a:pt x="3930728" y="5581396"/>
                </a:lnTo>
                <a:cubicBezTo>
                  <a:pt x="3930633" y="5589361"/>
                  <a:pt x="3930415" y="5594286"/>
                  <a:pt x="3930415" y="5595734"/>
                </a:cubicBezTo>
                <a:cubicBezTo>
                  <a:pt x="3930415" y="5841362"/>
                  <a:pt x="3670884" y="5936368"/>
                  <a:pt x="3531849" y="5952590"/>
                </a:cubicBezTo>
                <a:lnTo>
                  <a:pt x="3527214" y="5952590"/>
                </a:lnTo>
                <a:lnTo>
                  <a:pt x="2732397" y="5959540"/>
                </a:lnTo>
                <a:cubicBezTo>
                  <a:pt x="2642026" y="5957224"/>
                  <a:pt x="2588728" y="5947955"/>
                  <a:pt x="2579459" y="5906245"/>
                </a:cubicBezTo>
                <a:cubicBezTo>
                  <a:pt x="2575984" y="5887707"/>
                  <a:pt x="2584095" y="5872066"/>
                  <a:pt x="2597129" y="5859320"/>
                </a:cubicBezTo>
                <a:lnTo>
                  <a:pt x="2603445" y="5855368"/>
                </a:lnTo>
                <a:lnTo>
                  <a:pt x="2607725" y="5850306"/>
                </a:lnTo>
                <a:lnTo>
                  <a:pt x="2644327" y="5829784"/>
                </a:lnTo>
                <a:lnTo>
                  <a:pt x="2644342" y="5829774"/>
                </a:lnTo>
                <a:lnTo>
                  <a:pt x="2648977" y="5827458"/>
                </a:lnTo>
                <a:lnTo>
                  <a:pt x="2838991" y="5804286"/>
                </a:lnTo>
                <a:lnTo>
                  <a:pt x="2924459" y="5760242"/>
                </a:lnTo>
                <a:lnTo>
                  <a:pt x="2939190" y="5750127"/>
                </a:lnTo>
                <a:lnTo>
                  <a:pt x="2928157" y="5758336"/>
                </a:lnTo>
                <a:lnTo>
                  <a:pt x="2933138" y="5755769"/>
                </a:lnTo>
                <a:lnTo>
                  <a:pt x="2945690" y="5745664"/>
                </a:lnTo>
                <a:lnTo>
                  <a:pt x="2939190" y="5750127"/>
                </a:lnTo>
                <a:lnTo>
                  <a:pt x="2951805" y="5740741"/>
                </a:lnTo>
                <a:lnTo>
                  <a:pt x="2991960" y="5708411"/>
                </a:lnTo>
                <a:lnTo>
                  <a:pt x="2999083" y="5701683"/>
                </a:lnTo>
                <a:lnTo>
                  <a:pt x="2995389" y="5705651"/>
                </a:lnTo>
                <a:lnTo>
                  <a:pt x="3002574" y="5699865"/>
                </a:lnTo>
                <a:lnTo>
                  <a:pt x="3007940" y="5693316"/>
                </a:lnTo>
                <a:lnTo>
                  <a:pt x="2999083" y="5701683"/>
                </a:lnTo>
                <a:lnTo>
                  <a:pt x="3015770" y="5683760"/>
                </a:lnTo>
                <a:lnTo>
                  <a:pt x="3043765" y="5649590"/>
                </a:lnTo>
                <a:lnTo>
                  <a:pt x="3058504" y="5626794"/>
                </a:lnTo>
                <a:lnTo>
                  <a:pt x="3076362" y="5593489"/>
                </a:lnTo>
                <a:lnTo>
                  <a:pt x="3085707" y="5572196"/>
                </a:lnTo>
                <a:lnTo>
                  <a:pt x="3079581" y="5587486"/>
                </a:lnTo>
                <a:lnTo>
                  <a:pt x="3082303" y="5582409"/>
                </a:lnTo>
                <a:lnTo>
                  <a:pt x="3085724" y="5572159"/>
                </a:lnTo>
                <a:lnTo>
                  <a:pt x="3085707" y="5572196"/>
                </a:lnTo>
                <a:lnTo>
                  <a:pt x="3085731" y="5572137"/>
                </a:lnTo>
                <a:lnTo>
                  <a:pt x="3094935" y="5544559"/>
                </a:lnTo>
                <a:lnTo>
                  <a:pt x="3107378" y="5488445"/>
                </a:lnTo>
                <a:lnTo>
                  <a:pt x="3106519" y="5493901"/>
                </a:lnTo>
                <a:lnTo>
                  <a:pt x="3108152" y="5484955"/>
                </a:lnTo>
                <a:lnTo>
                  <a:pt x="3107378" y="5488445"/>
                </a:lnTo>
                <a:lnTo>
                  <a:pt x="3108324" y="5482442"/>
                </a:lnTo>
                <a:lnTo>
                  <a:pt x="3110246" y="5454019"/>
                </a:lnTo>
                <a:cubicBezTo>
                  <a:pt x="3110364" y="5446379"/>
                  <a:pt x="3110110" y="5441636"/>
                  <a:pt x="3110110" y="5440477"/>
                </a:cubicBezTo>
                <a:lnTo>
                  <a:pt x="3110110" y="5438161"/>
                </a:lnTo>
                <a:lnTo>
                  <a:pt x="3110110" y="5435843"/>
                </a:lnTo>
                <a:cubicBezTo>
                  <a:pt x="3117060" y="5204118"/>
                  <a:pt x="2927046" y="4963125"/>
                  <a:pt x="2924730" y="4960809"/>
                </a:cubicBezTo>
                <a:lnTo>
                  <a:pt x="2922412" y="4958490"/>
                </a:lnTo>
                <a:cubicBezTo>
                  <a:pt x="2822771" y="4817139"/>
                  <a:pt x="2762523" y="4613222"/>
                  <a:pt x="2760204" y="4603953"/>
                </a:cubicBezTo>
                <a:lnTo>
                  <a:pt x="2722191" y="4445126"/>
                </a:lnTo>
                <a:lnTo>
                  <a:pt x="2698632" y="4468138"/>
                </a:lnTo>
                <a:cubicBezTo>
                  <a:pt x="2650567" y="4512048"/>
                  <a:pt x="2627756" y="4524104"/>
                  <a:pt x="2627756" y="4524104"/>
                </a:cubicBezTo>
                <a:cubicBezTo>
                  <a:pt x="2542017" y="4563498"/>
                  <a:pt x="2565190" y="4679360"/>
                  <a:pt x="2565190" y="4679360"/>
                </a:cubicBezTo>
                <a:cubicBezTo>
                  <a:pt x="2604584" y="4880959"/>
                  <a:pt x="2542017" y="4904132"/>
                  <a:pt x="2542017" y="4904132"/>
                </a:cubicBezTo>
                <a:cubicBezTo>
                  <a:pt x="2465549" y="4943526"/>
                  <a:pt x="2518845" y="5066339"/>
                  <a:pt x="2518845" y="5066339"/>
                </a:cubicBezTo>
                <a:cubicBezTo>
                  <a:pt x="2588362" y="5205376"/>
                  <a:pt x="2495672" y="5198423"/>
                  <a:pt x="2495672" y="5198423"/>
                </a:cubicBezTo>
                <a:lnTo>
                  <a:pt x="2442377" y="5237815"/>
                </a:lnTo>
                <a:lnTo>
                  <a:pt x="2402982" y="5400022"/>
                </a:lnTo>
                <a:lnTo>
                  <a:pt x="2270901" y="5439417"/>
                </a:lnTo>
                <a:lnTo>
                  <a:pt x="2148085" y="5492712"/>
                </a:lnTo>
                <a:cubicBezTo>
                  <a:pt x="2016004" y="5654919"/>
                  <a:pt x="1969659" y="5631747"/>
                  <a:pt x="1969659" y="5631747"/>
                </a:cubicBezTo>
                <a:cubicBezTo>
                  <a:pt x="1916361" y="5715170"/>
                  <a:pt x="1730981" y="5800907"/>
                  <a:pt x="1730981" y="5800907"/>
                </a:cubicBezTo>
                <a:cubicBezTo>
                  <a:pt x="1422789" y="5932989"/>
                  <a:pt x="827256" y="5893597"/>
                  <a:pt x="827256" y="5893597"/>
                </a:cubicBezTo>
                <a:cubicBezTo>
                  <a:pt x="287339" y="5777734"/>
                  <a:pt x="340634" y="5274893"/>
                  <a:pt x="340634" y="5274893"/>
                </a:cubicBezTo>
                <a:lnTo>
                  <a:pt x="148304" y="5298066"/>
                </a:lnTo>
                <a:cubicBezTo>
                  <a:pt x="139035" y="5075608"/>
                  <a:pt x="62564" y="4850836"/>
                  <a:pt x="62564" y="4850836"/>
                </a:cubicBezTo>
                <a:cubicBezTo>
                  <a:pt x="139035" y="4741925"/>
                  <a:pt x="139035" y="4341042"/>
                  <a:pt x="139035" y="4341042"/>
                </a:cubicBezTo>
                <a:cubicBezTo>
                  <a:pt x="46345" y="4371165"/>
                  <a:pt x="6951" y="4579717"/>
                  <a:pt x="6951" y="4579717"/>
                </a:cubicBezTo>
                <a:cubicBezTo>
                  <a:pt x="-9269" y="4440683"/>
                  <a:pt x="122813" y="4109318"/>
                  <a:pt x="122813" y="4109318"/>
                </a:cubicBezTo>
                <a:cubicBezTo>
                  <a:pt x="62564" y="4257622"/>
                  <a:pt x="0" y="4287745"/>
                  <a:pt x="0" y="4287745"/>
                </a:cubicBezTo>
                <a:cubicBezTo>
                  <a:pt x="99641" y="4000406"/>
                  <a:pt x="76468" y="3738559"/>
                  <a:pt x="76468" y="3738559"/>
                </a:cubicBezTo>
                <a:cubicBezTo>
                  <a:pt x="62564" y="3536957"/>
                  <a:pt x="139035" y="3390972"/>
                  <a:pt x="139035" y="3390972"/>
                </a:cubicBezTo>
                <a:cubicBezTo>
                  <a:pt x="92690" y="3400241"/>
                  <a:pt x="23173" y="3499881"/>
                  <a:pt x="23173" y="3499881"/>
                </a:cubicBezTo>
                <a:cubicBezTo>
                  <a:pt x="69518" y="3159247"/>
                  <a:pt x="308193" y="2811661"/>
                  <a:pt x="308193" y="2811661"/>
                </a:cubicBezTo>
                <a:cubicBezTo>
                  <a:pt x="252579" y="2811661"/>
                  <a:pt x="220137" y="2827880"/>
                  <a:pt x="203918" y="2839468"/>
                </a:cubicBezTo>
                <a:lnTo>
                  <a:pt x="495891" y="2582252"/>
                </a:lnTo>
                <a:cubicBezTo>
                  <a:pt x="665048" y="2433949"/>
                  <a:pt x="780911" y="2102584"/>
                  <a:pt x="780911" y="2102584"/>
                </a:cubicBezTo>
                <a:cubicBezTo>
                  <a:pt x="880553" y="1847687"/>
                  <a:pt x="1035808" y="1646085"/>
                  <a:pt x="1035808" y="1646085"/>
                </a:cubicBezTo>
                <a:cubicBezTo>
                  <a:pt x="1290705" y="1305452"/>
                  <a:pt x="1622072" y="1235934"/>
                  <a:pt x="1622072" y="1235934"/>
                </a:cubicBezTo>
                <a:cubicBezTo>
                  <a:pt x="2022954" y="1106168"/>
                  <a:pt x="2039176" y="974084"/>
                  <a:pt x="2039176" y="974084"/>
                </a:cubicBezTo>
                <a:cubicBezTo>
                  <a:pt x="2445418" y="18221"/>
                  <a:pt x="2986079" y="-788"/>
                  <a:pt x="3052075" y="57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91D611D-C3B2-4C58-878D-5AC2D7575591}"/>
              </a:ext>
            </a:extLst>
          </p:cNvPr>
          <p:cNvSpPr/>
          <p:nvPr/>
        </p:nvSpPr>
        <p:spPr>
          <a:xfrm>
            <a:off x="2337312" y="3415880"/>
            <a:ext cx="46345" cy="46345"/>
          </a:xfrm>
          <a:custGeom>
            <a:avLst/>
            <a:gdLst>
              <a:gd name="connsiteX0" fmla="*/ 7144 w 19050"/>
              <a:gd name="connsiteY0" fmla="*/ 11906 h 19050"/>
              <a:gd name="connsiteX1" fmla="*/ 11906 w 19050"/>
              <a:gd name="connsiteY1" fmla="*/ 7144 h 19050"/>
              <a:gd name="connsiteX2" fmla="*/ 7144 w 19050"/>
              <a:gd name="connsiteY2" fmla="*/ 11906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050" h="19050">
                <a:moveTo>
                  <a:pt x="7144" y="11906"/>
                </a:moveTo>
                <a:lnTo>
                  <a:pt x="11906" y="7144"/>
                </a:lnTo>
                <a:cubicBezTo>
                  <a:pt x="9049" y="10001"/>
                  <a:pt x="7144" y="11906"/>
                  <a:pt x="7144" y="11906"/>
                </a:cubicBezTo>
                <a:close/>
              </a:path>
            </a:pathLst>
          </a:custGeom>
          <a:solidFill>
            <a:srgbClr val="A3807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86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83636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650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5122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1DB724-9006-424E-A191-C08CB17EE2CA}"/>
              </a:ext>
            </a:extLst>
          </p:cNvPr>
          <p:cNvSpPr/>
          <p:nvPr userDrawn="1"/>
        </p:nvSpPr>
        <p:spPr>
          <a:xfrm>
            <a:off x="462336" y="315931"/>
            <a:ext cx="3113070" cy="6226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13FB2FD4-D355-49C8-B7E0-BC49131F2FE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82645" y="553565"/>
            <a:ext cx="2672453" cy="24053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4BAF68A-9D51-4222-8013-E9B5F82098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0903"/>
            <a:ext cx="11600704" cy="1140891"/>
          </a:xfrm>
          <a:prstGeom prst="rect">
            <a:avLst/>
          </a:prstGeom>
        </p:spPr>
      </p:pic>
      <p:pic>
        <p:nvPicPr>
          <p:cNvPr id="3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1C4F8B41-3F98-4240-8891-4ADABC669A4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 flipH="1">
            <a:off x="850945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8CB46E1-8EB0-4782-9CDE-623B6BC6877B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898129" y="2735416"/>
            <a:ext cx="1672517" cy="2613110"/>
          </a:xfrm>
          <a:custGeom>
            <a:avLst/>
            <a:gdLst>
              <a:gd name="connsiteX0" fmla="*/ 0 w 1296000"/>
              <a:gd name="connsiteY0" fmla="*/ 0 h 2700000"/>
              <a:gd name="connsiteX1" fmla="*/ 1296000 w 1296000"/>
              <a:gd name="connsiteY1" fmla="*/ 0 h 2700000"/>
              <a:gd name="connsiteX2" fmla="*/ 1296000 w 1296000"/>
              <a:gd name="connsiteY2" fmla="*/ 2700000 h 2700000"/>
              <a:gd name="connsiteX3" fmla="*/ 0 w 1296000"/>
              <a:gd name="connsiteY3" fmla="*/ 2700000 h 2700000"/>
              <a:gd name="connsiteX4" fmla="*/ 0 w 1296000"/>
              <a:gd name="connsiteY4" fmla="*/ 0 h 2700000"/>
              <a:gd name="connsiteX0" fmla="*/ 0 w 1436677"/>
              <a:gd name="connsiteY0" fmla="*/ 0 h 2745513"/>
              <a:gd name="connsiteX1" fmla="*/ 1436677 w 1436677"/>
              <a:gd name="connsiteY1" fmla="*/ 45513 h 2745513"/>
              <a:gd name="connsiteX2" fmla="*/ 1436677 w 1436677"/>
              <a:gd name="connsiteY2" fmla="*/ 2745513 h 2745513"/>
              <a:gd name="connsiteX3" fmla="*/ 140677 w 1436677"/>
              <a:gd name="connsiteY3" fmla="*/ 2745513 h 2745513"/>
              <a:gd name="connsiteX4" fmla="*/ 0 w 1436677"/>
              <a:gd name="connsiteY4" fmla="*/ 0 h 2745513"/>
              <a:gd name="connsiteX0" fmla="*/ 0 w 1453227"/>
              <a:gd name="connsiteY0" fmla="*/ 0 h 2745513"/>
              <a:gd name="connsiteX1" fmla="*/ 1453227 w 1453227"/>
              <a:gd name="connsiteY1" fmla="*/ 45513 h 2745513"/>
              <a:gd name="connsiteX2" fmla="*/ 1453227 w 1453227"/>
              <a:gd name="connsiteY2" fmla="*/ 2745513 h 2745513"/>
              <a:gd name="connsiteX3" fmla="*/ 157227 w 1453227"/>
              <a:gd name="connsiteY3" fmla="*/ 2745513 h 2745513"/>
              <a:gd name="connsiteX4" fmla="*/ 0 w 1453227"/>
              <a:gd name="connsiteY4" fmla="*/ 0 h 2745513"/>
              <a:gd name="connsiteX0" fmla="*/ 0 w 1523565"/>
              <a:gd name="connsiteY0" fmla="*/ 0 h 2745513"/>
              <a:gd name="connsiteX1" fmla="*/ 1523565 w 1523565"/>
              <a:gd name="connsiteY1" fmla="*/ 16550 h 2745513"/>
              <a:gd name="connsiteX2" fmla="*/ 1453227 w 1523565"/>
              <a:gd name="connsiteY2" fmla="*/ 2745513 h 2745513"/>
              <a:gd name="connsiteX3" fmla="*/ 157227 w 1523565"/>
              <a:gd name="connsiteY3" fmla="*/ 2745513 h 2745513"/>
              <a:gd name="connsiteX4" fmla="*/ 0 w 1523565"/>
              <a:gd name="connsiteY4" fmla="*/ 0 h 2745513"/>
              <a:gd name="connsiteX0" fmla="*/ 0 w 1672517"/>
              <a:gd name="connsiteY0" fmla="*/ 0 h 2745513"/>
              <a:gd name="connsiteX1" fmla="*/ 1523565 w 1672517"/>
              <a:gd name="connsiteY1" fmla="*/ 16550 h 2745513"/>
              <a:gd name="connsiteX2" fmla="*/ 1672517 w 1672517"/>
              <a:gd name="connsiteY2" fmla="*/ 2580011 h 2745513"/>
              <a:gd name="connsiteX3" fmla="*/ 157227 w 1672517"/>
              <a:gd name="connsiteY3" fmla="*/ 2745513 h 2745513"/>
              <a:gd name="connsiteX4" fmla="*/ 0 w 1672517"/>
              <a:gd name="connsiteY4" fmla="*/ 0 h 2745513"/>
              <a:gd name="connsiteX0" fmla="*/ 0 w 1672517"/>
              <a:gd name="connsiteY0" fmla="*/ 0 h 2580011"/>
              <a:gd name="connsiteX1" fmla="*/ 1523565 w 1672517"/>
              <a:gd name="connsiteY1" fmla="*/ 16550 h 2580011"/>
              <a:gd name="connsiteX2" fmla="*/ 1672517 w 1672517"/>
              <a:gd name="connsiteY2" fmla="*/ 2580011 h 2580011"/>
              <a:gd name="connsiteX3" fmla="*/ 165502 w 1672517"/>
              <a:gd name="connsiteY3" fmla="*/ 2563460 h 2580011"/>
              <a:gd name="connsiteX4" fmla="*/ 0 w 1672517"/>
              <a:gd name="connsiteY4" fmla="*/ 0 h 2580011"/>
              <a:gd name="connsiteX0" fmla="*/ 0 w 1672517"/>
              <a:gd name="connsiteY0" fmla="*/ 0 h 2604835"/>
              <a:gd name="connsiteX1" fmla="*/ 1523565 w 1672517"/>
              <a:gd name="connsiteY1" fmla="*/ 16550 h 2604835"/>
              <a:gd name="connsiteX2" fmla="*/ 1672517 w 1672517"/>
              <a:gd name="connsiteY2" fmla="*/ 2580011 h 2604835"/>
              <a:gd name="connsiteX3" fmla="*/ 161364 w 1672517"/>
              <a:gd name="connsiteY3" fmla="*/ 2604835 h 2604835"/>
              <a:gd name="connsiteX4" fmla="*/ 0 w 1672517"/>
              <a:gd name="connsiteY4" fmla="*/ 0 h 2604835"/>
              <a:gd name="connsiteX0" fmla="*/ 0 w 1672517"/>
              <a:gd name="connsiteY0" fmla="*/ 0 h 2613110"/>
              <a:gd name="connsiteX1" fmla="*/ 1523565 w 1672517"/>
              <a:gd name="connsiteY1" fmla="*/ 16550 h 2613110"/>
              <a:gd name="connsiteX2" fmla="*/ 1672517 w 1672517"/>
              <a:gd name="connsiteY2" fmla="*/ 2580011 h 2613110"/>
              <a:gd name="connsiteX3" fmla="*/ 161364 w 1672517"/>
              <a:gd name="connsiteY3" fmla="*/ 2613110 h 2613110"/>
              <a:gd name="connsiteX4" fmla="*/ 0 w 1672517"/>
              <a:gd name="connsiteY4" fmla="*/ 0 h 261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2517" h="2613110">
                <a:moveTo>
                  <a:pt x="0" y="0"/>
                </a:moveTo>
                <a:lnTo>
                  <a:pt x="1523565" y="16550"/>
                </a:lnTo>
                <a:lnTo>
                  <a:pt x="1672517" y="2580011"/>
                </a:lnTo>
                <a:lnTo>
                  <a:pt x="161364" y="261311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388CF590-A7AC-47AA-9D77-5FF843A9CE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98" r:id="rId4"/>
    <p:sldLayoutId id="2147483676" r:id="rId5"/>
    <p:sldLayoutId id="2147483677" r:id="rId6"/>
    <p:sldLayoutId id="2147483678" r:id="rId7"/>
    <p:sldLayoutId id="2147483690" r:id="rId8"/>
    <p:sldLayoutId id="2147483680" r:id="rId9"/>
    <p:sldLayoutId id="2147483691" r:id="rId10"/>
    <p:sldLayoutId id="2147483682" r:id="rId11"/>
    <p:sldLayoutId id="2147483692" r:id="rId12"/>
    <p:sldLayoutId id="2147483684" r:id="rId13"/>
    <p:sldLayoutId id="2147483693" r:id="rId14"/>
    <p:sldLayoutId id="2147483694" r:id="rId15"/>
    <p:sldLayoutId id="2147483695" r:id="rId16"/>
    <p:sldLayoutId id="2147483687" r:id="rId17"/>
    <p:sldLayoutId id="2147483688" r:id="rId18"/>
    <p:sldLayoutId id="2147483671" r:id="rId19"/>
    <p:sldLayoutId id="2147483672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Relationship Id="rId4" Type="http://schemas.microsoft.com/office/2007/relationships/hdphoto" Target="../media/hdphoto1.wdp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F82C53E-6891-4695-A1B4-3BB471D7FA35}"/>
              </a:ext>
            </a:extLst>
          </p:cNvPr>
          <p:cNvSpPr txBox="1"/>
          <p:nvPr/>
        </p:nvSpPr>
        <p:spPr>
          <a:xfrm>
            <a:off x="6761286" y="3071749"/>
            <a:ext cx="5096276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Free</a:t>
            </a:r>
          </a:p>
          <a:p>
            <a:pPr algn="r"/>
            <a:r>
              <a:rPr lang="en-US" sz="5400" dirty="0">
                <a:solidFill>
                  <a:schemeClr val="accent1"/>
                </a:solidFill>
                <a:latin typeface="+mj-lt"/>
              </a:rPr>
              <a:t>E-Learning </a:t>
            </a:r>
          </a:p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PPT Templates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D76FB9-48AC-45CA-8F0D-FD198B4F22AE}"/>
              </a:ext>
            </a:extLst>
          </p:cNvPr>
          <p:cNvSpPr txBox="1"/>
          <p:nvPr/>
        </p:nvSpPr>
        <p:spPr>
          <a:xfrm>
            <a:off x="6728388" y="5748042"/>
            <a:ext cx="5096214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hlinkClick r:id="rId2"/>
            <a:extLst>
              <a:ext uri="{FF2B5EF4-FFF2-40B4-BE49-F238E27FC236}">
                <a16:creationId xmlns:a16="http://schemas.microsoft.com/office/drawing/2014/main" id="{CF639353-2FBF-45AF-BF9B-02441FCB654D}"/>
              </a:ext>
            </a:extLst>
          </p:cNvPr>
          <p:cNvSpPr txBox="1"/>
          <p:nvPr/>
        </p:nvSpPr>
        <p:spPr>
          <a:xfrm>
            <a:off x="6761286" y="6521617"/>
            <a:ext cx="50962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D83F1F-01A6-4770-A392-70BCE11EAD65}"/>
              </a:ext>
            </a:extLst>
          </p:cNvPr>
          <p:cNvGrpSpPr/>
          <p:nvPr/>
        </p:nvGrpSpPr>
        <p:grpSpPr>
          <a:xfrm>
            <a:off x="10155379" y="397168"/>
            <a:ext cx="1684599" cy="413563"/>
            <a:chOff x="864753" y="5755727"/>
            <a:chExt cx="1544830" cy="413563"/>
          </a:xfrm>
        </p:grpSpPr>
        <p:sp>
          <p:nvSpPr>
            <p:cNvPr id="18" name="Rounded Rectangle 7">
              <a:extLst>
                <a:ext uri="{FF2B5EF4-FFF2-40B4-BE49-F238E27FC236}">
                  <a16:creationId xmlns:a16="http://schemas.microsoft.com/office/drawing/2014/main" id="{3DA76FC9-6F8E-448B-B29C-815ADED43958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EABBF5F-0B3A-47A8-BE93-EF342D612650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8D1FB72-49EC-4514-BBA8-3CD381DCC848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1A4A54-B74C-411D-B94A-D5F117D6335D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8508BBA-DD40-43EA-972A-8D3840D4A6AB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94475DA-19AD-44B4-AC8F-E50F7BB549AF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38049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6915FD2-D0E6-4DEB-B1C9-9340552A3344}"/>
              </a:ext>
            </a:extLst>
          </p:cNvPr>
          <p:cNvGrpSpPr/>
          <p:nvPr/>
        </p:nvGrpSpPr>
        <p:grpSpPr>
          <a:xfrm>
            <a:off x="760492" y="361883"/>
            <a:ext cx="2564080" cy="6496117"/>
            <a:chOff x="896897" y="372794"/>
            <a:chExt cx="2425766" cy="614569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D1D8A4D9-073F-4BB6-A662-1EFDCB85E80C}"/>
                </a:ext>
              </a:extLst>
            </p:cNvPr>
            <p:cNvSpPr/>
            <p:nvPr/>
          </p:nvSpPr>
          <p:spPr>
            <a:xfrm>
              <a:off x="1884251" y="5904482"/>
              <a:ext cx="908701" cy="422652"/>
            </a:xfrm>
            <a:custGeom>
              <a:avLst/>
              <a:gdLst>
                <a:gd name="connsiteX0" fmla="*/ 46881 w 1005941"/>
                <a:gd name="connsiteY0" fmla="*/ 266526 h 467879"/>
                <a:gd name="connsiteX1" fmla="*/ 46881 w 1005941"/>
                <a:gd name="connsiteY1" fmla="*/ 175289 h 467879"/>
                <a:gd name="connsiteX2" fmla="*/ 67935 w 1005941"/>
                <a:gd name="connsiteY2" fmla="*/ 107447 h 467879"/>
                <a:gd name="connsiteX3" fmla="*/ 355681 w 1005941"/>
                <a:gd name="connsiteY3" fmla="*/ 105107 h 467879"/>
                <a:gd name="connsiteX4" fmla="*/ 472651 w 1005941"/>
                <a:gd name="connsiteY4" fmla="*/ 44283 h 467879"/>
                <a:gd name="connsiteX5" fmla="*/ 507742 w 1005941"/>
                <a:gd name="connsiteY5" fmla="*/ 72356 h 467879"/>
                <a:gd name="connsiteX6" fmla="*/ 739343 w 1005941"/>
                <a:gd name="connsiteY6" fmla="*/ 247811 h 467879"/>
                <a:gd name="connsiteX7" fmla="*/ 790810 w 1005941"/>
                <a:gd name="connsiteY7" fmla="*/ 259508 h 467879"/>
                <a:gd name="connsiteX8" fmla="*/ 917137 w 1005941"/>
                <a:gd name="connsiteY8" fmla="*/ 273545 h 467879"/>
                <a:gd name="connsiteX9" fmla="*/ 973283 w 1005941"/>
                <a:gd name="connsiteY9" fmla="*/ 329690 h 467879"/>
                <a:gd name="connsiteX10" fmla="*/ 926495 w 1005941"/>
                <a:gd name="connsiteY10" fmla="*/ 392854 h 467879"/>
                <a:gd name="connsiteX11" fmla="*/ 470312 w 1005941"/>
                <a:gd name="connsiteY11" fmla="*/ 392854 h 467879"/>
                <a:gd name="connsiteX12" fmla="*/ 320590 w 1005941"/>
                <a:gd name="connsiteY12" fmla="*/ 376478 h 467879"/>
                <a:gd name="connsiteX13" fmla="*/ 96008 w 1005941"/>
                <a:gd name="connsiteY13" fmla="*/ 362441 h 467879"/>
                <a:gd name="connsiteX14" fmla="*/ 46881 w 1005941"/>
                <a:gd name="connsiteY14" fmla="*/ 296938 h 467879"/>
                <a:gd name="connsiteX15" fmla="*/ 46881 w 1005941"/>
                <a:gd name="connsiteY15" fmla="*/ 266526 h 46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5941" h="467879">
                  <a:moveTo>
                    <a:pt x="46881" y="266526"/>
                  </a:moveTo>
                  <a:cubicBezTo>
                    <a:pt x="44541" y="236114"/>
                    <a:pt x="44541" y="208041"/>
                    <a:pt x="46881" y="175289"/>
                  </a:cubicBezTo>
                  <a:cubicBezTo>
                    <a:pt x="53899" y="151895"/>
                    <a:pt x="60917" y="130841"/>
                    <a:pt x="67935" y="107447"/>
                  </a:cubicBezTo>
                  <a:cubicBezTo>
                    <a:pt x="163851" y="107447"/>
                    <a:pt x="259766" y="112126"/>
                    <a:pt x="355681" y="105107"/>
                  </a:cubicBezTo>
                  <a:cubicBezTo>
                    <a:pt x="402469" y="100429"/>
                    <a:pt x="442239" y="79374"/>
                    <a:pt x="472651" y="44283"/>
                  </a:cubicBezTo>
                  <a:cubicBezTo>
                    <a:pt x="498385" y="37265"/>
                    <a:pt x="498385" y="60659"/>
                    <a:pt x="507742" y="72356"/>
                  </a:cubicBezTo>
                  <a:cubicBezTo>
                    <a:pt x="568567" y="154235"/>
                    <a:pt x="624712" y="215060"/>
                    <a:pt x="739343" y="247811"/>
                  </a:cubicBezTo>
                  <a:cubicBezTo>
                    <a:pt x="751040" y="252490"/>
                    <a:pt x="776773" y="259508"/>
                    <a:pt x="790810" y="259508"/>
                  </a:cubicBezTo>
                  <a:cubicBezTo>
                    <a:pt x="835258" y="266526"/>
                    <a:pt x="868010" y="271205"/>
                    <a:pt x="917137" y="273545"/>
                  </a:cubicBezTo>
                  <a:cubicBezTo>
                    <a:pt x="959246" y="280562"/>
                    <a:pt x="970943" y="296938"/>
                    <a:pt x="973283" y="329690"/>
                  </a:cubicBezTo>
                  <a:cubicBezTo>
                    <a:pt x="977962" y="364781"/>
                    <a:pt x="956907" y="383496"/>
                    <a:pt x="926495" y="392854"/>
                  </a:cubicBezTo>
                  <a:cubicBezTo>
                    <a:pt x="776773" y="448999"/>
                    <a:pt x="617694" y="460696"/>
                    <a:pt x="470312" y="392854"/>
                  </a:cubicBezTo>
                  <a:cubicBezTo>
                    <a:pt x="421185" y="369460"/>
                    <a:pt x="376736" y="367120"/>
                    <a:pt x="320590" y="376478"/>
                  </a:cubicBezTo>
                  <a:cubicBezTo>
                    <a:pt x="219996" y="395193"/>
                    <a:pt x="173208" y="378817"/>
                    <a:pt x="96008" y="362441"/>
                  </a:cubicBezTo>
                  <a:cubicBezTo>
                    <a:pt x="58578" y="355423"/>
                    <a:pt x="32844" y="336708"/>
                    <a:pt x="46881" y="296938"/>
                  </a:cubicBezTo>
                  <a:cubicBezTo>
                    <a:pt x="51559" y="287581"/>
                    <a:pt x="46881" y="287581"/>
                    <a:pt x="46881" y="2665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7DF9A70-42B4-4956-A6DE-65EC83042B41}"/>
                </a:ext>
              </a:extLst>
            </p:cNvPr>
            <p:cNvSpPr/>
            <p:nvPr/>
          </p:nvSpPr>
          <p:spPr>
            <a:xfrm>
              <a:off x="1403251" y="5981252"/>
              <a:ext cx="401519" cy="528315"/>
            </a:xfrm>
            <a:custGeom>
              <a:avLst/>
              <a:gdLst>
                <a:gd name="connsiteX0" fmla="*/ 102117 w 444485"/>
                <a:gd name="connsiteY0" fmla="*/ 247044 h 584849"/>
                <a:gd name="connsiteX1" fmla="*/ 111474 w 444485"/>
                <a:gd name="connsiteY1" fmla="*/ 76268 h 584849"/>
                <a:gd name="connsiteX2" fmla="*/ 319681 w 444485"/>
                <a:gd name="connsiteY2" fmla="*/ 43516 h 584849"/>
                <a:gd name="connsiteX3" fmla="*/ 382844 w 444485"/>
                <a:gd name="connsiteY3" fmla="*/ 55213 h 584849"/>
                <a:gd name="connsiteX4" fmla="*/ 392202 w 444485"/>
                <a:gd name="connsiteY4" fmla="*/ 300850 h 584849"/>
                <a:gd name="connsiteX5" fmla="*/ 417935 w 444485"/>
                <a:gd name="connsiteY5" fmla="*/ 424839 h 584849"/>
                <a:gd name="connsiteX6" fmla="*/ 340735 w 444485"/>
                <a:gd name="connsiteY6" fmla="*/ 537130 h 584849"/>
                <a:gd name="connsiteX7" fmla="*/ 102117 w 444485"/>
                <a:gd name="connsiteY7" fmla="*/ 532450 h 584849"/>
                <a:gd name="connsiteX8" fmla="*/ 55329 w 444485"/>
                <a:gd name="connsiteY8" fmla="*/ 389748 h 584849"/>
                <a:gd name="connsiteX9" fmla="*/ 102117 w 444485"/>
                <a:gd name="connsiteY9" fmla="*/ 247044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485" h="584849">
                  <a:moveTo>
                    <a:pt x="102117" y="247044"/>
                  </a:moveTo>
                  <a:cubicBezTo>
                    <a:pt x="113814" y="190899"/>
                    <a:pt x="120832" y="151129"/>
                    <a:pt x="111474" y="76268"/>
                  </a:cubicBezTo>
                  <a:cubicBezTo>
                    <a:pt x="181656" y="66910"/>
                    <a:pt x="247159" y="38838"/>
                    <a:pt x="319681" y="43516"/>
                  </a:cubicBezTo>
                  <a:cubicBezTo>
                    <a:pt x="340735" y="45856"/>
                    <a:pt x="364129" y="45856"/>
                    <a:pt x="382844" y="55213"/>
                  </a:cubicBezTo>
                  <a:cubicBezTo>
                    <a:pt x="394541" y="141771"/>
                    <a:pt x="373487" y="218971"/>
                    <a:pt x="392202" y="300850"/>
                  </a:cubicBezTo>
                  <a:cubicBezTo>
                    <a:pt x="403899" y="342960"/>
                    <a:pt x="413257" y="382729"/>
                    <a:pt x="417935" y="424839"/>
                  </a:cubicBezTo>
                  <a:cubicBezTo>
                    <a:pt x="427293" y="502039"/>
                    <a:pt x="413257" y="523093"/>
                    <a:pt x="340735" y="537130"/>
                  </a:cubicBezTo>
                  <a:cubicBezTo>
                    <a:pt x="258856" y="551166"/>
                    <a:pt x="183996" y="548827"/>
                    <a:pt x="102117" y="532450"/>
                  </a:cubicBezTo>
                  <a:cubicBezTo>
                    <a:pt x="43632" y="520753"/>
                    <a:pt x="29595" y="459930"/>
                    <a:pt x="55329" y="389748"/>
                  </a:cubicBezTo>
                  <a:cubicBezTo>
                    <a:pt x="71704" y="340620"/>
                    <a:pt x="88080" y="300850"/>
                    <a:pt x="102117" y="2470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1EA2B28-8846-4C7F-88A9-8ADBC0501178}"/>
                </a:ext>
              </a:extLst>
            </p:cNvPr>
            <p:cNvSpPr/>
            <p:nvPr/>
          </p:nvSpPr>
          <p:spPr>
            <a:xfrm>
              <a:off x="896897" y="1140047"/>
              <a:ext cx="1606075" cy="1415883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F3EF62E-06EA-4D0D-A441-B65B6FB961EF}"/>
                </a:ext>
              </a:extLst>
            </p:cNvPr>
            <p:cNvSpPr/>
            <p:nvPr/>
          </p:nvSpPr>
          <p:spPr>
            <a:xfrm>
              <a:off x="1235707" y="2205536"/>
              <a:ext cx="1289086" cy="3888394"/>
            </a:xfrm>
            <a:custGeom>
              <a:avLst/>
              <a:gdLst>
                <a:gd name="connsiteX0" fmla="*/ 1305229 w 1427033"/>
                <a:gd name="connsiteY0" fmla="*/ 73181 h 4304494"/>
                <a:gd name="connsiteX1" fmla="*/ 1279495 w 1427033"/>
                <a:gd name="connsiteY1" fmla="*/ 87218 h 4304494"/>
                <a:gd name="connsiteX2" fmla="*/ 673591 w 1427033"/>
                <a:gd name="connsiteY2" fmla="*/ 122309 h 4304494"/>
                <a:gd name="connsiteX3" fmla="*/ 638500 w 1427033"/>
                <a:gd name="connsiteY3" fmla="*/ 143363 h 4304494"/>
                <a:gd name="connsiteX4" fmla="*/ 109796 w 1427033"/>
                <a:gd name="connsiteY4" fmla="*/ 407715 h 4304494"/>
                <a:gd name="connsiteX5" fmla="*/ 91081 w 1427033"/>
                <a:gd name="connsiteY5" fmla="*/ 454503 h 4304494"/>
                <a:gd name="connsiteX6" fmla="*/ 91081 w 1427033"/>
                <a:gd name="connsiteY6" fmla="*/ 524685 h 4304494"/>
                <a:gd name="connsiteX7" fmla="*/ 74705 w 1427033"/>
                <a:gd name="connsiteY7" fmla="*/ 583170 h 4304494"/>
                <a:gd name="connsiteX8" fmla="*/ 55990 w 1427033"/>
                <a:gd name="connsiteY8" fmla="*/ 693122 h 4304494"/>
                <a:gd name="connsiteX9" fmla="*/ 95759 w 1427033"/>
                <a:gd name="connsiteY9" fmla="*/ 739910 h 4304494"/>
                <a:gd name="connsiteX10" fmla="*/ 123832 w 1427033"/>
                <a:gd name="connsiteY10" fmla="*/ 805413 h 4304494"/>
                <a:gd name="connsiteX11" fmla="*/ 116814 w 1427033"/>
                <a:gd name="connsiteY11" fmla="*/ 1086141 h 4304494"/>
                <a:gd name="connsiteX12" fmla="*/ 114475 w 1427033"/>
                <a:gd name="connsiteY12" fmla="*/ 1100177 h 4304494"/>
                <a:gd name="connsiteX13" fmla="*/ 114475 w 1427033"/>
                <a:gd name="connsiteY13" fmla="*/ 1359851 h 4304494"/>
                <a:gd name="connsiteX14" fmla="*/ 109796 w 1427033"/>
                <a:gd name="connsiteY14" fmla="*/ 1504894 h 4304494"/>
                <a:gd name="connsiteX15" fmla="*/ 133190 w 1427033"/>
                <a:gd name="connsiteY15" fmla="*/ 1713100 h 4304494"/>
                <a:gd name="connsiteX16" fmla="*/ 156584 w 1427033"/>
                <a:gd name="connsiteY16" fmla="*/ 1851125 h 4304494"/>
                <a:gd name="connsiteX17" fmla="*/ 186996 w 1427033"/>
                <a:gd name="connsiteY17" fmla="*/ 2021901 h 4304494"/>
                <a:gd name="connsiteX18" fmla="*/ 210390 w 1427033"/>
                <a:gd name="connsiteY18" fmla="*/ 2309647 h 4304494"/>
                <a:gd name="connsiteX19" fmla="*/ 198693 w 1427033"/>
                <a:gd name="connsiteY19" fmla="*/ 2333041 h 4304494"/>
                <a:gd name="connsiteX20" fmla="*/ 208050 w 1427033"/>
                <a:gd name="connsiteY20" fmla="*/ 2494460 h 4304494"/>
                <a:gd name="connsiteX21" fmla="*/ 215069 w 1427033"/>
                <a:gd name="connsiteY21" fmla="*/ 2545926 h 4304494"/>
                <a:gd name="connsiteX22" fmla="*/ 172959 w 1427033"/>
                <a:gd name="connsiteY22" fmla="*/ 2690969 h 4304494"/>
                <a:gd name="connsiteX23" fmla="*/ 172959 w 1427033"/>
                <a:gd name="connsiteY23" fmla="*/ 2705006 h 4304494"/>
                <a:gd name="connsiteX24" fmla="*/ 175299 w 1427033"/>
                <a:gd name="connsiteY24" fmla="*/ 2903855 h 4304494"/>
                <a:gd name="connsiteX25" fmla="*/ 161262 w 1427033"/>
                <a:gd name="connsiteY25" fmla="*/ 3151831 h 4304494"/>
                <a:gd name="connsiteX26" fmla="*/ 158923 w 1427033"/>
                <a:gd name="connsiteY26" fmla="*/ 3161188 h 4304494"/>
                <a:gd name="connsiteX27" fmla="*/ 149565 w 1427033"/>
                <a:gd name="connsiteY27" fmla="*/ 3413844 h 4304494"/>
                <a:gd name="connsiteX28" fmla="*/ 151905 w 1427033"/>
                <a:gd name="connsiteY28" fmla="*/ 3647784 h 4304494"/>
                <a:gd name="connsiteX29" fmla="*/ 194014 w 1427033"/>
                <a:gd name="connsiteY29" fmla="*/ 4008051 h 4304494"/>
                <a:gd name="connsiteX30" fmla="*/ 226766 w 1427033"/>
                <a:gd name="connsiteY30" fmla="*/ 4197542 h 4304494"/>
                <a:gd name="connsiteX31" fmla="*/ 275893 w 1427033"/>
                <a:gd name="connsiteY31" fmla="*/ 4256027 h 4304494"/>
                <a:gd name="connsiteX32" fmla="*/ 299287 w 1427033"/>
                <a:gd name="connsiteY32" fmla="*/ 4265385 h 4304494"/>
                <a:gd name="connsiteX33" fmla="*/ 374148 w 1427033"/>
                <a:gd name="connsiteY33" fmla="*/ 4256027 h 4304494"/>
                <a:gd name="connsiteX34" fmla="*/ 572997 w 1427033"/>
                <a:gd name="connsiteY34" fmla="*/ 4244330 h 4304494"/>
                <a:gd name="connsiteX35" fmla="*/ 624464 w 1427033"/>
                <a:gd name="connsiteY35" fmla="*/ 4234973 h 4304494"/>
                <a:gd name="connsiteX36" fmla="*/ 640839 w 1427033"/>
                <a:gd name="connsiteY36" fmla="*/ 4199882 h 4304494"/>
                <a:gd name="connsiteX37" fmla="*/ 636161 w 1427033"/>
                <a:gd name="connsiteY37" fmla="*/ 3872366 h 4304494"/>
                <a:gd name="connsiteX38" fmla="*/ 610427 w 1427033"/>
                <a:gd name="connsiteY38" fmla="*/ 3549529 h 4304494"/>
                <a:gd name="connsiteX39" fmla="*/ 605748 w 1427033"/>
                <a:gd name="connsiteY39" fmla="*/ 3467650 h 4304494"/>
                <a:gd name="connsiteX40" fmla="*/ 622124 w 1427033"/>
                <a:gd name="connsiteY40" fmla="*/ 2807939 h 4304494"/>
                <a:gd name="connsiteX41" fmla="*/ 666573 w 1427033"/>
                <a:gd name="connsiteY41" fmla="*/ 2457029 h 4304494"/>
                <a:gd name="connsiteX42" fmla="*/ 696985 w 1427033"/>
                <a:gd name="connsiteY42" fmla="*/ 2005525 h 4304494"/>
                <a:gd name="connsiteX43" fmla="*/ 795240 w 1427033"/>
                <a:gd name="connsiteY43" fmla="*/ 1537645 h 4304494"/>
                <a:gd name="connsiteX44" fmla="*/ 771846 w 1427033"/>
                <a:gd name="connsiteY44" fmla="*/ 1766906 h 4304494"/>
                <a:gd name="connsiteX45" fmla="*/ 746112 w 1427033"/>
                <a:gd name="connsiteY45" fmla="*/ 1977452 h 4304494"/>
                <a:gd name="connsiteX46" fmla="*/ 769506 w 1427033"/>
                <a:gd name="connsiteY46" fmla="*/ 2209053 h 4304494"/>
                <a:gd name="connsiteX47" fmla="*/ 785882 w 1427033"/>
                <a:gd name="connsiteY47" fmla="*/ 2335380 h 4304494"/>
                <a:gd name="connsiteX48" fmla="*/ 795240 w 1427033"/>
                <a:gd name="connsiteY48" fmla="*/ 2714363 h 4304494"/>
                <a:gd name="connsiteX49" fmla="*/ 748452 w 1427033"/>
                <a:gd name="connsiteY49" fmla="*/ 3114400 h 4304494"/>
                <a:gd name="connsiteX50" fmla="*/ 755470 w 1427033"/>
                <a:gd name="connsiteY50" fmla="*/ 3647784 h 4304494"/>
                <a:gd name="connsiteX51" fmla="*/ 757809 w 1427033"/>
                <a:gd name="connsiteY51" fmla="*/ 3769432 h 4304494"/>
                <a:gd name="connsiteX52" fmla="*/ 760149 w 1427033"/>
                <a:gd name="connsiteY52" fmla="*/ 4052500 h 4304494"/>
                <a:gd name="connsiteX53" fmla="*/ 767167 w 1427033"/>
                <a:gd name="connsiteY53" fmla="*/ 4185845 h 4304494"/>
                <a:gd name="connsiteX54" fmla="*/ 792900 w 1427033"/>
                <a:gd name="connsiteY54" fmla="*/ 4206900 h 4304494"/>
                <a:gd name="connsiteX55" fmla="*/ 1045555 w 1427033"/>
                <a:gd name="connsiteY55" fmla="*/ 4211579 h 4304494"/>
                <a:gd name="connsiteX56" fmla="*/ 1197616 w 1427033"/>
                <a:gd name="connsiteY56" fmla="*/ 4143736 h 4304494"/>
                <a:gd name="connsiteX57" fmla="*/ 1211653 w 1427033"/>
                <a:gd name="connsiteY57" fmla="*/ 4071215 h 4304494"/>
                <a:gd name="connsiteX58" fmla="*/ 1185919 w 1427033"/>
                <a:gd name="connsiteY58" fmla="*/ 3888742 h 4304494"/>
                <a:gd name="connsiteX59" fmla="*/ 1171883 w 1427033"/>
                <a:gd name="connsiteY59" fmla="*/ 3757735 h 4304494"/>
                <a:gd name="connsiteX60" fmla="*/ 1174222 w 1427033"/>
                <a:gd name="connsiteY60" fmla="*/ 3610353 h 4304494"/>
                <a:gd name="connsiteX61" fmla="*/ 1157847 w 1427033"/>
                <a:gd name="connsiteY61" fmla="*/ 3404486 h 4304494"/>
                <a:gd name="connsiteX62" fmla="*/ 1195277 w 1427033"/>
                <a:gd name="connsiteY62" fmla="*/ 2992752 h 4304494"/>
                <a:gd name="connsiteX63" fmla="*/ 1258441 w 1427033"/>
                <a:gd name="connsiteY63" fmla="*/ 2751794 h 4304494"/>
                <a:gd name="connsiteX64" fmla="*/ 1274817 w 1427033"/>
                <a:gd name="connsiteY64" fmla="*/ 2655878 h 4304494"/>
                <a:gd name="connsiteX65" fmla="*/ 1274817 w 1427033"/>
                <a:gd name="connsiteY65" fmla="*/ 2578678 h 4304494"/>
                <a:gd name="connsiteX66" fmla="*/ 1302889 w 1427033"/>
                <a:gd name="connsiteY66" fmla="*/ 2209053 h 4304494"/>
                <a:gd name="connsiteX67" fmla="*/ 1302889 w 1427033"/>
                <a:gd name="connsiteY67" fmla="*/ 2192677 h 4304494"/>
                <a:gd name="connsiteX68" fmla="*/ 1314586 w 1427033"/>
                <a:gd name="connsiteY68" fmla="*/ 1649936 h 4304494"/>
                <a:gd name="connsiteX69" fmla="*/ 1181241 w 1427033"/>
                <a:gd name="connsiteY69" fmla="*/ 898989 h 4304494"/>
                <a:gd name="connsiteX70" fmla="*/ 1202295 w 1427033"/>
                <a:gd name="connsiteY70" fmla="*/ 714177 h 4304494"/>
                <a:gd name="connsiteX71" fmla="*/ 1190598 w 1427033"/>
                <a:gd name="connsiteY71" fmla="*/ 475558 h 4304494"/>
                <a:gd name="connsiteX72" fmla="*/ 1302889 w 1427033"/>
                <a:gd name="connsiteY72" fmla="*/ 452164 h 4304494"/>
                <a:gd name="connsiteX73" fmla="*/ 1293532 w 1427033"/>
                <a:gd name="connsiteY73" fmla="*/ 435788 h 4304494"/>
                <a:gd name="connsiteX74" fmla="*/ 1272477 w 1427033"/>
                <a:gd name="connsiteY74" fmla="*/ 435788 h 4304494"/>
                <a:gd name="connsiteX75" fmla="*/ 1178901 w 1427033"/>
                <a:gd name="connsiteY75" fmla="*/ 367946 h 4304494"/>
                <a:gd name="connsiteX76" fmla="*/ 1169544 w 1427033"/>
                <a:gd name="connsiteY76" fmla="*/ 314139 h 4304494"/>
                <a:gd name="connsiteX77" fmla="*/ 1176562 w 1427033"/>
                <a:gd name="connsiteY77" fmla="*/ 236939 h 4304494"/>
                <a:gd name="connsiteX78" fmla="*/ 1314586 w 1427033"/>
                <a:gd name="connsiteY78" fmla="*/ 150382 h 4304494"/>
                <a:gd name="connsiteX79" fmla="*/ 1354356 w 1427033"/>
                <a:gd name="connsiteY79" fmla="*/ 77860 h 4304494"/>
                <a:gd name="connsiteX80" fmla="*/ 1382429 w 1427033"/>
                <a:gd name="connsiteY80" fmla="*/ 73181 h 4304494"/>
                <a:gd name="connsiteX81" fmla="*/ 1394126 w 1427033"/>
                <a:gd name="connsiteY81" fmla="*/ 63824 h 4304494"/>
                <a:gd name="connsiteX82" fmla="*/ 1305229 w 1427033"/>
                <a:gd name="connsiteY82" fmla="*/ 73181 h 43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1427033" h="4304494">
                  <a:moveTo>
                    <a:pt x="1305229" y="73181"/>
                  </a:moveTo>
                  <a:cubicBezTo>
                    <a:pt x="1300550" y="82539"/>
                    <a:pt x="1291192" y="84878"/>
                    <a:pt x="1279495" y="87218"/>
                  </a:cubicBezTo>
                  <a:cubicBezTo>
                    <a:pt x="1176562" y="96575"/>
                    <a:pt x="680609" y="152721"/>
                    <a:pt x="673591" y="122309"/>
                  </a:cubicBezTo>
                  <a:cubicBezTo>
                    <a:pt x="666573" y="126988"/>
                    <a:pt x="652536" y="136345"/>
                    <a:pt x="638500" y="143363"/>
                  </a:cubicBezTo>
                  <a:cubicBezTo>
                    <a:pt x="470063" y="246297"/>
                    <a:pt x="306305" y="358588"/>
                    <a:pt x="109796" y="407715"/>
                  </a:cubicBezTo>
                  <a:cubicBezTo>
                    <a:pt x="88741" y="417073"/>
                    <a:pt x="98099" y="440467"/>
                    <a:pt x="91081" y="454503"/>
                  </a:cubicBezTo>
                  <a:cubicBezTo>
                    <a:pt x="84062" y="477897"/>
                    <a:pt x="79384" y="503631"/>
                    <a:pt x="91081" y="524685"/>
                  </a:cubicBezTo>
                  <a:cubicBezTo>
                    <a:pt x="112135" y="555097"/>
                    <a:pt x="95759" y="566794"/>
                    <a:pt x="74705" y="583170"/>
                  </a:cubicBezTo>
                  <a:cubicBezTo>
                    <a:pt x="41953" y="608904"/>
                    <a:pt x="32596" y="658031"/>
                    <a:pt x="55990" y="693122"/>
                  </a:cubicBezTo>
                  <a:cubicBezTo>
                    <a:pt x="67687" y="709498"/>
                    <a:pt x="81723" y="728213"/>
                    <a:pt x="95759" y="739910"/>
                  </a:cubicBezTo>
                  <a:cubicBezTo>
                    <a:pt x="119153" y="758625"/>
                    <a:pt x="121493" y="777340"/>
                    <a:pt x="123832" y="805413"/>
                  </a:cubicBezTo>
                  <a:cubicBezTo>
                    <a:pt x="126172" y="898989"/>
                    <a:pt x="84062" y="992565"/>
                    <a:pt x="116814" y="1086141"/>
                  </a:cubicBezTo>
                  <a:cubicBezTo>
                    <a:pt x="119153" y="1090820"/>
                    <a:pt x="116814" y="1095499"/>
                    <a:pt x="114475" y="1100177"/>
                  </a:cubicBezTo>
                  <a:cubicBezTo>
                    <a:pt x="91081" y="1186736"/>
                    <a:pt x="88741" y="1273293"/>
                    <a:pt x="114475" y="1359851"/>
                  </a:cubicBezTo>
                  <a:cubicBezTo>
                    <a:pt x="128511" y="1408978"/>
                    <a:pt x="119153" y="1458106"/>
                    <a:pt x="109796" y="1504894"/>
                  </a:cubicBezTo>
                  <a:cubicBezTo>
                    <a:pt x="93420" y="1577415"/>
                    <a:pt x="100438" y="1645258"/>
                    <a:pt x="133190" y="1713100"/>
                  </a:cubicBezTo>
                  <a:cubicBezTo>
                    <a:pt x="154244" y="1755209"/>
                    <a:pt x="163602" y="1799658"/>
                    <a:pt x="156584" y="1851125"/>
                  </a:cubicBezTo>
                  <a:cubicBezTo>
                    <a:pt x="149565" y="1909610"/>
                    <a:pt x="170620" y="1965755"/>
                    <a:pt x="186996" y="2021901"/>
                  </a:cubicBezTo>
                  <a:cubicBezTo>
                    <a:pt x="215069" y="2113137"/>
                    <a:pt x="203372" y="2213732"/>
                    <a:pt x="210390" y="2309647"/>
                  </a:cubicBezTo>
                  <a:cubicBezTo>
                    <a:pt x="210390" y="2316665"/>
                    <a:pt x="203372" y="2323683"/>
                    <a:pt x="198693" y="2333041"/>
                  </a:cubicBezTo>
                  <a:cubicBezTo>
                    <a:pt x="177638" y="2389187"/>
                    <a:pt x="161262" y="2442993"/>
                    <a:pt x="208050" y="2494460"/>
                  </a:cubicBezTo>
                  <a:cubicBezTo>
                    <a:pt x="219747" y="2506157"/>
                    <a:pt x="224426" y="2524872"/>
                    <a:pt x="215069" y="2545926"/>
                  </a:cubicBezTo>
                  <a:cubicBezTo>
                    <a:pt x="196353" y="2592714"/>
                    <a:pt x="203372" y="2646521"/>
                    <a:pt x="172959" y="2690969"/>
                  </a:cubicBezTo>
                  <a:cubicBezTo>
                    <a:pt x="170620" y="2693309"/>
                    <a:pt x="170620" y="2700327"/>
                    <a:pt x="172959" y="2705006"/>
                  </a:cubicBezTo>
                  <a:cubicBezTo>
                    <a:pt x="184656" y="2770509"/>
                    <a:pt x="177638" y="2838351"/>
                    <a:pt x="175299" y="2903855"/>
                  </a:cubicBezTo>
                  <a:cubicBezTo>
                    <a:pt x="170620" y="2985734"/>
                    <a:pt x="126172" y="3067612"/>
                    <a:pt x="161262" y="3151831"/>
                  </a:cubicBezTo>
                  <a:cubicBezTo>
                    <a:pt x="161262" y="3154170"/>
                    <a:pt x="161262" y="3158849"/>
                    <a:pt x="158923" y="3161188"/>
                  </a:cubicBezTo>
                  <a:cubicBezTo>
                    <a:pt x="144887" y="3245407"/>
                    <a:pt x="142547" y="3329625"/>
                    <a:pt x="149565" y="3413844"/>
                  </a:cubicBezTo>
                  <a:cubicBezTo>
                    <a:pt x="154244" y="3491044"/>
                    <a:pt x="151905" y="3570583"/>
                    <a:pt x="151905" y="3647784"/>
                  </a:cubicBezTo>
                  <a:cubicBezTo>
                    <a:pt x="151905" y="3769432"/>
                    <a:pt x="177638" y="3888742"/>
                    <a:pt x="194014" y="4008051"/>
                  </a:cubicBezTo>
                  <a:cubicBezTo>
                    <a:pt x="203372" y="4071215"/>
                    <a:pt x="236123" y="4129700"/>
                    <a:pt x="226766" y="4197542"/>
                  </a:cubicBezTo>
                  <a:cubicBezTo>
                    <a:pt x="219747" y="4237312"/>
                    <a:pt x="238463" y="4253688"/>
                    <a:pt x="275893" y="4256027"/>
                  </a:cubicBezTo>
                  <a:cubicBezTo>
                    <a:pt x="282911" y="4260706"/>
                    <a:pt x="292269" y="4263046"/>
                    <a:pt x="299287" y="4265385"/>
                  </a:cubicBezTo>
                  <a:cubicBezTo>
                    <a:pt x="325020" y="4270064"/>
                    <a:pt x="348414" y="4260706"/>
                    <a:pt x="374148" y="4256027"/>
                  </a:cubicBezTo>
                  <a:cubicBezTo>
                    <a:pt x="439651" y="4239652"/>
                    <a:pt x="505154" y="4232633"/>
                    <a:pt x="572997" y="4244330"/>
                  </a:cubicBezTo>
                  <a:cubicBezTo>
                    <a:pt x="589373" y="4241991"/>
                    <a:pt x="608088" y="4241991"/>
                    <a:pt x="624464" y="4234973"/>
                  </a:cubicBezTo>
                  <a:cubicBezTo>
                    <a:pt x="638500" y="4227955"/>
                    <a:pt x="638500" y="4211579"/>
                    <a:pt x="640839" y="4199882"/>
                  </a:cubicBezTo>
                  <a:cubicBezTo>
                    <a:pt x="657215" y="4089930"/>
                    <a:pt x="659555" y="3977639"/>
                    <a:pt x="636161" y="3872366"/>
                  </a:cubicBezTo>
                  <a:cubicBezTo>
                    <a:pt x="612767" y="3764754"/>
                    <a:pt x="619785" y="3657141"/>
                    <a:pt x="610427" y="3549529"/>
                  </a:cubicBezTo>
                  <a:cubicBezTo>
                    <a:pt x="608088" y="3521456"/>
                    <a:pt x="608088" y="3495723"/>
                    <a:pt x="605748" y="3467650"/>
                  </a:cubicBezTo>
                  <a:cubicBezTo>
                    <a:pt x="587033" y="3247746"/>
                    <a:pt x="575336" y="3025503"/>
                    <a:pt x="622124" y="2807939"/>
                  </a:cubicBezTo>
                  <a:cubicBezTo>
                    <a:pt x="647858" y="2693309"/>
                    <a:pt x="659555" y="2573999"/>
                    <a:pt x="666573" y="2457029"/>
                  </a:cubicBezTo>
                  <a:cubicBezTo>
                    <a:pt x="673591" y="2307308"/>
                    <a:pt x="687627" y="2155247"/>
                    <a:pt x="696985" y="2005525"/>
                  </a:cubicBezTo>
                  <a:cubicBezTo>
                    <a:pt x="704003" y="1888555"/>
                    <a:pt x="750791" y="1642918"/>
                    <a:pt x="795240" y="1537645"/>
                  </a:cubicBezTo>
                  <a:cubicBezTo>
                    <a:pt x="790561" y="1539985"/>
                    <a:pt x="783543" y="1699064"/>
                    <a:pt x="771846" y="1766906"/>
                  </a:cubicBezTo>
                  <a:cubicBezTo>
                    <a:pt x="760149" y="1846446"/>
                    <a:pt x="750791" y="1900252"/>
                    <a:pt x="746112" y="1977452"/>
                  </a:cubicBezTo>
                  <a:cubicBezTo>
                    <a:pt x="769506" y="2047634"/>
                    <a:pt x="767167" y="2134192"/>
                    <a:pt x="769506" y="2209053"/>
                  </a:cubicBezTo>
                  <a:cubicBezTo>
                    <a:pt x="769506" y="2251162"/>
                    <a:pt x="776524" y="2293271"/>
                    <a:pt x="785882" y="2335380"/>
                  </a:cubicBezTo>
                  <a:cubicBezTo>
                    <a:pt x="811615" y="2459369"/>
                    <a:pt x="809276" y="2590375"/>
                    <a:pt x="795240" y="2714363"/>
                  </a:cubicBezTo>
                  <a:cubicBezTo>
                    <a:pt x="781203" y="2847709"/>
                    <a:pt x="755470" y="2981055"/>
                    <a:pt x="748452" y="3114400"/>
                  </a:cubicBezTo>
                  <a:cubicBezTo>
                    <a:pt x="739094" y="3292195"/>
                    <a:pt x="732076" y="3469989"/>
                    <a:pt x="755470" y="3647784"/>
                  </a:cubicBezTo>
                  <a:cubicBezTo>
                    <a:pt x="760149" y="3687553"/>
                    <a:pt x="769506" y="3732002"/>
                    <a:pt x="757809" y="3769432"/>
                  </a:cubicBezTo>
                  <a:cubicBezTo>
                    <a:pt x="729736" y="3865348"/>
                    <a:pt x="748452" y="3958924"/>
                    <a:pt x="760149" y="4052500"/>
                  </a:cubicBezTo>
                  <a:cubicBezTo>
                    <a:pt x="764827" y="4096948"/>
                    <a:pt x="748452" y="4141397"/>
                    <a:pt x="767167" y="4185845"/>
                  </a:cubicBezTo>
                  <a:cubicBezTo>
                    <a:pt x="774185" y="4195203"/>
                    <a:pt x="781203" y="4204561"/>
                    <a:pt x="792900" y="4206900"/>
                  </a:cubicBezTo>
                  <a:cubicBezTo>
                    <a:pt x="877119" y="4213918"/>
                    <a:pt x="961337" y="4211579"/>
                    <a:pt x="1045555" y="4211579"/>
                  </a:cubicBezTo>
                  <a:cubicBezTo>
                    <a:pt x="1104040" y="4211579"/>
                    <a:pt x="1160186" y="4192864"/>
                    <a:pt x="1197616" y="4143736"/>
                  </a:cubicBezTo>
                  <a:cubicBezTo>
                    <a:pt x="1213992" y="4122682"/>
                    <a:pt x="1202295" y="4094609"/>
                    <a:pt x="1211653" y="4071215"/>
                  </a:cubicBezTo>
                  <a:cubicBezTo>
                    <a:pt x="1204635" y="4010390"/>
                    <a:pt x="1199956" y="3947227"/>
                    <a:pt x="1185919" y="3888742"/>
                  </a:cubicBezTo>
                  <a:cubicBezTo>
                    <a:pt x="1176562" y="3844293"/>
                    <a:pt x="1169544" y="3804523"/>
                    <a:pt x="1171883" y="3757735"/>
                  </a:cubicBezTo>
                  <a:cubicBezTo>
                    <a:pt x="1174222" y="3708608"/>
                    <a:pt x="1192938" y="3657141"/>
                    <a:pt x="1174222" y="3610353"/>
                  </a:cubicBezTo>
                  <a:cubicBezTo>
                    <a:pt x="1146150" y="3542511"/>
                    <a:pt x="1146150" y="3472329"/>
                    <a:pt x="1157847" y="3404486"/>
                  </a:cubicBezTo>
                  <a:cubicBezTo>
                    <a:pt x="1183580" y="3268801"/>
                    <a:pt x="1171883" y="3128437"/>
                    <a:pt x="1195277" y="2992752"/>
                  </a:cubicBezTo>
                  <a:cubicBezTo>
                    <a:pt x="1209313" y="2908533"/>
                    <a:pt x="1206974" y="2824315"/>
                    <a:pt x="1258441" y="2751794"/>
                  </a:cubicBezTo>
                  <a:cubicBezTo>
                    <a:pt x="1277156" y="2726060"/>
                    <a:pt x="1277156" y="2688630"/>
                    <a:pt x="1274817" y="2655878"/>
                  </a:cubicBezTo>
                  <a:cubicBezTo>
                    <a:pt x="1272477" y="2630145"/>
                    <a:pt x="1272477" y="2604411"/>
                    <a:pt x="1274817" y="2578678"/>
                  </a:cubicBezTo>
                  <a:cubicBezTo>
                    <a:pt x="1286514" y="2454690"/>
                    <a:pt x="1312247" y="2333041"/>
                    <a:pt x="1302889" y="2209053"/>
                  </a:cubicBezTo>
                  <a:cubicBezTo>
                    <a:pt x="1302889" y="2204374"/>
                    <a:pt x="1302889" y="2199695"/>
                    <a:pt x="1302889" y="2192677"/>
                  </a:cubicBezTo>
                  <a:cubicBezTo>
                    <a:pt x="1298211" y="2012543"/>
                    <a:pt x="1319265" y="1832410"/>
                    <a:pt x="1314586" y="1649936"/>
                  </a:cubicBezTo>
                  <a:cubicBezTo>
                    <a:pt x="1307568" y="1392602"/>
                    <a:pt x="1258441" y="1142287"/>
                    <a:pt x="1181241" y="898989"/>
                  </a:cubicBezTo>
                  <a:cubicBezTo>
                    <a:pt x="1167204" y="891971"/>
                    <a:pt x="1190598" y="770322"/>
                    <a:pt x="1202295" y="714177"/>
                  </a:cubicBezTo>
                  <a:cubicBezTo>
                    <a:pt x="1216332" y="639316"/>
                    <a:pt x="1216332" y="555097"/>
                    <a:pt x="1190598" y="475558"/>
                  </a:cubicBezTo>
                  <a:cubicBezTo>
                    <a:pt x="1230368" y="470879"/>
                    <a:pt x="1272477" y="487255"/>
                    <a:pt x="1302889" y="452164"/>
                  </a:cubicBezTo>
                  <a:cubicBezTo>
                    <a:pt x="1305229" y="442806"/>
                    <a:pt x="1300550" y="438128"/>
                    <a:pt x="1293532" y="435788"/>
                  </a:cubicBezTo>
                  <a:cubicBezTo>
                    <a:pt x="1286514" y="433449"/>
                    <a:pt x="1279495" y="433449"/>
                    <a:pt x="1272477" y="435788"/>
                  </a:cubicBezTo>
                  <a:cubicBezTo>
                    <a:pt x="1204635" y="442806"/>
                    <a:pt x="1195277" y="435788"/>
                    <a:pt x="1178901" y="367946"/>
                  </a:cubicBezTo>
                  <a:cubicBezTo>
                    <a:pt x="1174222" y="349230"/>
                    <a:pt x="1171883" y="332855"/>
                    <a:pt x="1169544" y="314139"/>
                  </a:cubicBezTo>
                  <a:cubicBezTo>
                    <a:pt x="1167204" y="288406"/>
                    <a:pt x="1157847" y="260333"/>
                    <a:pt x="1176562" y="236939"/>
                  </a:cubicBezTo>
                  <a:cubicBezTo>
                    <a:pt x="1213992" y="192491"/>
                    <a:pt x="1256101" y="159739"/>
                    <a:pt x="1314586" y="150382"/>
                  </a:cubicBezTo>
                  <a:cubicBezTo>
                    <a:pt x="1380090" y="141024"/>
                    <a:pt x="1384768" y="136345"/>
                    <a:pt x="1354356" y="77860"/>
                  </a:cubicBezTo>
                  <a:cubicBezTo>
                    <a:pt x="1363714" y="70842"/>
                    <a:pt x="1373071" y="75521"/>
                    <a:pt x="1382429" y="73181"/>
                  </a:cubicBezTo>
                  <a:cubicBezTo>
                    <a:pt x="1387108" y="70842"/>
                    <a:pt x="1391787" y="68503"/>
                    <a:pt x="1394126" y="63824"/>
                  </a:cubicBezTo>
                  <a:cubicBezTo>
                    <a:pt x="1363714" y="42769"/>
                    <a:pt x="1330962" y="26393"/>
                    <a:pt x="1305229" y="7318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E20A684-E434-40C4-84DE-66387E9E9CDA}"/>
                </a:ext>
              </a:extLst>
            </p:cNvPr>
            <p:cNvSpPr/>
            <p:nvPr/>
          </p:nvSpPr>
          <p:spPr>
            <a:xfrm>
              <a:off x="1870706" y="5880287"/>
              <a:ext cx="929833" cy="486049"/>
            </a:xfrm>
            <a:custGeom>
              <a:avLst/>
              <a:gdLst>
                <a:gd name="connsiteX0" fmla="*/ 1002314 w 1029335"/>
                <a:gd name="connsiteY0" fmla="*/ 349456 h 538061"/>
                <a:gd name="connsiteX1" fmla="*/ 936811 w 1029335"/>
                <a:gd name="connsiteY1" fmla="*/ 283952 h 538061"/>
                <a:gd name="connsiteX2" fmla="*/ 819841 w 1029335"/>
                <a:gd name="connsiteY2" fmla="*/ 274595 h 538061"/>
                <a:gd name="connsiteX3" fmla="*/ 819841 w 1029335"/>
                <a:gd name="connsiteY3" fmla="*/ 274595 h 538061"/>
                <a:gd name="connsiteX4" fmla="*/ 819841 w 1029335"/>
                <a:gd name="connsiteY4" fmla="*/ 274595 h 538061"/>
                <a:gd name="connsiteX5" fmla="*/ 819841 w 1029335"/>
                <a:gd name="connsiteY5" fmla="*/ 274595 h 538061"/>
                <a:gd name="connsiteX6" fmla="*/ 775393 w 1029335"/>
                <a:gd name="connsiteY6" fmla="*/ 265237 h 538061"/>
                <a:gd name="connsiteX7" fmla="*/ 525077 w 1029335"/>
                <a:gd name="connsiteY7" fmla="*/ 68728 h 538061"/>
                <a:gd name="connsiteX8" fmla="*/ 501683 w 1029335"/>
                <a:gd name="connsiteY8" fmla="*/ 42994 h 538061"/>
                <a:gd name="connsiteX9" fmla="*/ 482968 w 1029335"/>
                <a:gd name="connsiteY9" fmla="*/ 71067 h 538061"/>
                <a:gd name="connsiteX10" fmla="*/ 508701 w 1029335"/>
                <a:gd name="connsiteY10" fmla="*/ 85103 h 538061"/>
                <a:gd name="connsiteX11" fmla="*/ 791768 w 1029335"/>
                <a:gd name="connsiteY11" fmla="*/ 288631 h 538061"/>
                <a:gd name="connsiteX12" fmla="*/ 925114 w 1029335"/>
                <a:gd name="connsiteY12" fmla="*/ 305007 h 538061"/>
                <a:gd name="connsiteX13" fmla="*/ 981260 w 1029335"/>
                <a:gd name="connsiteY13" fmla="*/ 365831 h 538061"/>
                <a:gd name="connsiteX14" fmla="*/ 929793 w 1029335"/>
                <a:gd name="connsiteY14" fmla="*/ 428995 h 538061"/>
                <a:gd name="connsiteX15" fmla="*/ 475950 w 1029335"/>
                <a:gd name="connsiteY15" fmla="*/ 424316 h 538061"/>
                <a:gd name="connsiteX16" fmla="*/ 302834 w 1029335"/>
                <a:gd name="connsiteY16" fmla="*/ 414959 h 538061"/>
                <a:gd name="connsiteX17" fmla="*/ 108664 w 1029335"/>
                <a:gd name="connsiteY17" fmla="*/ 393904 h 538061"/>
                <a:gd name="connsiteX18" fmla="*/ 59536 w 1029335"/>
                <a:gd name="connsiteY18" fmla="*/ 328401 h 538061"/>
                <a:gd name="connsiteX19" fmla="*/ 57197 w 1029335"/>
                <a:gd name="connsiteY19" fmla="*/ 213770 h 538061"/>
                <a:gd name="connsiteX20" fmla="*/ 80591 w 1029335"/>
                <a:gd name="connsiteY20" fmla="*/ 141249 h 538061"/>
                <a:gd name="connsiteX21" fmla="*/ 68894 w 1029335"/>
                <a:gd name="connsiteY21" fmla="*/ 134231 h 538061"/>
                <a:gd name="connsiteX22" fmla="*/ 50179 w 1029335"/>
                <a:gd name="connsiteY22" fmla="*/ 199734 h 538061"/>
                <a:gd name="connsiteX23" fmla="*/ 50179 w 1029335"/>
                <a:gd name="connsiteY23" fmla="*/ 309686 h 538061"/>
                <a:gd name="connsiteX24" fmla="*/ 80591 w 1029335"/>
                <a:gd name="connsiteY24" fmla="*/ 403262 h 538061"/>
                <a:gd name="connsiteX25" fmla="*/ 314531 w 1029335"/>
                <a:gd name="connsiteY25" fmla="*/ 431335 h 538061"/>
                <a:gd name="connsiteX26" fmla="*/ 487647 w 1029335"/>
                <a:gd name="connsiteY26" fmla="*/ 447710 h 538061"/>
                <a:gd name="connsiteX27" fmla="*/ 950847 w 1029335"/>
                <a:gd name="connsiteY27" fmla="*/ 445371 h 538061"/>
                <a:gd name="connsiteX28" fmla="*/ 1002314 w 1029335"/>
                <a:gd name="connsiteY28" fmla="*/ 349456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29335" h="538061">
                  <a:moveTo>
                    <a:pt x="1002314" y="349456"/>
                  </a:moveTo>
                  <a:cubicBezTo>
                    <a:pt x="997635" y="309686"/>
                    <a:pt x="971902" y="288631"/>
                    <a:pt x="936811" y="283952"/>
                  </a:cubicBezTo>
                  <a:cubicBezTo>
                    <a:pt x="899381" y="279274"/>
                    <a:pt x="859611" y="276934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03465" y="272255"/>
                    <a:pt x="787090" y="269916"/>
                    <a:pt x="775393" y="265237"/>
                  </a:cubicBezTo>
                  <a:cubicBezTo>
                    <a:pt x="651404" y="227807"/>
                    <a:pt x="592920" y="174001"/>
                    <a:pt x="525077" y="68728"/>
                  </a:cubicBezTo>
                  <a:cubicBezTo>
                    <a:pt x="513380" y="50012"/>
                    <a:pt x="501683" y="64049"/>
                    <a:pt x="501683" y="42994"/>
                  </a:cubicBezTo>
                  <a:cubicBezTo>
                    <a:pt x="497004" y="52352"/>
                    <a:pt x="492325" y="59370"/>
                    <a:pt x="482968" y="71067"/>
                  </a:cubicBezTo>
                  <a:cubicBezTo>
                    <a:pt x="485307" y="71067"/>
                    <a:pt x="499344" y="66388"/>
                    <a:pt x="508701" y="85103"/>
                  </a:cubicBezTo>
                  <a:cubicBezTo>
                    <a:pt x="574204" y="178679"/>
                    <a:pt x="630350" y="248861"/>
                    <a:pt x="791768" y="288631"/>
                  </a:cubicBezTo>
                  <a:cubicBezTo>
                    <a:pt x="843235" y="297989"/>
                    <a:pt x="883005" y="297989"/>
                    <a:pt x="925114" y="305007"/>
                  </a:cubicBezTo>
                  <a:cubicBezTo>
                    <a:pt x="967223" y="314365"/>
                    <a:pt x="978920" y="335419"/>
                    <a:pt x="981260" y="365831"/>
                  </a:cubicBezTo>
                  <a:cubicBezTo>
                    <a:pt x="983599" y="400922"/>
                    <a:pt x="953187" y="419638"/>
                    <a:pt x="929793" y="428995"/>
                  </a:cubicBezTo>
                  <a:cubicBezTo>
                    <a:pt x="726265" y="494498"/>
                    <a:pt x="611635" y="482801"/>
                    <a:pt x="475950" y="424316"/>
                  </a:cubicBezTo>
                  <a:cubicBezTo>
                    <a:pt x="412786" y="396244"/>
                    <a:pt x="370677" y="405601"/>
                    <a:pt x="302834" y="414959"/>
                  </a:cubicBezTo>
                  <a:cubicBezTo>
                    <a:pt x="237331" y="424316"/>
                    <a:pt x="169488" y="410280"/>
                    <a:pt x="108664" y="393904"/>
                  </a:cubicBezTo>
                  <a:cubicBezTo>
                    <a:pt x="87609" y="386886"/>
                    <a:pt x="38482" y="382207"/>
                    <a:pt x="59536" y="328401"/>
                  </a:cubicBezTo>
                  <a:cubicBezTo>
                    <a:pt x="57197" y="272255"/>
                    <a:pt x="59536" y="213770"/>
                    <a:pt x="57197" y="213770"/>
                  </a:cubicBezTo>
                  <a:cubicBezTo>
                    <a:pt x="59536" y="197395"/>
                    <a:pt x="66555" y="188037"/>
                    <a:pt x="80591" y="141249"/>
                  </a:cubicBezTo>
                  <a:cubicBezTo>
                    <a:pt x="73573" y="136570"/>
                    <a:pt x="75912" y="138910"/>
                    <a:pt x="68894" y="134231"/>
                  </a:cubicBezTo>
                  <a:cubicBezTo>
                    <a:pt x="66555" y="157625"/>
                    <a:pt x="52518" y="176340"/>
                    <a:pt x="50179" y="199734"/>
                  </a:cubicBezTo>
                  <a:cubicBezTo>
                    <a:pt x="45500" y="237164"/>
                    <a:pt x="45500" y="272255"/>
                    <a:pt x="50179" y="309686"/>
                  </a:cubicBezTo>
                  <a:cubicBezTo>
                    <a:pt x="43161" y="344777"/>
                    <a:pt x="29124" y="384547"/>
                    <a:pt x="80591" y="403262"/>
                  </a:cubicBezTo>
                  <a:cubicBezTo>
                    <a:pt x="157791" y="428995"/>
                    <a:pt x="234991" y="445371"/>
                    <a:pt x="314531" y="431335"/>
                  </a:cubicBezTo>
                  <a:cubicBezTo>
                    <a:pt x="375355" y="419638"/>
                    <a:pt x="431501" y="421977"/>
                    <a:pt x="487647" y="447710"/>
                  </a:cubicBezTo>
                  <a:cubicBezTo>
                    <a:pt x="642047" y="520232"/>
                    <a:pt x="796447" y="501517"/>
                    <a:pt x="950847" y="445371"/>
                  </a:cubicBezTo>
                  <a:cubicBezTo>
                    <a:pt x="997635" y="421977"/>
                    <a:pt x="1004654" y="389225"/>
                    <a:pt x="1002314" y="349456"/>
                  </a:cubicBezTo>
                  <a:close/>
                </a:path>
              </a:pathLst>
            </a:custGeom>
            <a:solidFill>
              <a:srgbClr val="504D4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2723C70-5094-47B0-BC93-ED8A527333DB}"/>
                </a:ext>
              </a:extLst>
            </p:cNvPr>
            <p:cNvSpPr/>
            <p:nvPr/>
          </p:nvSpPr>
          <p:spPr>
            <a:xfrm>
              <a:off x="1518804" y="372794"/>
              <a:ext cx="697375" cy="591712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1EF34FD-D5C4-4393-B6D7-67E4DFF7534A}"/>
                </a:ext>
              </a:extLst>
            </p:cNvPr>
            <p:cNvSpPr/>
            <p:nvPr/>
          </p:nvSpPr>
          <p:spPr>
            <a:xfrm>
              <a:off x="1389934" y="5990176"/>
              <a:ext cx="443784" cy="528315"/>
            </a:xfrm>
            <a:custGeom>
              <a:avLst/>
              <a:gdLst>
                <a:gd name="connsiteX0" fmla="*/ 439696 w 491273"/>
                <a:gd name="connsiteY0" fmla="*/ 361153 h 584849"/>
                <a:gd name="connsiteX1" fmla="*/ 418641 w 491273"/>
                <a:gd name="connsiteY1" fmla="*/ 251201 h 584849"/>
                <a:gd name="connsiteX2" fmla="*/ 418641 w 491273"/>
                <a:gd name="connsiteY2" fmla="*/ 117855 h 584849"/>
                <a:gd name="connsiteX3" fmla="*/ 423320 w 491273"/>
                <a:gd name="connsiteY3" fmla="*/ 50013 h 584849"/>
                <a:gd name="connsiteX4" fmla="*/ 397587 w 491273"/>
                <a:gd name="connsiteY4" fmla="*/ 42994 h 584849"/>
                <a:gd name="connsiteX5" fmla="*/ 399926 w 491273"/>
                <a:gd name="connsiteY5" fmla="*/ 117855 h 584849"/>
                <a:gd name="connsiteX6" fmla="*/ 404605 w 491273"/>
                <a:gd name="connsiteY6" fmla="*/ 279274 h 584849"/>
                <a:gd name="connsiteX7" fmla="*/ 432678 w 491273"/>
                <a:gd name="connsiteY7" fmla="*/ 426656 h 584849"/>
                <a:gd name="connsiteX8" fmla="*/ 357817 w 491273"/>
                <a:gd name="connsiteY8" fmla="*/ 522571 h 584849"/>
                <a:gd name="connsiteX9" fmla="*/ 107501 w 491273"/>
                <a:gd name="connsiteY9" fmla="*/ 515553 h 584849"/>
                <a:gd name="connsiteX10" fmla="*/ 72410 w 491273"/>
                <a:gd name="connsiteY10" fmla="*/ 370510 h 584849"/>
                <a:gd name="connsiteX11" fmla="*/ 116859 w 491273"/>
                <a:gd name="connsiteY11" fmla="*/ 232486 h 584849"/>
                <a:gd name="connsiteX12" fmla="*/ 126216 w 491273"/>
                <a:gd name="connsiteY12" fmla="*/ 61710 h 584849"/>
                <a:gd name="connsiteX13" fmla="*/ 105162 w 491273"/>
                <a:gd name="connsiteY13" fmla="*/ 64050 h 584849"/>
                <a:gd name="connsiteX14" fmla="*/ 105162 w 491273"/>
                <a:gd name="connsiteY14" fmla="*/ 225468 h 584849"/>
                <a:gd name="connsiteX15" fmla="*/ 105162 w 491273"/>
                <a:gd name="connsiteY15" fmla="*/ 225468 h 584849"/>
                <a:gd name="connsiteX16" fmla="*/ 105162 w 491273"/>
                <a:gd name="connsiteY16" fmla="*/ 225468 h 584849"/>
                <a:gd name="connsiteX17" fmla="*/ 56034 w 491273"/>
                <a:gd name="connsiteY17" fmla="*/ 372850 h 584849"/>
                <a:gd name="connsiteX18" fmla="*/ 98143 w 491273"/>
                <a:gd name="connsiteY18" fmla="*/ 531929 h 584849"/>
                <a:gd name="connsiteX19" fmla="*/ 98143 w 491273"/>
                <a:gd name="connsiteY19" fmla="*/ 531929 h 584849"/>
                <a:gd name="connsiteX20" fmla="*/ 177683 w 491273"/>
                <a:gd name="connsiteY20" fmla="*/ 543626 h 584849"/>
                <a:gd name="connsiteX21" fmla="*/ 353138 w 491273"/>
                <a:gd name="connsiteY21" fmla="*/ 543626 h 584849"/>
                <a:gd name="connsiteX22" fmla="*/ 453732 w 491273"/>
                <a:gd name="connsiteY22" fmla="*/ 440692 h 584849"/>
                <a:gd name="connsiteX23" fmla="*/ 439696 w 491273"/>
                <a:gd name="connsiteY23" fmla="*/ 361153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1273" h="584849">
                  <a:moveTo>
                    <a:pt x="439696" y="361153"/>
                  </a:moveTo>
                  <a:cubicBezTo>
                    <a:pt x="427999" y="326062"/>
                    <a:pt x="420981" y="288631"/>
                    <a:pt x="418641" y="251201"/>
                  </a:cubicBezTo>
                  <a:cubicBezTo>
                    <a:pt x="413962" y="197395"/>
                    <a:pt x="418641" y="171661"/>
                    <a:pt x="418641" y="117855"/>
                  </a:cubicBezTo>
                  <a:cubicBezTo>
                    <a:pt x="418641" y="92122"/>
                    <a:pt x="416302" y="71067"/>
                    <a:pt x="423320" y="50013"/>
                  </a:cubicBezTo>
                  <a:cubicBezTo>
                    <a:pt x="413962" y="50013"/>
                    <a:pt x="409284" y="45334"/>
                    <a:pt x="397587" y="42994"/>
                  </a:cubicBezTo>
                  <a:cubicBezTo>
                    <a:pt x="397587" y="57031"/>
                    <a:pt x="402265" y="108498"/>
                    <a:pt x="399926" y="117855"/>
                  </a:cubicBezTo>
                  <a:cubicBezTo>
                    <a:pt x="392908" y="183358"/>
                    <a:pt x="399926" y="244183"/>
                    <a:pt x="404605" y="279274"/>
                  </a:cubicBezTo>
                  <a:cubicBezTo>
                    <a:pt x="416302" y="328401"/>
                    <a:pt x="427999" y="372850"/>
                    <a:pt x="432678" y="426656"/>
                  </a:cubicBezTo>
                  <a:cubicBezTo>
                    <a:pt x="437356" y="489820"/>
                    <a:pt x="418641" y="508535"/>
                    <a:pt x="357817" y="522571"/>
                  </a:cubicBezTo>
                  <a:cubicBezTo>
                    <a:pt x="304011" y="534268"/>
                    <a:pt x="180022" y="536608"/>
                    <a:pt x="107501" y="515553"/>
                  </a:cubicBezTo>
                  <a:cubicBezTo>
                    <a:pt x="74749" y="508535"/>
                    <a:pt x="37319" y="452389"/>
                    <a:pt x="72410" y="370510"/>
                  </a:cubicBezTo>
                  <a:cubicBezTo>
                    <a:pt x="86446" y="337759"/>
                    <a:pt x="112180" y="255880"/>
                    <a:pt x="116859" y="232486"/>
                  </a:cubicBezTo>
                  <a:cubicBezTo>
                    <a:pt x="133234" y="178680"/>
                    <a:pt x="133234" y="124873"/>
                    <a:pt x="126216" y="61710"/>
                  </a:cubicBezTo>
                  <a:cubicBezTo>
                    <a:pt x="119198" y="61710"/>
                    <a:pt x="112180" y="64050"/>
                    <a:pt x="105162" y="64050"/>
                  </a:cubicBezTo>
                  <a:cubicBezTo>
                    <a:pt x="119198" y="122535"/>
                    <a:pt x="112180" y="183358"/>
                    <a:pt x="105162" y="225468"/>
                  </a:cubicBezTo>
                  <a:lnTo>
                    <a:pt x="105162" y="225468"/>
                  </a:lnTo>
                  <a:cubicBezTo>
                    <a:pt x="105162" y="225468"/>
                    <a:pt x="105162" y="225468"/>
                    <a:pt x="105162" y="225468"/>
                  </a:cubicBezTo>
                  <a:cubicBezTo>
                    <a:pt x="91125" y="274595"/>
                    <a:pt x="74749" y="326062"/>
                    <a:pt x="56034" y="372850"/>
                  </a:cubicBezTo>
                  <a:cubicBezTo>
                    <a:pt x="27961" y="443032"/>
                    <a:pt x="46677" y="503856"/>
                    <a:pt x="98143" y="531929"/>
                  </a:cubicBezTo>
                  <a:lnTo>
                    <a:pt x="98143" y="531929"/>
                  </a:lnTo>
                  <a:cubicBezTo>
                    <a:pt x="123877" y="541287"/>
                    <a:pt x="149610" y="543626"/>
                    <a:pt x="177683" y="543626"/>
                  </a:cubicBezTo>
                  <a:cubicBezTo>
                    <a:pt x="240847" y="550644"/>
                    <a:pt x="294653" y="548305"/>
                    <a:pt x="353138" y="543626"/>
                  </a:cubicBezTo>
                  <a:cubicBezTo>
                    <a:pt x="435017" y="534268"/>
                    <a:pt x="453732" y="517893"/>
                    <a:pt x="453732" y="440692"/>
                  </a:cubicBezTo>
                  <a:cubicBezTo>
                    <a:pt x="451393" y="417298"/>
                    <a:pt x="446714" y="389226"/>
                    <a:pt x="439696" y="361153"/>
                  </a:cubicBezTo>
                  <a:close/>
                </a:path>
              </a:pathLst>
            </a:custGeom>
            <a:solidFill>
              <a:srgbClr val="5D5A5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F4A134F-9F05-4D10-8F90-D5BBBDC78A1A}"/>
                </a:ext>
              </a:extLst>
            </p:cNvPr>
            <p:cNvSpPr/>
            <p:nvPr/>
          </p:nvSpPr>
          <p:spPr>
            <a:xfrm>
              <a:off x="988313" y="705022"/>
              <a:ext cx="1914616" cy="1929923"/>
            </a:xfrm>
            <a:custGeom>
              <a:avLst/>
              <a:gdLst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15007 w 1914616"/>
                <a:gd name="connsiteY14" fmla="*/ 1529154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914616" h="1929923">
                  <a:moveTo>
                    <a:pt x="1895064" y="1476543"/>
                  </a:moveTo>
                  <a:lnTo>
                    <a:pt x="1912499" y="1486317"/>
                  </a:lnTo>
                  <a:cubicBezTo>
                    <a:pt x="1920952" y="1503222"/>
                    <a:pt x="1901932" y="1507449"/>
                    <a:pt x="1893480" y="1518016"/>
                  </a:cubicBezTo>
                  <a:cubicBezTo>
                    <a:pt x="1802609" y="1613112"/>
                    <a:pt x="1696946" y="1691303"/>
                    <a:pt x="1597623" y="1777947"/>
                  </a:cubicBezTo>
                  <a:cubicBezTo>
                    <a:pt x="1542678" y="1826552"/>
                    <a:pt x="1479280" y="1864591"/>
                    <a:pt x="1415882" y="1902629"/>
                  </a:cubicBezTo>
                  <a:cubicBezTo>
                    <a:pt x="1335579" y="1921649"/>
                    <a:pt x="1318673" y="1911083"/>
                    <a:pt x="1299653" y="1832892"/>
                  </a:cubicBezTo>
                  <a:cubicBezTo>
                    <a:pt x="1270068" y="1710323"/>
                    <a:pt x="1322899" y="1638472"/>
                    <a:pt x="1453921" y="1627905"/>
                  </a:cubicBezTo>
                  <a:cubicBezTo>
                    <a:pt x="1464487" y="1627905"/>
                    <a:pt x="1475054" y="1627905"/>
                    <a:pt x="1481394" y="1617339"/>
                  </a:cubicBezTo>
                  <a:cubicBezTo>
                    <a:pt x="1485620" y="1608886"/>
                    <a:pt x="1479280" y="1604660"/>
                    <a:pt x="1472941" y="1598319"/>
                  </a:cubicBezTo>
                  <a:cubicBezTo>
                    <a:pt x="1462374" y="1585640"/>
                    <a:pt x="1432788" y="1583527"/>
                    <a:pt x="1441242" y="1564507"/>
                  </a:cubicBezTo>
                  <a:cubicBezTo>
                    <a:pt x="1451808" y="1543375"/>
                    <a:pt x="1477167" y="1556054"/>
                    <a:pt x="1496186" y="1560281"/>
                  </a:cubicBezTo>
                  <a:cubicBezTo>
                    <a:pt x="1515206" y="1568734"/>
                    <a:pt x="1536338" y="1570847"/>
                    <a:pt x="1553244" y="1583527"/>
                  </a:cubicBezTo>
                  <a:cubicBezTo>
                    <a:pt x="1563811" y="1566620"/>
                    <a:pt x="1536338" y="1556054"/>
                    <a:pt x="1553244" y="1541262"/>
                  </a:cubicBezTo>
                  <a:cubicBezTo>
                    <a:pt x="1572264" y="1520129"/>
                    <a:pt x="1589170" y="1526469"/>
                    <a:pt x="1606076" y="1541262"/>
                  </a:cubicBezTo>
                  <a:cubicBezTo>
                    <a:pt x="1642001" y="1589867"/>
                    <a:pt x="1618736" y="1597569"/>
                    <a:pt x="1715007" y="1529154"/>
                  </a:cubicBezTo>
                  <a:cubicBezTo>
                    <a:pt x="1743824" y="1568556"/>
                    <a:pt x="1732092" y="1565690"/>
                    <a:pt x="1800299" y="1520899"/>
                  </a:cubicBezTo>
                  <a:cubicBezTo>
                    <a:pt x="1808751" y="1533578"/>
                    <a:pt x="1855440" y="1494770"/>
                    <a:pt x="1874460" y="1477864"/>
                  </a:cubicBezTo>
                  <a:cubicBezTo>
                    <a:pt x="1880800" y="1479977"/>
                    <a:pt x="1888196" y="1477335"/>
                    <a:pt x="1895064" y="1476543"/>
                  </a:cubicBezTo>
                  <a:close/>
                  <a:moveTo>
                    <a:pt x="1244180" y="1396504"/>
                  </a:moveTo>
                  <a:cubicBezTo>
                    <a:pt x="1304408" y="1400202"/>
                    <a:pt x="1363051" y="1412353"/>
                    <a:pt x="1430676" y="1431372"/>
                  </a:cubicBezTo>
                  <a:cubicBezTo>
                    <a:pt x="1437015" y="1433485"/>
                    <a:pt x="1443355" y="1433485"/>
                    <a:pt x="1443355" y="1441939"/>
                  </a:cubicBezTo>
                  <a:cubicBezTo>
                    <a:pt x="1445468" y="1452505"/>
                    <a:pt x="1437015" y="1454618"/>
                    <a:pt x="1428562" y="1456732"/>
                  </a:cubicBezTo>
                  <a:cubicBezTo>
                    <a:pt x="1407429" y="1465184"/>
                    <a:pt x="1388411" y="1473638"/>
                    <a:pt x="1363051" y="1463072"/>
                  </a:cubicBezTo>
                  <a:cubicBezTo>
                    <a:pt x="1339805" y="1452505"/>
                    <a:pt x="1312333" y="1454618"/>
                    <a:pt x="1286973" y="1450392"/>
                  </a:cubicBezTo>
                  <a:cubicBezTo>
                    <a:pt x="1261615" y="1439826"/>
                    <a:pt x="1227802" y="1437712"/>
                    <a:pt x="1198217" y="1446166"/>
                  </a:cubicBezTo>
                  <a:cubicBezTo>
                    <a:pt x="1227802" y="1450392"/>
                    <a:pt x="1267955" y="1454618"/>
                    <a:pt x="1286973" y="1467298"/>
                  </a:cubicBezTo>
                  <a:cubicBezTo>
                    <a:pt x="1289087" y="1509563"/>
                    <a:pt x="1257388" y="1492658"/>
                    <a:pt x="1240482" y="1496883"/>
                  </a:cubicBezTo>
                  <a:cubicBezTo>
                    <a:pt x="1213009" y="1490544"/>
                    <a:pt x="1170744" y="1482091"/>
                    <a:pt x="1147498" y="1486317"/>
                  </a:cubicBezTo>
                  <a:cubicBezTo>
                    <a:pt x="1134819" y="1490544"/>
                    <a:pt x="1115800" y="1492658"/>
                    <a:pt x="1109460" y="1494770"/>
                  </a:cubicBezTo>
                  <a:cubicBezTo>
                    <a:pt x="1115800" y="1496883"/>
                    <a:pt x="1132705" y="1498997"/>
                    <a:pt x="1147498" y="1496883"/>
                  </a:cubicBezTo>
                  <a:cubicBezTo>
                    <a:pt x="1181310" y="1492658"/>
                    <a:pt x="1202443" y="1494770"/>
                    <a:pt x="1210896" y="1513790"/>
                  </a:cubicBezTo>
                  <a:cubicBezTo>
                    <a:pt x="1166518" y="1530696"/>
                    <a:pt x="1115800" y="1524356"/>
                    <a:pt x="1073535" y="1551829"/>
                  </a:cubicBezTo>
                  <a:cubicBezTo>
                    <a:pt x="1014363" y="1562395"/>
                    <a:pt x="957305" y="1572961"/>
                    <a:pt x="898134" y="1581414"/>
                  </a:cubicBezTo>
                  <a:cubicBezTo>
                    <a:pt x="881228" y="1583528"/>
                    <a:pt x="870662" y="1591980"/>
                    <a:pt x="862209" y="1606773"/>
                  </a:cubicBezTo>
                  <a:cubicBezTo>
                    <a:pt x="857982" y="1613113"/>
                    <a:pt x="832624" y="1625793"/>
                    <a:pt x="813604" y="1638472"/>
                  </a:cubicBezTo>
                  <a:lnTo>
                    <a:pt x="678355" y="1720889"/>
                  </a:lnTo>
                  <a:cubicBezTo>
                    <a:pt x="572693" y="1788513"/>
                    <a:pt x="467030" y="1839232"/>
                    <a:pt x="342348" y="1870931"/>
                  </a:cubicBezTo>
                  <a:cubicBezTo>
                    <a:pt x="333894" y="1873043"/>
                    <a:pt x="228231" y="1887837"/>
                    <a:pt x="156381" y="1917423"/>
                  </a:cubicBezTo>
                  <a:cubicBezTo>
                    <a:pt x="118343" y="1934328"/>
                    <a:pt x="84530" y="1936441"/>
                    <a:pt x="57058" y="1908969"/>
                  </a:cubicBezTo>
                  <a:cubicBezTo>
                    <a:pt x="29586" y="1879384"/>
                    <a:pt x="14793" y="1851911"/>
                    <a:pt x="0" y="1809646"/>
                  </a:cubicBezTo>
                  <a:cubicBezTo>
                    <a:pt x="69738" y="1750475"/>
                    <a:pt x="57058" y="1731456"/>
                    <a:pt x="112003" y="1691303"/>
                  </a:cubicBezTo>
                  <a:cubicBezTo>
                    <a:pt x="293743" y="1579301"/>
                    <a:pt x="369820" y="1600433"/>
                    <a:pt x="416312" y="1598320"/>
                  </a:cubicBezTo>
                  <a:cubicBezTo>
                    <a:pt x="469143" y="1591980"/>
                    <a:pt x="530428" y="1591980"/>
                    <a:pt x="608618" y="1566621"/>
                  </a:cubicBezTo>
                  <a:cubicBezTo>
                    <a:pt x="712168" y="1534922"/>
                    <a:pt x="762885" y="1532809"/>
                    <a:pt x="836849" y="1511676"/>
                  </a:cubicBezTo>
                  <a:cubicBezTo>
                    <a:pt x="934060" y="1486317"/>
                    <a:pt x="982665" y="1439826"/>
                    <a:pt x="1048175" y="1412353"/>
                  </a:cubicBezTo>
                  <a:cubicBezTo>
                    <a:pt x="1122139" y="1397560"/>
                    <a:pt x="1183952" y="1392805"/>
                    <a:pt x="1244180" y="1396504"/>
                  </a:cubicBezTo>
                  <a:close/>
                  <a:moveTo>
                    <a:pt x="946179" y="991"/>
                  </a:moveTo>
                  <a:cubicBezTo>
                    <a:pt x="959024" y="3105"/>
                    <a:pt x="971571" y="8652"/>
                    <a:pt x="982666" y="18162"/>
                  </a:cubicBezTo>
                  <a:cubicBezTo>
                    <a:pt x="1031271" y="51974"/>
                    <a:pt x="1096782" y="60427"/>
                    <a:pt x="1151726" y="70993"/>
                  </a:cubicBezTo>
                  <a:cubicBezTo>
                    <a:pt x="1153840" y="90013"/>
                    <a:pt x="1155953" y="98466"/>
                    <a:pt x="1155953" y="111145"/>
                  </a:cubicBezTo>
                  <a:lnTo>
                    <a:pt x="1155953" y="208355"/>
                  </a:lnTo>
                  <a:cubicBezTo>
                    <a:pt x="1122141" y="261186"/>
                    <a:pt x="1115801" y="307678"/>
                    <a:pt x="1117914" y="373189"/>
                  </a:cubicBezTo>
                  <a:cubicBezTo>
                    <a:pt x="1120027" y="417568"/>
                    <a:pt x="1098895" y="459833"/>
                    <a:pt x="1067196" y="493645"/>
                  </a:cubicBezTo>
                  <a:cubicBezTo>
                    <a:pt x="1048177" y="514777"/>
                    <a:pt x="1033384" y="529570"/>
                    <a:pt x="1016478" y="563382"/>
                  </a:cubicBezTo>
                  <a:cubicBezTo>
                    <a:pt x="1005912" y="586628"/>
                    <a:pt x="999572" y="605647"/>
                    <a:pt x="989006" y="624667"/>
                  </a:cubicBezTo>
                  <a:cubicBezTo>
                    <a:pt x="983723" y="638403"/>
                    <a:pt x="975269" y="644743"/>
                    <a:pt x="965495" y="646328"/>
                  </a:cubicBezTo>
                  <a:lnTo>
                    <a:pt x="959415" y="645000"/>
                  </a:lnTo>
                  <a:lnTo>
                    <a:pt x="880948" y="615551"/>
                  </a:lnTo>
                  <a:lnTo>
                    <a:pt x="856567" y="604576"/>
                  </a:lnTo>
                  <a:lnTo>
                    <a:pt x="773453" y="559156"/>
                  </a:lnTo>
                  <a:cubicBezTo>
                    <a:pt x="792472" y="576062"/>
                    <a:pt x="818360" y="588213"/>
                    <a:pt x="846625" y="600101"/>
                  </a:cubicBezTo>
                  <a:lnTo>
                    <a:pt x="856567" y="604576"/>
                  </a:lnTo>
                  <a:lnTo>
                    <a:pt x="867229" y="610403"/>
                  </a:lnTo>
                  <a:lnTo>
                    <a:pt x="880948" y="615551"/>
                  </a:lnTo>
                  <a:lnTo>
                    <a:pt x="934060" y="639460"/>
                  </a:lnTo>
                  <a:lnTo>
                    <a:pt x="959415" y="645000"/>
                  </a:lnTo>
                  <a:lnTo>
                    <a:pt x="978439" y="652139"/>
                  </a:lnTo>
                  <a:cubicBezTo>
                    <a:pt x="982666" y="654253"/>
                    <a:pt x="984779" y="658479"/>
                    <a:pt x="984779" y="662705"/>
                  </a:cubicBezTo>
                  <a:cubicBezTo>
                    <a:pt x="1001685" y="751463"/>
                    <a:pt x="965759" y="831766"/>
                    <a:pt x="955193" y="918410"/>
                  </a:cubicBezTo>
                  <a:cubicBezTo>
                    <a:pt x="953080" y="943769"/>
                    <a:pt x="944627" y="969128"/>
                    <a:pt x="938287" y="994487"/>
                  </a:cubicBezTo>
                  <a:cubicBezTo>
                    <a:pt x="925608" y="1002941"/>
                    <a:pt x="944627" y="1026186"/>
                    <a:pt x="921381" y="1030413"/>
                  </a:cubicBezTo>
                  <a:cubicBezTo>
                    <a:pt x="879116" y="943769"/>
                    <a:pt x="813605" y="871918"/>
                    <a:pt x="754433" y="797954"/>
                  </a:cubicBezTo>
                  <a:cubicBezTo>
                    <a:pt x="729075" y="768368"/>
                    <a:pt x="688922" y="749350"/>
                    <a:pt x="655111" y="728217"/>
                  </a:cubicBezTo>
                  <a:cubicBezTo>
                    <a:pt x="574806" y="677498"/>
                    <a:pt x="547334" y="595081"/>
                    <a:pt x="579033" y="508438"/>
                  </a:cubicBezTo>
                  <a:cubicBezTo>
                    <a:pt x="602279" y="451380"/>
                    <a:pt x="605945" y="374057"/>
                    <a:pt x="616511" y="312772"/>
                  </a:cubicBezTo>
                  <a:cubicBezTo>
                    <a:pt x="641870" y="325451"/>
                    <a:pt x="669903" y="366849"/>
                    <a:pt x="699489" y="333037"/>
                  </a:cubicBezTo>
                  <a:cubicBezTo>
                    <a:pt x="640318" y="333037"/>
                    <a:pt x="629751" y="320357"/>
                    <a:pt x="614958" y="265413"/>
                  </a:cubicBezTo>
                  <a:cubicBezTo>
                    <a:pt x="608619" y="242168"/>
                    <a:pt x="591712" y="225188"/>
                    <a:pt x="585372" y="197789"/>
                  </a:cubicBezTo>
                  <a:cubicBezTo>
                    <a:pt x="579033" y="170389"/>
                    <a:pt x="553673" y="130598"/>
                    <a:pt x="576920" y="101013"/>
                  </a:cubicBezTo>
                  <a:cubicBezTo>
                    <a:pt x="644544" y="98899"/>
                    <a:pt x="705828" y="136505"/>
                    <a:pt x="710055" y="229487"/>
                  </a:cubicBezTo>
                  <a:cubicBezTo>
                    <a:pt x="739641" y="212582"/>
                    <a:pt x="739641" y="185109"/>
                    <a:pt x="737527" y="157637"/>
                  </a:cubicBezTo>
                  <a:cubicBezTo>
                    <a:pt x="735414" y="128051"/>
                    <a:pt x="741754" y="109032"/>
                    <a:pt x="777680" y="115372"/>
                  </a:cubicBezTo>
                  <a:cubicBezTo>
                    <a:pt x="822058" y="123824"/>
                    <a:pt x="841077" y="96352"/>
                    <a:pt x="853757" y="60427"/>
                  </a:cubicBezTo>
                  <a:cubicBezTo>
                    <a:pt x="866436" y="19218"/>
                    <a:pt x="907645" y="-5348"/>
                    <a:pt x="946179" y="991"/>
                  </a:cubicBezTo>
                  <a:close/>
                </a:path>
              </a:pathLst>
            </a:custGeom>
            <a:solidFill>
              <a:srgbClr val="FECBA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5F9C0EC-A17E-433A-8DA0-F9E36EE2B618}"/>
                </a:ext>
              </a:extLst>
            </p:cNvPr>
            <p:cNvGrpSpPr/>
            <p:nvPr/>
          </p:nvGrpSpPr>
          <p:grpSpPr>
            <a:xfrm>
              <a:off x="1314164" y="2864343"/>
              <a:ext cx="1013391" cy="285088"/>
              <a:chOff x="8963351" y="2835327"/>
              <a:chExt cx="1121835" cy="315595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C2A4C65E-0C75-4DB0-82EF-744D0558FF37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8AB7B3CA-67A1-4869-BE7B-1BEA69037B5E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4D98CE6B-6D12-45B9-A830-4F286947E6BE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A65AE8CE-85F5-4CEF-80A8-3599D73F25D1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4FC040DF-8608-444D-92AC-39F0AE68CB07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389FFD7-DE4F-47D1-9314-82320CDDE13E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972D6D6-3A17-4A2E-AAB1-897CF6022D4F}"/>
                </a:ext>
              </a:extLst>
            </p:cNvPr>
            <p:cNvSpPr/>
            <p:nvPr/>
          </p:nvSpPr>
          <p:spPr>
            <a:xfrm>
              <a:off x="1909694" y="1707401"/>
              <a:ext cx="217666" cy="1291202"/>
            </a:xfrm>
            <a:custGeom>
              <a:avLst/>
              <a:gdLst>
                <a:gd name="connsiteX0" fmla="*/ 200760 w 217666"/>
                <a:gd name="connsiteY0" fmla="*/ 1217238 h 1291202"/>
                <a:gd name="connsiteX1" fmla="*/ 217666 w 217666"/>
                <a:gd name="connsiteY1" fmla="*/ 1232030 h 1291202"/>
                <a:gd name="connsiteX2" fmla="*/ 202873 w 217666"/>
                <a:gd name="connsiteY2" fmla="*/ 1251050 h 1291202"/>
                <a:gd name="connsiteX3" fmla="*/ 183853 w 217666"/>
                <a:gd name="connsiteY3" fmla="*/ 1236257 h 1291202"/>
                <a:gd name="connsiteX4" fmla="*/ 200760 w 217666"/>
                <a:gd name="connsiteY4" fmla="*/ 1217238 h 1291202"/>
                <a:gd name="connsiteX5" fmla="*/ 188082 w 217666"/>
                <a:gd name="connsiteY5" fmla="*/ 929834 h 1291202"/>
                <a:gd name="connsiteX6" fmla="*/ 204988 w 217666"/>
                <a:gd name="connsiteY6" fmla="*/ 950967 h 1291202"/>
                <a:gd name="connsiteX7" fmla="*/ 181742 w 217666"/>
                <a:gd name="connsiteY7" fmla="*/ 969987 h 1291202"/>
                <a:gd name="connsiteX8" fmla="*/ 166949 w 217666"/>
                <a:gd name="connsiteY8" fmla="*/ 946740 h 1291202"/>
                <a:gd name="connsiteX9" fmla="*/ 188082 w 217666"/>
                <a:gd name="connsiteY9" fmla="*/ 929834 h 1291202"/>
                <a:gd name="connsiteX10" fmla="*/ 128909 w 217666"/>
                <a:gd name="connsiteY10" fmla="*/ 657225 h 1291202"/>
                <a:gd name="connsiteX11" fmla="*/ 141589 w 217666"/>
                <a:gd name="connsiteY11" fmla="*/ 674131 h 1291202"/>
                <a:gd name="connsiteX12" fmla="*/ 124682 w 217666"/>
                <a:gd name="connsiteY12" fmla="*/ 691037 h 1291202"/>
                <a:gd name="connsiteX13" fmla="*/ 109890 w 217666"/>
                <a:gd name="connsiteY13" fmla="*/ 672017 h 1291202"/>
                <a:gd name="connsiteX14" fmla="*/ 128909 w 217666"/>
                <a:gd name="connsiteY14" fmla="*/ 657225 h 1291202"/>
                <a:gd name="connsiteX15" fmla="*/ 69737 w 217666"/>
                <a:gd name="connsiteY15" fmla="*/ 623411 h 1291202"/>
                <a:gd name="connsiteX16" fmla="*/ 88757 w 217666"/>
                <a:gd name="connsiteY16" fmla="*/ 648770 h 1291202"/>
                <a:gd name="connsiteX17" fmla="*/ 120456 w 217666"/>
                <a:gd name="connsiteY17" fmla="*/ 828398 h 1291202"/>
                <a:gd name="connsiteX18" fmla="*/ 164834 w 217666"/>
                <a:gd name="connsiteY18" fmla="*/ 980552 h 1291202"/>
                <a:gd name="connsiteX19" fmla="*/ 173288 w 217666"/>
                <a:gd name="connsiteY19" fmla="*/ 1219351 h 1291202"/>
                <a:gd name="connsiteX20" fmla="*/ 147928 w 217666"/>
                <a:gd name="connsiteY20" fmla="*/ 1291202 h 1291202"/>
                <a:gd name="connsiteX21" fmla="*/ 137362 w 217666"/>
                <a:gd name="connsiteY21" fmla="*/ 1289088 h 1291202"/>
                <a:gd name="connsiteX22" fmla="*/ 158495 w 217666"/>
                <a:gd name="connsiteY22" fmla="*/ 1217238 h 1291202"/>
                <a:gd name="connsiteX23" fmla="*/ 150042 w 217666"/>
                <a:gd name="connsiteY23" fmla="*/ 980552 h 1291202"/>
                <a:gd name="connsiteX24" fmla="*/ 105663 w 217666"/>
                <a:gd name="connsiteY24" fmla="*/ 800925 h 1291202"/>
                <a:gd name="connsiteX25" fmla="*/ 69737 w 217666"/>
                <a:gd name="connsiteY25" fmla="*/ 623411 h 1291202"/>
                <a:gd name="connsiteX26" fmla="*/ 50719 w 217666"/>
                <a:gd name="connsiteY26" fmla="*/ 120456 h 1291202"/>
                <a:gd name="connsiteX27" fmla="*/ 67625 w 217666"/>
                <a:gd name="connsiteY27" fmla="*/ 137363 h 1291202"/>
                <a:gd name="connsiteX28" fmla="*/ 52832 w 217666"/>
                <a:gd name="connsiteY28" fmla="*/ 154269 h 1291202"/>
                <a:gd name="connsiteX29" fmla="*/ 33812 w 217666"/>
                <a:gd name="connsiteY29" fmla="*/ 139476 h 1291202"/>
                <a:gd name="connsiteX30" fmla="*/ 50719 w 217666"/>
                <a:gd name="connsiteY30" fmla="*/ 120456 h 1291202"/>
                <a:gd name="connsiteX31" fmla="*/ 8454 w 217666"/>
                <a:gd name="connsiteY31" fmla="*/ 0 h 1291202"/>
                <a:gd name="connsiteX32" fmla="*/ 10567 w 217666"/>
                <a:gd name="connsiteY32" fmla="*/ 99323 h 1291202"/>
                <a:gd name="connsiteX33" fmla="*/ 23247 w 217666"/>
                <a:gd name="connsiteY33" fmla="*/ 226119 h 1291202"/>
                <a:gd name="connsiteX34" fmla="*/ 42266 w 217666"/>
                <a:gd name="connsiteY34" fmla="*/ 460692 h 1291202"/>
                <a:gd name="connsiteX35" fmla="*/ 25360 w 217666"/>
                <a:gd name="connsiteY35" fmla="*/ 469144 h 1291202"/>
                <a:gd name="connsiteX36" fmla="*/ 2114 w 217666"/>
                <a:gd name="connsiteY36" fmla="*/ 109890 h 1291202"/>
                <a:gd name="connsiteX37" fmla="*/ 0 w 217666"/>
                <a:gd name="connsiteY37" fmla="*/ 29586 h 1291202"/>
                <a:gd name="connsiteX38" fmla="*/ 8454 w 217666"/>
                <a:gd name="connsiteY38" fmla="*/ 0 h 129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666" h="1291202">
                  <a:moveTo>
                    <a:pt x="200760" y="1217238"/>
                  </a:moveTo>
                  <a:cubicBezTo>
                    <a:pt x="209213" y="1215124"/>
                    <a:pt x="215553" y="1221464"/>
                    <a:pt x="217666" y="1232030"/>
                  </a:cubicBezTo>
                  <a:cubicBezTo>
                    <a:pt x="217666" y="1242597"/>
                    <a:pt x="213440" y="1248937"/>
                    <a:pt x="202873" y="1251050"/>
                  </a:cubicBezTo>
                  <a:cubicBezTo>
                    <a:pt x="192307" y="1251050"/>
                    <a:pt x="185967" y="1244710"/>
                    <a:pt x="183853" y="1236257"/>
                  </a:cubicBezTo>
                  <a:cubicBezTo>
                    <a:pt x="183853" y="1225691"/>
                    <a:pt x="190194" y="1219351"/>
                    <a:pt x="200760" y="1217238"/>
                  </a:cubicBezTo>
                  <a:close/>
                  <a:moveTo>
                    <a:pt x="188082" y="929834"/>
                  </a:moveTo>
                  <a:cubicBezTo>
                    <a:pt x="198648" y="931948"/>
                    <a:pt x="207101" y="940401"/>
                    <a:pt x="204988" y="950967"/>
                  </a:cubicBezTo>
                  <a:cubicBezTo>
                    <a:pt x="204988" y="963647"/>
                    <a:pt x="196534" y="974214"/>
                    <a:pt x="181742" y="969987"/>
                  </a:cubicBezTo>
                  <a:cubicBezTo>
                    <a:pt x="169062" y="967873"/>
                    <a:pt x="164835" y="957307"/>
                    <a:pt x="166949" y="946740"/>
                  </a:cubicBezTo>
                  <a:cubicBezTo>
                    <a:pt x="169062" y="936174"/>
                    <a:pt x="175401" y="929834"/>
                    <a:pt x="188082" y="929834"/>
                  </a:cubicBezTo>
                  <a:close/>
                  <a:moveTo>
                    <a:pt x="128909" y="657225"/>
                  </a:moveTo>
                  <a:cubicBezTo>
                    <a:pt x="137362" y="659338"/>
                    <a:pt x="143702" y="665678"/>
                    <a:pt x="141589" y="674131"/>
                  </a:cubicBezTo>
                  <a:cubicBezTo>
                    <a:pt x="141589" y="684697"/>
                    <a:pt x="135249" y="691037"/>
                    <a:pt x="124682" y="691037"/>
                  </a:cubicBezTo>
                  <a:cubicBezTo>
                    <a:pt x="114116" y="688924"/>
                    <a:pt x="107776" y="684697"/>
                    <a:pt x="109890" y="672017"/>
                  </a:cubicBezTo>
                  <a:cubicBezTo>
                    <a:pt x="112003" y="661451"/>
                    <a:pt x="118343" y="655111"/>
                    <a:pt x="128909" y="657225"/>
                  </a:cubicBezTo>
                  <a:close/>
                  <a:moveTo>
                    <a:pt x="69737" y="623411"/>
                  </a:moveTo>
                  <a:cubicBezTo>
                    <a:pt x="86644" y="623411"/>
                    <a:pt x="86644" y="636091"/>
                    <a:pt x="88757" y="648770"/>
                  </a:cubicBezTo>
                  <a:cubicBezTo>
                    <a:pt x="103550" y="707942"/>
                    <a:pt x="122569" y="765000"/>
                    <a:pt x="120456" y="828398"/>
                  </a:cubicBezTo>
                  <a:cubicBezTo>
                    <a:pt x="118343" y="879116"/>
                    <a:pt x="139476" y="931948"/>
                    <a:pt x="164834" y="980552"/>
                  </a:cubicBezTo>
                  <a:cubicBezTo>
                    <a:pt x="204987" y="1058743"/>
                    <a:pt x="224007" y="1136933"/>
                    <a:pt x="173288" y="1219351"/>
                  </a:cubicBezTo>
                  <a:cubicBezTo>
                    <a:pt x="160608" y="1240483"/>
                    <a:pt x="156382" y="1267956"/>
                    <a:pt x="147928" y="1291202"/>
                  </a:cubicBezTo>
                  <a:cubicBezTo>
                    <a:pt x="143702" y="1291202"/>
                    <a:pt x="141589" y="1289088"/>
                    <a:pt x="137362" y="1289088"/>
                  </a:cubicBezTo>
                  <a:cubicBezTo>
                    <a:pt x="143702" y="1265843"/>
                    <a:pt x="145815" y="1238370"/>
                    <a:pt x="158495" y="1217238"/>
                  </a:cubicBezTo>
                  <a:cubicBezTo>
                    <a:pt x="207100" y="1134820"/>
                    <a:pt x="188081" y="1056630"/>
                    <a:pt x="150042" y="980552"/>
                  </a:cubicBezTo>
                  <a:cubicBezTo>
                    <a:pt x="122569" y="923494"/>
                    <a:pt x="101436" y="864323"/>
                    <a:pt x="105663" y="800925"/>
                  </a:cubicBezTo>
                  <a:cubicBezTo>
                    <a:pt x="109890" y="739640"/>
                    <a:pt x="73964" y="684696"/>
                    <a:pt x="69737" y="623411"/>
                  </a:cubicBezTo>
                  <a:close/>
                  <a:moveTo>
                    <a:pt x="50719" y="120456"/>
                  </a:moveTo>
                  <a:cubicBezTo>
                    <a:pt x="61286" y="120456"/>
                    <a:pt x="67625" y="126797"/>
                    <a:pt x="67625" y="137363"/>
                  </a:cubicBezTo>
                  <a:cubicBezTo>
                    <a:pt x="67625" y="147930"/>
                    <a:pt x="63399" y="154269"/>
                    <a:pt x="52832" y="154269"/>
                  </a:cubicBezTo>
                  <a:cubicBezTo>
                    <a:pt x="42266" y="154269"/>
                    <a:pt x="35926" y="150043"/>
                    <a:pt x="33812" y="139476"/>
                  </a:cubicBezTo>
                  <a:cubicBezTo>
                    <a:pt x="33812" y="128910"/>
                    <a:pt x="40153" y="124683"/>
                    <a:pt x="50719" y="120456"/>
                  </a:cubicBezTo>
                  <a:close/>
                  <a:moveTo>
                    <a:pt x="8454" y="0"/>
                  </a:moveTo>
                  <a:cubicBezTo>
                    <a:pt x="8454" y="35926"/>
                    <a:pt x="10567" y="63399"/>
                    <a:pt x="10567" y="99323"/>
                  </a:cubicBezTo>
                  <a:cubicBezTo>
                    <a:pt x="12681" y="139476"/>
                    <a:pt x="21133" y="190194"/>
                    <a:pt x="23247" y="226119"/>
                  </a:cubicBezTo>
                  <a:cubicBezTo>
                    <a:pt x="27474" y="291631"/>
                    <a:pt x="42266" y="458578"/>
                    <a:pt x="42266" y="460692"/>
                  </a:cubicBezTo>
                  <a:cubicBezTo>
                    <a:pt x="33814" y="462805"/>
                    <a:pt x="33814" y="464917"/>
                    <a:pt x="25360" y="469144"/>
                  </a:cubicBezTo>
                  <a:cubicBezTo>
                    <a:pt x="6341" y="350802"/>
                    <a:pt x="10567" y="221893"/>
                    <a:pt x="2114" y="109890"/>
                  </a:cubicBezTo>
                  <a:cubicBezTo>
                    <a:pt x="-2113" y="80305"/>
                    <a:pt x="2114" y="54945"/>
                    <a:pt x="0" y="29586"/>
                  </a:cubicBezTo>
                  <a:cubicBezTo>
                    <a:pt x="4227" y="10566"/>
                    <a:pt x="4227" y="14793"/>
                    <a:pt x="8454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3898C49-F9BC-4092-B007-970A80368E3F}"/>
                </a:ext>
              </a:extLst>
            </p:cNvPr>
            <p:cNvSpPr/>
            <p:nvPr/>
          </p:nvSpPr>
          <p:spPr>
            <a:xfrm>
              <a:off x="971407" y="764890"/>
              <a:ext cx="1967442" cy="1883145"/>
            </a:xfrm>
            <a:custGeom>
              <a:avLst/>
              <a:gdLst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889252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9548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4039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967442" h="1883145">
                  <a:moveTo>
                    <a:pt x="16907" y="1749777"/>
                  </a:moveTo>
                  <a:cubicBezTo>
                    <a:pt x="31699" y="1787817"/>
                    <a:pt x="40152" y="1808949"/>
                    <a:pt x="59172" y="1832195"/>
                  </a:cubicBezTo>
                  <a:cubicBezTo>
                    <a:pt x="97211" y="1880800"/>
                    <a:pt x="133136" y="1874460"/>
                    <a:pt x="173288" y="1857554"/>
                  </a:cubicBezTo>
                  <a:cubicBezTo>
                    <a:pt x="224007" y="1838535"/>
                    <a:pt x="270498" y="1823741"/>
                    <a:pt x="323329" y="1817402"/>
                  </a:cubicBezTo>
                  <a:cubicBezTo>
                    <a:pt x="338122" y="1815289"/>
                    <a:pt x="350802" y="1813175"/>
                    <a:pt x="359255" y="1811062"/>
                  </a:cubicBezTo>
                  <a:cubicBezTo>
                    <a:pt x="344462" y="1827968"/>
                    <a:pt x="350802" y="1838535"/>
                    <a:pt x="346576" y="1851215"/>
                  </a:cubicBezTo>
                  <a:cubicBezTo>
                    <a:pt x="348689" y="1830082"/>
                    <a:pt x="346576" y="1821629"/>
                    <a:pt x="327556" y="1825855"/>
                  </a:cubicBezTo>
                  <a:cubicBezTo>
                    <a:pt x="270498" y="1838535"/>
                    <a:pt x="228232" y="1851215"/>
                    <a:pt x="177515" y="1872347"/>
                  </a:cubicBezTo>
                  <a:cubicBezTo>
                    <a:pt x="145816" y="1882914"/>
                    <a:pt x="92984" y="1899820"/>
                    <a:pt x="50719" y="1842761"/>
                  </a:cubicBezTo>
                  <a:cubicBezTo>
                    <a:pt x="31699" y="1815289"/>
                    <a:pt x="27473" y="1804723"/>
                    <a:pt x="12680" y="1779363"/>
                  </a:cubicBezTo>
                  <a:cubicBezTo>
                    <a:pt x="8453" y="1768797"/>
                    <a:pt x="10566" y="1762457"/>
                    <a:pt x="0" y="1751891"/>
                  </a:cubicBezTo>
                  <a:cubicBezTo>
                    <a:pt x="12680" y="1751891"/>
                    <a:pt x="12680" y="1751891"/>
                    <a:pt x="16907" y="1749777"/>
                  </a:cubicBezTo>
                  <a:close/>
                  <a:moveTo>
                    <a:pt x="1572262" y="1487733"/>
                  </a:moveTo>
                  <a:cubicBezTo>
                    <a:pt x="1576489" y="1508866"/>
                    <a:pt x="1606075" y="1527886"/>
                    <a:pt x="1587056" y="1536339"/>
                  </a:cubicBezTo>
                  <a:cubicBezTo>
                    <a:pt x="1563810" y="1549018"/>
                    <a:pt x="1559583" y="1525773"/>
                    <a:pt x="1532111" y="1513093"/>
                  </a:cubicBezTo>
                  <a:cubicBezTo>
                    <a:pt x="1525770" y="1510980"/>
                    <a:pt x="1519431" y="1504640"/>
                    <a:pt x="1515204" y="1500413"/>
                  </a:cubicBezTo>
                  <a:cubicBezTo>
                    <a:pt x="1519431" y="1500413"/>
                    <a:pt x="1529997" y="1502526"/>
                    <a:pt x="1532111" y="1502526"/>
                  </a:cubicBezTo>
                  <a:cubicBezTo>
                    <a:pt x="1540563" y="1504640"/>
                    <a:pt x="1561696" y="1534225"/>
                    <a:pt x="1580716" y="1529998"/>
                  </a:cubicBezTo>
                  <a:cubicBezTo>
                    <a:pt x="1593395" y="1527886"/>
                    <a:pt x="1557469" y="1494074"/>
                    <a:pt x="1572262" y="1487733"/>
                  </a:cubicBezTo>
                  <a:close/>
                  <a:moveTo>
                    <a:pt x="1697209" y="1483508"/>
                  </a:moveTo>
                  <a:cubicBezTo>
                    <a:pt x="1700114" y="1485093"/>
                    <a:pt x="1703284" y="1487734"/>
                    <a:pt x="1709624" y="1487734"/>
                  </a:cubicBezTo>
                  <a:cubicBezTo>
                    <a:pt x="1699057" y="1496188"/>
                    <a:pt x="1694831" y="1502527"/>
                    <a:pt x="1682151" y="1510981"/>
                  </a:cubicBezTo>
                  <a:cubicBezTo>
                    <a:pt x="1639886" y="1540566"/>
                    <a:pt x="1644113" y="1542680"/>
                    <a:pt x="1625093" y="1489848"/>
                  </a:cubicBezTo>
                  <a:cubicBezTo>
                    <a:pt x="1639886" y="1489848"/>
                    <a:pt x="1633546" y="1487734"/>
                    <a:pt x="1646226" y="1487734"/>
                  </a:cubicBezTo>
                  <a:cubicBezTo>
                    <a:pt x="1641999" y="1496188"/>
                    <a:pt x="1635659" y="1494074"/>
                    <a:pt x="1644113" y="1508867"/>
                  </a:cubicBezTo>
                  <a:cubicBezTo>
                    <a:pt x="1648340" y="1517320"/>
                    <a:pt x="1658906" y="1515207"/>
                    <a:pt x="1667358" y="1508867"/>
                  </a:cubicBezTo>
                  <a:cubicBezTo>
                    <a:pt x="1673698" y="1502527"/>
                    <a:pt x="1684264" y="1496188"/>
                    <a:pt x="1686378" y="1485621"/>
                  </a:cubicBezTo>
                  <a:cubicBezTo>
                    <a:pt x="1691661" y="1481395"/>
                    <a:pt x="1694303" y="1481923"/>
                    <a:pt x="1697209" y="1483508"/>
                  </a:cubicBezTo>
                  <a:close/>
                  <a:moveTo>
                    <a:pt x="1800494" y="1459997"/>
                  </a:moveTo>
                  <a:cubicBezTo>
                    <a:pt x="1802608" y="1461318"/>
                    <a:pt x="1804721" y="1463432"/>
                    <a:pt x="1808947" y="1462375"/>
                  </a:cubicBezTo>
                  <a:cubicBezTo>
                    <a:pt x="1800495" y="1470829"/>
                    <a:pt x="1796268" y="1477168"/>
                    <a:pt x="1787814" y="1485621"/>
                  </a:cubicBezTo>
                  <a:cubicBezTo>
                    <a:pt x="1756115" y="1515207"/>
                    <a:pt x="1760342" y="1517320"/>
                    <a:pt x="1745549" y="1464488"/>
                  </a:cubicBezTo>
                  <a:lnTo>
                    <a:pt x="1762456" y="1464488"/>
                  </a:lnTo>
                  <a:cubicBezTo>
                    <a:pt x="1758229" y="1472942"/>
                    <a:pt x="1754003" y="1470829"/>
                    <a:pt x="1760342" y="1485621"/>
                  </a:cubicBezTo>
                  <a:cubicBezTo>
                    <a:pt x="1764569" y="1494074"/>
                    <a:pt x="1770909" y="1491961"/>
                    <a:pt x="1777248" y="1485621"/>
                  </a:cubicBezTo>
                  <a:cubicBezTo>
                    <a:pt x="1783589" y="1479281"/>
                    <a:pt x="1789928" y="1472942"/>
                    <a:pt x="1792041" y="1462375"/>
                  </a:cubicBezTo>
                  <a:cubicBezTo>
                    <a:pt x="1796268" y="1458148"/>
                    <a:pt x="1798381" y="1458677"/>
                    <a:pt x="1800494" y="1459997"/>
                  </a:cubicBezTo>
                  <a:close/>
                  <a:moveTo>
                    <a:pt x="1187122" y="1428033"/>
                  </a:moveTo>
                  <a:cubicBezTo>
                    <a:pt x="1208783" y="1428033"/>
                    <a:pt x="1230972" y="1431732"/>
                    <a:pt x="1255275" y="1439128"/>
                  </a:cubicBezTo>
                  <a:cubicBezTo>
                    <a:pt x="1246822" y="1443355"/>
                    <a:pt x="1238369" y="1449695"/>
                    <a:pt x="1227802" y="1456034"/>
                  </a:cubicBezTo>
                  <a:cubicBezTo>
                    <a:pt x="1198217" y="1420109"/>
                    <a:pt x="1158065" y="1451808"/>
                    <a:pt x="1122139" y="1439128"/>
                  </a:cubicBezTo>
                  <a:cubicBezTo>
                    <a:pt x="1144329" y="1431732"/>
                    <a:pt x="1165461" y="1428033"/>
                    <a:pt x="1187122" y="1428033"/>
                  </a:cubicBezTo>
                  <a:close/>
                  <a:moveTo>
                    <a:pt x="1923328" y="1407165"/>
                  </a:moveTo>
                  <a:cubicBezTo>
                    <a:pt x="1932045" y="1407429"/>
                    <a:pt x="1938913" y="1413769"/>
                    <a:pt x="1942084" y="1430675"/>
                  </a:cubicBezTo>
                  <a:cubicBezTo>
                    <a:pt x="1946309" y="1447581"/>
                    <a:pt x="1958990" y="1443355"/>
                    <a:pt x="1967442" y="1447581"/>
                  </a:cubicBezTo>
                  <a:cubicBezTo>
                    <a:pt x="1925177" y="1460260"/>
                    <a:pt x="1895592" y="1487734"/>
                    <a:pt x="1868120" y="1517319"/>
                  </a:cubicBezTo>
                  <a:cubicBezTo>
                    <a:pt x="1770909" y="1620869"/>
                    <a:pt x="1652567" y="1699059"/>
                    <a:pt x="1544791" y="1792043"/>
                  </a:cubicBezTo>
                  <a:cubicBezTo>
                    <a:pt x="1513092" y="1819515"/>
                    <a:pt x="1477166" y="1834308"/>
                    <a:pt x="1441240" y="1851214"/>
                  </a:cubicBezTo>
                  <a:lnTo>
                    <a:pt x="1432787" y="1842761"/>
                  </a:lnTo>
                  <a:cubicBezTo>
                    <a:pt x="1430674" y="1819515"/>
                    <a:pt x="1438584" y="1844824"/>
                    <a:pt x="1475503" y="1819326"/>
                  </a:cubicBezTo>
                  <a:cubicBezTo>
                    <a:pt x="1512422" y="1793828"/>
                    <a:pt x="1581211" y="1749726"/>
                    <a:pt x="1654300" y="1689775"/>
                  </a:cubicBezTo>
                  <a:cubicBezTo>
                    <a:pt x="1727389" y="1629824"/>
                    <a:pt x="1833735" y="1535697"/>
                    <a:pt x="1914039" y="1459620"/>
                  </a:cubicBezTo>
                  <a:cubicBezTo>
                    <a:pt x="1930945" y="1442714"/>
                    <a:pt x="1912498" y="1434902"/>
                    <a:pt x="1893478" y="1420109"/>
                  </a:cubicBezTo>
                  <a:cubicBezTo>
                    <a:pt x="1904044" y="1412712"/>
                    <a:pt x="1914611" y="1406901"/>
                    <a:pt x="1923328" y="1407165"/>
                  </a:cubicBezTo>
                  <a:close/>
                  <a:moveTo>
                    <a:pt x="1238469" y="1382533"/>
                  </a:moveTo>
                  <a:cubicBezTo>
                    <a:pt x="1246889" y="1381675"/>
                    <a:pt x="1254616" y="1381807"/>
                    <a:pt x="1261880" y="1382599"/>
                  </a:cubicBezTo>
                  <a:cubicBezTo>
                    <a:pt x="1276408" y="1384184"/>
                    <a:pt x="1289088" y="1388410"/>
                    <a:pt x="1301768" y="1392637"/>
                  </a:cubicBezTo>
                  <a:cubicBezTo>
                    <a:pt x="1303881" y="1398977"/>
                    <a:pt x="1301768" y="1403204"/>
                    <a:pt x="1301768" y="1409543"/>
                  </a:cubicBezTo>
                  <a:cubicBezTo>
                    <a:pt x="1278521" y="1394750"/>
                    <a:pt x="1251049" y="1390523"/>
                    <a:pt x="1210896" y="1388410"/>
                  </a:cubicBezTo>
                  <a:cubicBezTo>
                    <a:pt x="1220935" y="1385241"/>
                    <a:pt x="1230048" y="1383392"/>
                    <a:pt x="1238469" y="1382533"/>
                  </a:cubicBezTo>
                  <a:close/>
                  <a:moveTo>
                    <a:pt x="657224" y="128910"/>
                  </a:moveTo>
                  <a:cubicBezTo>
                    <a:pt x="672017" y="133136"/>
                    <a:pt x="661450" y="141589"/>
                    <a:pt x="659336" y="147929"/>
                  </a:cubicBezTo>
                  <a:cubicBezTo>
                    <a:pt x="655111" y="164835"/>
                    <a:pt x="684696" y="177514"/>
                    <a:pt x="663563" y="196534"/>
                  </a:cubicBezTo>
                  <a:cubicBezTo>
                    <a:pt x="646657" y="185968"/>
                    <a:pt x="648770" y="164835"/>
                    <a:pt x="636091" y="152155"/>
                  </a:cubicBezTo>
                  <a:cubicBezTo>
                    <a:pt x="629751" y="145815"/>
                    <a:pt x="633978" y="137363"/>
                    <a:pt x="640317" y="133136"/>
                  </a:cubicBezTo>
                  <a:cubicBezTo>
                    <a:pt x="644544" y="131022"/>
                    <a:pt x="652997" y="126797"/>
                    <a:pt x="657224" y="128910"/>
                  </a:cubicBezTo>
                  <a:close/>
                  <a:moveTo>
                    <a:pt x="589599" y="31698"/>
                  </a:moveTo>
                  <a:cubicBezTo>
                    <a:pt x="595938" y="38038"/>
                    <a:pt x="595938" y="38038"/>
                    <a:pt x="598052" y="42264"/>
                  </a:cubicBezTo>
                  <a:cubicBezTo>
                    <a:pt x="560013" y="112003"/>
                    <a:pt x="625525" y="116229"/>
                    <a:pt x="642430" y="224006"/>
                  </a:cubicBezTo>
                  <a:cubicBezTo>
                    <a:pt x="644543" y="240912"/>
                    <a:pt x="661449" y="259930"/>
                    <a:pt x="678356" y="262044"/>
                  </a:cubicBezTo>
                  <a:cubicBezTo>
                    <a:pt x="688923" y="264157"/>
                    <a:pt x="699489" y="266271"/>
                    <a:pt x="710055" y="266271"/>
                  </a:cubicBezTo>
                  <a:cubicBezTo>
                    <a:pt x="731188" y="266271"/>
                    <a:pt x="693148" y="287403"/>
                    <a:pt x="682582" y="283177"/>
                  </a:cubicBezTo>
                  <a:cubicBezTo>
                    <a:pt x="663563" y="276837"/>
                    <a:pt x="648770" y="268384"/>
                    <a:pt x="642430" y="264157"/>
                  </a:cubicBezTo>
                  <a:cubicBezTo>
                    <a:pt x="633977" y="259930"/>
                    <a:pt x="633977" y="316989"/>
                    <a:pt x="629751" y="340235"/>
                  </a:cubicBezTo>
                  <a:cubicBezTo>
                    <a:pt x="623411" y="374047"/>
                    <a:pt x="617071" y="390953"/>
                    <a:pt x="606505" y="420539"/>
                  </a:cubicBezTo>
                  <a:cubicBezTo>
                    <a:pt x="602278" y="412085"/>
                    <a:pt x="608619" y="420539"/>
                    <a:pt x="598052" y="414199"/>
                  </a:cubicBezTo>
                  <a:cubicBezTo>
                    <a:pt x="619185" y="352914"/>
                    <a:pt x="627637" y="300083"/>
                    <a:pt x="627637" y="238798"/>
                  </a:cubicBezTo>
                  <a:cubicBezTo>
                    <a:pt x="627637" y="213439"/>
                    <a:pt x="623411" y="177514"/>
                    <a:pt x="610731" y="158494"/>
                  </a:cubicBezTo>
                  <a:cubicBezTo>
                    <a:pt x="570579" y="103549"/>
                    <a:pt x="568466" y="80304"/>
                    <a:pt x="589599" y="31698"/>
                  </a:cubicBezTo>
                  <a:close/>
                  <a:moveTo>
                    <a:pt x="1177085" y="0"/>
                  </a:moveTo>
                  <a:cubicBezTo>
                    <a:pt x="1177085" y="52831"/>
                    <a:pt x="1187652" y="95097"/>
                    <a:pt x="1177085" y="147928"/>
                  </a:cubicBezTo>
                  <a:cubicBezTo>
                    <a:pt x="1139047" y="204987"/>
                    <a:pt x="1141160" y="270497"/>
                    <a:pt x="1134820" y="333895"/>
                  </a:cubicBezTo>
                  <a:cubicBezTo>
                    <a:pt x="1128480" y="380387"/>
                    <a:pt x="1101008" y="416313"/>
                    <a:pt x="1071422" y="452238"/>
                  </a:cubicBezTo>
                  <a:cubicBezTo>
                    <a:pt x="1060856" y="467031"/>
                    <a:pt x="1039723" y="498730"/>
                    <a:pt x="1039723" y="498730"/>
                  </a:cubicBezTo>
                  <a:cubicBezTo>
                    <a:pt x="1033384" y="513522"/>
                    <a:pt x="1016478" y="551562"/>
                    <a:pt x="1005911" y="576920"/>
                  </a:cubicBezTo>
                  <a:cubicBezTo>
                    <a:pt x="999571" y="591713"/>
                    <a:pt x="982665" y="598053"/>
                    <a:pt x="967872" y="593827"/>
                  </a:cubicBezTo>
                  <a:cubicBezTo>
                    <a:pt x="889682" y="566354"/>
                    <a:pt x="811491" y="532542"/>
                    <a:pt x="750206" y="471257"/>
                  </a:cubicBezTo>
                  <a:cubicBezTo>
                    <a:pt x="807264" y="515636"/>
                    <a:pt x="910815" y="562128"/>
                    <a:pt x="976325" y="585374"/>
                  </a:cubicBezTo>
                  <a:cubicBezTo>
                    <a:pt x="991118" y="589600"/>
                    <a:pt x="1010137" y="532542"/>
                    <a:pt x="1029157" y="500843"/>
                  </a:cubicBezTo>
                  <a:cubicBezTo>
                    <a:pt x="1029157" y="500843"/>
                    <a:pt x="1058743" y="456465"/>
                    <a:pt x="1069309" y="443785"/>
                  </a:cubicBezTo>
                  <a:cubicBezTo>
                    <a:pt x="1179198" y="319103"/>
                    <a:pt x="1094668" y="281064"/>
                    <a:pt x="1168632" y="145815"/>
                  </a:cubicBezTo>
                  <a:cubicBezTo>
                    <a:pt x="1172859" y="90871"/>
                    <a:pt x="1168632" y="57058"/>
                    <a:pt x="1164406" y="12680"/>
                  </a:cubicBezTo>
                  <a:cubicBezTo>
                    <a:pt x="1174972" y="6341"/>
                    <a:pt x="1166519" y="6341"/>
                    <a:pt x="1177085" y="0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ECFD8E-5027-4C50-A0BB-AC8B7749E800}"/>
                </a:ext>
              </a:extLst>
            </p:cNvPr>
            <p:cNvSpPr/>
            <p:nvPr/>
          </p:nvSpPr>
          <p:spPr>
            <a:xfrm>
              <a:off x="1801118" y="1230989"/>
              <a:ext cx="1521545" cy="1141159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84367" h="1263275">
                  <a:moveTo>
                    <a:pt x="747153" y="1056101"/>
                  </a:moveTo>
                  <a:cubicBezTo>
                    <a:pt x="803299" y="1056101"/>
                    <a:pt x="814996" y="1025688"/>
                    <a:pt x="814996" y="971882"/>
                  </a:cubicBezTo>
                  <a:cubicBezTo>
                    <a:pt x="819675" y="684136"/>
                    <a:pt x="829032" y="396390"/>
                    <a:pt x="836051" y="108644"/>
                  </a:cubicBezTo>
                  <a:cubicBezTo>
                    <a:pt x="836051" y="59516"/>
                    <a:pt x="854766" y="43141"/>
                    <a:pt x="901554" y="43141"/>
                  </a:cubicBezTo>
                  <a:cubicBezTo>
                    <a:pt x="1133154" y="45480"/>
                    <a:pt x="1362416" y="43141"/>
                    <a:pt x="1594016" y="43141"/>
                  </a:cubicBezTo>
                  <a:cubicBezTo>
                    <a:pt x="1615071" y="43141"/>
                    <a:pt x="1636125" y="40801"/>
                    <a:pt x="1652501" y="54838"/>
                  </a:cubicBezTo>
                  <a:cubicBezTo>
                    <a:pt x="1652501" y="115662"/>
                    <a:pt x="1652501" y="176486"/>
                    <a:pt x="1652501" y="237311"/>
                  </a:cubicBezTo>
                  <a:cubicBezTo>
                    <a:pt x="1643143" y="279420"/>
                    <a:pt x="1615071" y="735603"/>
                    <a:pt x="1603374" y="967203"/>
                  </a:cubicBezTo>
                  <a:cubicBezTo>
                    <a:pt x="1601034" y="997616"/>
                    <a:pt x="1594016" y="1011652"/>
                    <a:pt x="1563604" y="1018670"/>
                  </a:cubicBezTo>
                  <a:cubicBezTo>
                    <a:pt x="1460670" y="1039725"/>
                    <a:pt x="1362416" y="1077155"/>
                    <a:pt x="1254803" y="1084173"/>
                  </a:cubicBezTo>
                  <a:cubicBezTo>
                    <a:pt x="1236088" y="1091192"/>
                    <a:pt x="1222052" y="1088852"/>
                    <a:pt x="1212694" y="1070137"/>
                  </a:cubicBezTo>
                  <a:cubicBezTo>
                    <a:pt x="1203336" y="1056101"/>
                    <a:pt x="1193979" y="1053761"/>
                    <a:pt x="1179942" y="1060779"/>
                  </a:cubicBezTo>
                  <a:cubicBezTo>
                    <a:pt x="1147191" y="1086513"/>
                    <a:pt x="1119118" y="1114586"/>
                    <a:pt x="1069991" y="1098210"/>
                  </a:cubicBezTo>
                  <a:cubicBezTo>
                    <a:pt x="1044257" y="1088852"/>
                    <a:pt x="1020863" y="1121604"/>
                    <a:pt x="992790" y="1128622"/>
                  </a:cubicBezTo>
                  <a:cubicBezTo>
                    <a:pt x="976415" y="1133301"/>
                    <a:pt x="960039" y="1126283"/>
                    <a:pt x="943663" y="1130961"/>
                  </a:cubicBezTo>
                  <a:cubicBezTo>
                    <a:pt x="934305" y="1133301"/>
                    <a:pt x="924948" y="1133301"/>
                    <a:pt x="915590" y="1133301"/>
                  </a:cubicBezTo>
                  <a:cubicBezTo>
                    <a:pt x="906233" y="1133301"/>
                    <a:pt x="899214" y="1133301"/>
                    <a:pt x="880499" y="1130961"/>
                  </a:cubicBezTo>
                  <a:cubicBezTo>
                    <a:pt x="859445" y="1126283"/>
                    <a:pt x="838390" y="1121604"/>
                    <a:pt x="819675" y="1133301"/>
                  </a:cubicBezTo>
                  <a:cubicBezTo>
                    <a:pt x="800960" y="1140319"/>
                    <a:pt x="782244" y="1152016"/>
                    <a:pt x="758850" y="1144998"/>
                  </a:cubicBezTo>
                  <a:cubicBezTo>
                    <a:pt x="730778" y="1130961"/>
                    <a:pt x="705044" y="1128622"/>
                    <a:pt x="681650" y="1156695"/>
                  </a:cubicBezTo>
                  <a:cubicBezTo>
                    <a:pt x="669953" y="1170731"/>
                    <a:pt x="653578" y="1173071"/>
                    <a:pt x="634862" y="1173071"/>
                  </a:cubicBezTo>
                  <a:cubicBezTo>
                    <a:pt x="489820" y="1187107"/>
                    <a:pt x="368171" y="1203483"/>
                    <a:pt x="216110" y="1217519"/>
                  </a:cubicBezTo>
                  <a:cubicBezTo>
                    <a:pt x="211431" y="1219859"/>
                    <a:pt x="131892" y="1229216"/>
                    <a:pt x="106158" y="1229216"/>
                  </a:cubicBezTo>
                  <a:cubicBezTo>
                    <a:pt x="78085" y="1229216"/>
                    <a:pt x="47673" y="1229216"/>
                    <a:pt x="42994" y="1189446"/>
                  </a:cubicBezTo>
                  <a:cubicBezTo>
                    <a:pt x="50013" y="1161374"/>
                    <a:pt x="68728" y="1152016"/>
                    <a:pt x="94461" y="1147337"/>
                  </a:cubicBezTo>
                  <a:cubicBezTo>
                    <a:pt x="157625" y="1133301"/>
                    <a:pt x="220789" y="1119264"/>
                    <a:pt x="283952" y="1116925"/>
                  </a:cubicBezTo>
                  <a:cubicBezTo>
                    <a:pt x="365831" y="1114586"/>
                    <a:pt x="658256" y="1063119"/>
                    <a:pt x="747153" y="1056101"/>
                  </a:cubicBezTo>
                  <a:close/>
                </a:path>
              </a:pathLst>
            </a:custGeom>
            <a:solidFill>
              <a:schemeClr val="tx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6639D5B-5A75-4D6E-B773-C2A82302C2AB}"/>
              </a:ext>
            </a:extLst>
          </p:cNvPr>
          <p:cNvSpPr txBox="1"/>
          <p:nvPr/>
        </p:nvSpPr>
        <p:spPr>
          <a:xfrm>
            <a:off x="5970992" y="5027200"/>
            <a:ext cx="24439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spc="300" dirty="0">
                <a:solidFill>
                  <a:schemeClr val="accent3"/>
                </a:solidFill>
                <a:cs typeface="Calibri" pitchFamily="34" charset="0"/>
              </a:rPr>
              <a:t>Online</a:t>
            </a:r>
          </a:p>
          <a:p>
            <a:pPr algn="ctr"/>
            <a:r>
              <a:rPr lang="en-US" altLang="ko-KR" sz="4000" b="1" spc="300" dirty="0">
                <a:solidFill>
                  <a:schemeClr val="accent3"/>
                </a:solidFill>
                <a:cs typeface="Calibri" pitchFamily="34" charset="0"/>
              </a:rPr>
              <a:t>Teacher</a:t>
            </a:r>
            <a:endParaRPr lang="ko-KR" altLang="en-US" sz="4000" b="1" spc="300" dirty="0">
              <a:solidFill>
                <a:schemeClr val="accent3"/>
              </a:solidFill>
              <a:cs typeface="Calibri" pitchFamily="34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646A5DF-7051-4C18-B094-C43D66612CBC}"/>
              </a:ext>
            </a:extLst>
          </p:cNvPr>
          <p:cNvCxnSpPr>
            <a:cxnSpLocks/>
          </p:cNvCxnSpPr>
          <p:nvPr/>
        </p:nvCxnSpPr>
        <p:spPr>
          <a:xfrm flipH="1">
            <a:off x="5697472" y="5200232"/>
            <a:ext cx="1" cy="977375"/>
          </a:xfrm>
          <a:prstGeom prst="line">
            <a:avLst/>
          </a:prstGeom>
          <a:ln w="3175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5F1CB0C-008D-4D93-912A-EB0C7B258BFC}"/>
              </a:ext>
            </a:extLst>
          </p:cNvPr>
          <p:cNvCxnSpPr>
            <a:cxnSpLocks/>
          </p:cNvCxnSpPr>
          <p:nvPr/>
        </p:nvCxnSpPr>
        <p:spPr>
          <a:xfrm flipH="1">
            <a:off x="8688496" y="5200232"/>
            <a:ext cx="1" cy="977375"/>
          </a:xfrm>
          <a:prstGeom prst="line">
            <a:avLst/>
          </a:prstGeom>
          <a:ln w="3175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40EDEED-6D7A-4452-815B-567E0405FD3D}"/>
              </a:ext>
            </a:extLst>
          </p:cNvPr>
          <p:cNvGrpSpPr/>
          <p:nvPr/>
        </p:nvGrpSpPr>
        <p:grpSpPr>
          <a:xfrm>
            <a:off x="2644229" y="4999391"/>
            <a:ext cx="2779724" cy="1379057"/>
            <a:chOff x="4822352" y="1916832"/>
            <a:chExt cx="3422056" cy="1366330"/>
          </a:xfrm>
        </p:grpSpPr>
        <p:sp>
          <p:nvSpPr>
            <p:cNvPr id="26" name="Text Placeholder 10">
              <a:extLst>
                <a:ext uri="{FF2B5EF4-FFF2-40B4-BE49-F238E27FC236}">
                  <a16:creationId xmlns:a16="http://schemas.microsoft.com/office/drawing/2014/main" id="{86FA7BEB-0E7B-4CFD-9B32-CFE2178E7A5C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551691E-CFFF-4C4E-95FD-17B69B4CDD60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1006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A85FCCB-1B93-48C6-B79E-DCDA9A14DB46}"/>
              </a:ext>
            </a:extLst>
          </p:cNvPr>
          <p:cNvGrpSpPr/>
          <p:nvPr/>
        </p:nvGrpSpPr>
        <p:grpSpPr>
          <a:xfrm>
            <a:off x="8962016" y="4999391"/>
            <a:ext cx="2779724" cy="1379057"/>
            <a:chOff x="4822352" y="1916832"/>
            <a:chExt cx="3422056" cy="1366330"/>
          </a:xfrm>
        </p:grpSpPr>
        <p:sp>
          <p:nvSpPr>
            <p:cNvPr id="29" name="Text Placeholder 10">
              <a:extLst>
                <a:ext uri="{FF2B5EF4-FFF2-40B4-BE49-F238E27FC236}">
                  <a16:creationId xmlns:a16="http://schemas.microsoft.com/office/drawing/2014/main" id="{E5C4FD33-DB71-4FA3-B1AB-1747538862F4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C3C59D-33C5-4A9A-A278-5DFEAF565112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1006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9B583191-69B8-463E-8E8A-295A73BDD1DC}"/>
              </a:ext>
            </a:extLst>
          </p:cNvPr>
          <p:cNvSpPr txBox="1"/>
          <p:nvPr/>
        </p:nvSpPr>
        <p:spPr>
          <a:xfrm>
            <a:off x="4333692" y="2238371"/>
            <a:ext cx="7001183" cy="230832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</a:p>
          <a:p>
            <a:pPr marL="171450" indent="-171450">
              <a:buFont typeface="Wingdings" pitchFamily="2" charset="2"/>
              <a:buChar char="ü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ü"/>
            </a:pPr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Easy to change colors, photos and Text.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EF8622-94E7-4149-8E38-3AC446FFB96D}"/>
              </a:ext>
            </a:extLst>
          </p:cNvPr>
          <p:cNvSpPr txBox="1"/>
          <p:nvPr/>
        </p:nvSpPr>
        <p:spPr>
          <a:xfrm>
            <a:off x="4183722" y="1373606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867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accent3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accent3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DD088C-C363-4BC7-B5A2-DA6D3232600F}"/>
              </a:ext>
            </a:extLst>
          </p:cNvPr>
          <p:cNvSpPr txBox="1"/>
          <p:nvPr/>
        </p:nvSpPr>
        <p:spPr>
          <a:xfrm>
            <a:off x="1078788" y="387976"/>
            <a:ext cx="3954375" cy="1937133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3"/>
                </a:solidFill>
                <a:cs typeface="Arial" pitchFamily="34" charset="0"/>
              </a:rPr>
              <a:t>2020</a:t>
            </a:r>
          </a:p>
          <a:p>
            <a:pPr>
              <a:lnSpc>
                <a:spcPts val="4900"/>
              </a:lnSpc>
            </a:pPr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Power Point </a:t>
            </a:r>
          </a:p>
          <a:p>
            <a:pPr>
              <a:lnSpc>
                <a:spcPts val="4900"/>
              </a:lnSpc>
            </a:pPr>
            <a:r>
              <a:rPr lang="en-US" sz="4000" b="1" dirty="0">
                <a:solidFill>
                  <a:schemeClr val="accent3"/>
                </a:solidFill>
              </a:rPr>
              <a:t>E-Learning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93B9DA0-D59C-4979-B937-BB01E02E6CD3}"/>
              </a:ext>
            </a:extLst>
          </p:cNvPr>
          <p:cNvCxnSpPr>
            <a:cxnSpLocks/>
          </p:cNvCxnSpPr>
          <p:nvPr/>
        </p:nvCxnSpPr>
        <p:spPr>
          <a:xfrm flipV="1">
            <a:off x="2814903" y="746191"/>
            <a:ext cx="8620234" cy="1"/>
          </a:xfrm>
          <a:prstGeom prst="line">
            <a:avLst/>
          </a:prstGeom>
          <a:ln w="22225" cap="rnd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A87FB4D1-55CF-40A6-8C7A-B7AEACF07AE2}"/>
              </a:ext>
            </a:extLst>
          </p:cNvPr>
          <p:cNvGrpSpPr/>
          <p:nvPr/>
        </p:nvGrpSpPr>
        <p:grpSpPr>
          <a:xfrm>
            <a:off x="6900159" y="1097282"/>
            <a:ext cx="4431062" cy="3253295"/>
            <a:chOff x="653473" y="4416753"/>
            <a:chExt cx="4431062" cy="325329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379777-2112-4137-9CD3-65512E1C6C52}"/>
                </a:ext>
              </a:extLst>
            </p:cNvPr>
            <p:cNvSpPr txBox="1"/>
            <p:nvPr/>
          </p:nvSpPr>
          <p:spPr>
            <a:xfrm>
              <a:off x="653473" y="4416753"/>
              <a:ext cx="4431062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Power PowerPoint Presentation 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6" name="직사각형 1">
              <a:extLst>
                <a:ext uri="{FF2B5EF4-FFF2-40B4-BE49-F238E27FC236}">
                  <a16:creationId xmlns:a16="http://schemas.microsoft.com/office/drawing/2014/main" id="{C0A38D19-7D5E-44D9-8CFE-A5E47E9467C9}"/>
                </a:ext>
              </a:extLst>
            </p:cNvPr>
            <p:cNvSpPr/>
            <p:nvPr/>
          </p:nvSpPr>
          <p:spPr>
            <a:xfrm>
              <a:off x="653473" y="4807726"/>
              <a:ext cx="4431061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2008 ~ 2011  Text here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</a:t>
              </a:r>
            </a:p>
            <a:p>
              <a:pPr algn="r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2011 ~ 2015  Text here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</a:t>
              </a:r>
            </a:p>
            <a:p>
              <a:pPr algn="r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2015~ 2018 Text here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</a:t>
              </a:r>
            </a:p>
            <a:p>
              <a:pPr algn="r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2018 ~ 2020 Text here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BB7F4AB4-A7FA-4962-8EBF-F64E1089ADF1}"/>
              </a:ext>
            </a:extLst>
          </p:cNvPr>
          <p:cNvGrpSpPr/>
          <p:nvPr/>
        </p:nvGrpSpPr>
        <p:grpSpPr>
          <a:xfrm>
            <a:off x="1228213" y="4040210"/>
            <a:ext cx="1808461" cy="1234920"/>
            <a:chOff x="3366914" y="2916559"/>
            <a:chExt cx="2424286" cy="165544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C05B748-71C9-40E7-86D5-28EC019736F2}"/>
                </a:ext>
              </a:extLst>
            </p:cNvPr>
            <p:cNvSpPr/>
            <p:nvPr/>
          </p:nvSpPr>
          <p:spPr>
            <a:xfrm>
              <a:off x="3366914" y="3203451"/>
              <a:ext cx="2424286" cy="1296143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C268929-DAE9-4BD8-80F5-E99497BEFF6F}"/>
                </a:ext>
              </a:extLst>
            </p:cNvPr>
            <p:cNvSpPr/>
            <p:nvPr/>
          </p:nvSpPr>
          <p:spPr>
            <a:xfrm>
              <a:off x="3419872" y="3140968"/>
              <a:ext cx="2304256" cy="1296143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Rectangle 3">
              <a:extLst>
                <a:ext uri="{FF2B5EF4-FFF2-40B4-BE49-F238E27FC236}">
                  <a16:creationId xmlns:a16="http://schemas.microsoft.com/office/drawing/2014/main" id="{C6704C23-8226-4899-8B14-AF1061FF1CC9}"/>
                </a:ext>
              </a:extLst>
            </p:cNvPr>
            <p:cNvSpPr/>
            <p:nvPr/>
          </p:nvSpPr>
          <p:spPr>
            <a:xfrm>
              <a:off x="4572000" y="2916559"/>
              <a:ext cx="1080120" cy="1520552"/>
            </a:xfrm>
            <a:custGeom>
              <a:avLst/>
              <a:gdLst>
                <a:gd name="connsiteX0" fmla="*/ 0 w 1080120"/>
                <a:gd name="connsiteY0" fmla="*/ 0 h 1368152"/>
                <a:gd name="connsiteX1" fmla="*/ 1080120 w 1080120"/>
                <a:gd name="connsiteY1" fmla="*/ 0 h 1368152"/>
                <a:gd name="connsiteX2" fmla="*/ 1080120 w 1080120"/>
                <a:gd name="connsiteY2" fmla="*/ 1368152 h 1368152"/>
                <a:gd name="connsiteX3" fmla="*/ 0 w 1080120"/>
                <a:gd name="connsiteY3" fmla="*/ 1368152 h 1368152"/>
                <a:gd name="connsiteX4" fmla="*/ 0 w 1080120"/>
                <a:gd name="connsiteY4" fmla="*/ 0 h 1368152"/>
                <a:gd name="connsiteX0" fmla="*/ 0 w 1080120"/>
                <a:gd name="connsiteY0" fmla="*/ 95250 h 1463402"/>
                <a:gd name="connsiteX1" fmla="*/ 1080120 w 1080120"/>
                <a:gd name="connsiteY1" fmla="*/ 0 h 1463402"/>
                <a:gd name="connsiteX2" fmla="*/ 1080120 w 1080120"/>
                <a:gd name="connsiteY2" fmla="*/ 1463402 h 1463402"/>
                <a:gd name="connsiteX3" fmla="*/ 0 w 1080120"/>
                <a:gd name="connsiteY3" fmla="*/ 1463402 h 1463402"/>
                <a:gd name="connsiteX4" fmla="*/ 0 w 1080120"/>
                <a:gd name="connsiteY4" fmla="*/ 95250 h 1463402"/>
                <a:gd name="connsiteX0" fmla="*/ 0 w 1080120"/>
                <a:gd name="connsiteY0" fmla="*/ 131815 h 1499967"/>
                <a:gd name="connsiteX1" fmla="*/ 1080120 w 1080120"/>
                <a:gd name="connsiteY1" fmla="*/ 36565 h 1499967"/>
                <a:gd name="connsiteX2" fmla="*/ 1080120 w 1080120"/>
                <a:gd name="connsiteY2" fmla="*/ 1499967 h 1499967"/>
                <a:gd name="connsiteX3" fmla="*/ 0 w 1080120"/>
                <a:gd name="connsiteY3" fmla="*/ 1499967 h 1499967"/>
                <a:gd name="connsiteX4" fmla="*/ 0 w 1080120"/>
                <a:gd name="connsiteY4" fmla="*/ 131815 h 1499967"/>
                <a:gd name="connsiteX0" fmla="*/ 0 w 1080120"/>
                <a:gd name="connsiteY0" fmla="*/ 152612 h 1520764"/>
                <a:gd name="connsiteX1" fmla="*/ 1080120 w 1080120"/>
                <a:gd name="connsiteY1" fmla="*/ 57362 h 1520764"/>
                <a:gd name="connsiteX2" fmla="*/ 1080120 w 1080120"/>
                <a:gd name="connsiteY2" fmla="*/ 1520764 h 1520764"/>
                <a:gd name="connsiteX3" fmla="*/ 0 w 1080120"/>
                <a:gd name="connsiteY3" fmla="*/ 1520764 h 1520764"/>
                <a:gd name="connsiteX4" fmla="*/ 0 w 1080120"/>
                <a:gd name="connsiteY4" fmla="*/ 152612 h 1520764"/>
                <a:gd name="connsiteX0" fmla="*/ 0 w 1080120"/>
                <a:gd name="connsiteY0" fmla="*/ 123156 h 1491308"/>
                <a:gd name="connsiteX1" fmla="*/ 1080120 w 1080120"/>
                <a:gd name="connsiteY1" fmla="*/ 27906 h 1491308"/>
                <a:gd name="connsiteX2" fmla="*/ 1080120 w 1080120"/>
                <a:gd name="connsiteY2" fmla="*/ 1491308 h 1491308"/>
                <a:gd name="connsiteX3" fmla="*/ 0 w 1080120"/>
                <a:gd name="connsiteY3" fmla="*/ 1491308 h 1491308"/>
                <a:gd name="connsiteX4" fmla="*/ 0 w 1080120"/>
                <a:gd name="connsiteY4" fmla="*/ 123156 h 1491308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80120 w 1080120"/>
                <a:gd name="connsiteY2" fmla="*/ 152055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0120" h="1520552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">
              <a:extLst>
                <a:ext uri="{FF2B5EF4-FFF2-40B4-BE49-F238E27FC236}">
                  <a16:creationId xmlns:a16="http://schemas.microsoft.com/office/drawing/2014/main" id="{666AF13E-509E-4C14-9FF1-4660C3375170}"/>
                </a:ext>
              </a:extLst>
            </p:cNvPr>
            <p:cNvSpPr/>
            <p:nvPr/>
          </p:nvSpPr>
          <p:spPr>
            <a:xfrm flipH="1">
              <a:off x="3491880" y="2916559"/>
              <a:ext cx="1080120" cy="1520552"/>
            </a:xfrm>
            <a:custGeom>
              <a:avLst/>
              <a:gdLst>
                <a:gd name="connsiteX0" fmla="*/ 0 w 1080120"/>
                <a:gd name="connsiteY0" fmla="*/ 0 h 1368152"/>
                <a:gd name="connsiteX1" fmla="*/ 1080120 w 1080120"/>
                <a:gd name="connsiteY1" fmla="*/ 0 h 1368152"/>
                <a:gd name="connsiteX2" fmla="*/ 1080120 w 1080120"/>
                <a:gd name="connsiteY2" fmla="*/ 1368152 h 1368152"/>
                <a:gd name="connsiteX3" fmla="*/ 0 w 1080120"/>
                <a:gd name="connsiteY3" fmla="*/ 1368152 h 1368152"/>
                <a:gd name="connsiteX4" fmla="*/ 0 w 1080120"/>
                <a:gd name="connsiteY4" fmla="*/ 0 h 1368152"/>
                <a:gd name="connsiteX0" fmla="*/ 0 w 1080120"/>
                <a:gd name="connsiteY0" fmla="*/ 95250 h 1463402"/>
                <a:gd name="connsiteX1" fmla="*/ 1080120 w 1080120"/>
                <a:gd name="connsiteY1" fmla="*/ 0 h 1463402"/>
                <a:gd name="connsiteX2" fmla="*/ 1080120 w 1080120"/>
                <a:gd name="connsiteY2" fmla="*/ 1463402 h 1463402"/>
                <a:gd name="connsiteX3" fmla="*/ 0 w 1080120"/>
                <a:gd name="connsiteY3" fmla="*/ 1463402 h 1463402"/>
                <a:gd name="connsiteX4" fmla="*/ 0 w 1080120"/>
                <a:gd name="connsiteY4" fmla="*/ 95250 h 1463402"/>
                <a:gd name="connsiteX0" fmla="*/ 0 w 1080120"/>
                <a:gd name="connsiteY0" fmla="*/ 131815 h 1499967"/>
                <a:gd name="connsiteX1" fmla="*/ 1080120 w 1080120"/>
                <a:gd name="connsiteY1" fmla="*/ 36565 h 1499967"/>
                <a:gd name="connsiteX2" fmla="*/ 1080120 w 1080120"/>
                <a:gd name="connsiteY2" fmla="*/ 1499967 h 1499967"/>
                <a:gd name="connsiteX3" fmla="*/ 0 w 1080120"/>
                <a:gd name="connsiteY3" fmla="*/ 1499967 h 1499967"/>
                <a:gd name="connsiteX4" fmla="*/ 0 w 1080120"/>
                <a:gd name="connsiteY4" fmla="*/ 131815 h 1499967"/>
                <a:gd name="connsiteX0" fmla="*/ 0 w 1080120"/>
                <a:gd name="connsiteY0" fmla="*/ 152612 h 1520764"/>
                <a:gd name="connsiteX1" fmla="*/ 1080120 w 1080120"/>
                <a:gd name="connsiteY1" fmla="*/ 57362 h 1520764"/>
                <a:gd name="connsiteX2" fmla="*/ 1080120 w 1080120"/>
                <a:gd name="connsiteY2" fmla="*/ 1520764 h 1520764"/>
                <a:gd name="connsiteX3" fmla="*/ 0 w 1080120"/>
                <a:gd name="connsiteY3" fmla="*/ 1520764 h 1520764"/>
                <a:gd name="connsiteX4" fmla="*/ 0 w 1080120"/>
                <a:gd name="connsiteY4" fmla="*/ 152612 h 1520764"/>
                <a:gd name="connsiteX0" fmla="*/ 0 w 1080120"/>
                <a:gd name="connsiteY0" fmla="*/ 123156 h 1491308"/>
                <a:gd name="connsiteX1" fmla="*/ 1080120 w 1080120"/>
                <a:gd name="connsiteY1" fmla="*/ 27906 h 1491308"/>
                <a:gd name="connsiteX2" fmla="*/ 1080120 w 1080120"/>
                <a:gd name="connsiteY2" fmla="*/ 1491308 h 1491308"/>
                <a:gd name="connsiteX3" fmla="*/ 0 w 1080120"/>
                <a:gd name="connsiteY3" fmla="*/ 1491308 h 1491308"/>
                <a:gd name="connsiteX4" fmla="*/ 0 w 1080120"/>
                <a:gd name="connsiteY4" fmla="*/ 123156 h 1491308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80120 w 1080120"/>
                <a:gd name="connsiteY2" fmla="*/ 152055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0120" h="1520552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Oval 7">
              <a:extLst>
                <a:ext uri="{FF2B5EF4-FFF2-40B4-BE49-F238E27FC236}">
                  <a16:creationId xmlns:a16="http://schemas.microsoft.com/office/drawing/2014/main" id="{F8EAE829-1CB9-4938-8076-5D3DEC1AE1E7}"/>
                </a:ext>
              </a:extLst>
            </p:cNvPr>
            <p:cNvSpPr/>
            <p:nvPr/>
          </p:nvSpPr>
          <p:spPr>
            <a:xfrm>
              <a:off x="4439051" y="4449847"/>
              <a:ext cx="257915" cy="122153"/>
            </a:xfrm>
            <a:custGeom>
              <a:avLst/>
              <a:gdLst/>
              <a:ahLst/>
              <a:cxnLst/>
              <a:rect l="l" t="t" r="r" b="b"/>
              <a:pathLst>
                <a:path w="900094" h="360040">
                  <a:moveTo>
                    <a:pt x="0" y="0"/>
                  </a:moveTo>
                  <a:lnTo>
                    <a:pt x="900094" y="0"/>
                  </a:lnTo>
                  <a:cubicBezTo>
                    <a:pt x="900094" y="198845"/>
                    <a:pt x="698601" y="360040"/>
                    <a:pt x="450047" y="360040"/>
                  </a:cubicBezTo>
                  <a:cubicBezTo>
                    <a:pt x="201493" y="360040"/>
                    <a:pt x="0" y="19884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F8ED824-B115-4795-A074-B86BF9FA2D38}"/>
              </a:ext>
            </a:extLst>
          </p:cNvPr>
          <p:cNvGrpSpPr/>
          <p:nvPr/>
        </p:nvGrpSpPr>
        <p:grpSpPr>
          <a:xfrm>
            <a:off x="434509" y="3232290"/>
            <a:ext cx="7866058" cy="3285899"/>
            <a:chOff x="434509" y="3232290"/>
            <a:chExt cx="7866058" cy="3285899"/>
          </a:xfrm>
          <a:solidFill>
            <a:schemeClr val="accent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E6D5D66-AF38-42A5-AE34-D81B98E34F16}"/>
                </a:ext>
              </a:extLst>
            </p:cNvPr>
            <p:cNvSpPr/>
            <p:nvPr/>
          </p:nvSpPr>
          <p:spPr>
            <a:xfrm>
              <a:off x="434509" y="3232290"/>
              <a:ext cx="2986139" cy="3285899"/>
            </a:xfrm>
            <a:custGeom>
              <a:avLst/>
              <a:gdLst>
                <a:gd name="connsiteX0" fmla="*/ 1711336 w 2986139"/>
                <a:gd name="connsiteY0" fmla="*/ 2011 h 3285899"/>
                <a:gd name="connsiteX1" fmla="*/ 2285809 w 2986139"/>
                <a:gd name="connsiteY1" fmla="*/ 131475 h 3285899"/>
                <a:gd name="connsiteX2" fmla="*/ 2864184 w 2986139"/>
                <a:gd name="connsiteY2" fmla="*/ 653376 h 3285899"/>
                <a:gd name="connsiteX3" fmla="*/ 2977619 w 2986139"/>
                <a:gd name="connsiteY3" fmla="*/ 1032143 h 3285899"/>
                <a:gd name="connsiteX4" fmla="*/ 2855421 w 2986139"/>
                <a:gd name="connsiteY4" fmla="*/ 1795034 h 3285899"/>
                <a:gd name="connsiteX5" fmla="*/ 2717643 w 2986139"/>
                <a:gd name="connsiteY5" fmla="*/ 2017523 h 3285899"/>
                <a:gd name="connsiteX6" fmla="*/ 2575970 w 2986139"/>
                <a:gd name="connsiteY6" fmla="*/ 2268250 h 3285899"/>
                <a:gd name="connsiteX7" fmla="*/ 2555036 w 2986139"/>
                <a:gd name="connsiteY7" fmla="*/ 2384606 h 3285899"/>
                <a:gd name="connsiteX8" fmla="*/ 2555036 w 2986139"/>
                <a:gd name="connsiteY8" fmla="*/ 3090536 h 3285899"/>
                <a:gd name="connsiteX9" fmla="*/ 2581812 w 2986139"/>
                <a:gd name="connsiteY9" fmla="*/ 3117312 h 3285899"/>
                <a:gd name="connsiteX10" fmla="*/ 2788723 w 2986139"/>
                <a:gd name="connsiteY10" fmla="*/ 3116339 h 3285899"/>
                <a:gd name="connsiteX11" fmla="*/ 2809170 w 2986139"/>
                <a:gd name="connsiteY11" fmla="*/ 3136300 h 3285899"/>
                <a:gd name="connsiteX12" fmla="*/ 2809170 w 2986139"/>
                <a:gd name="connsiteY12" fmla="*/ 3197156 h 3285899"/>
                <a:gd name="connsiteX13" fmla="*/ 2793104 w 2986139"/>
                <a:gd name="connsiteY13" fmla="*/ 3214195 h 3285899"/>
                <a:gd name="connsiteX14" fmla="*/ 2503430 w 2986139"/>
                <a:gd name="connsiteY14" fmla="*/ 3214195 h 3285899"/>
                <a:gd name="connsiteX15" fmla="*/ 2487364 w 2986139"/>
                <a:gd name="connsiteY15" fmla="*/ 3192774 h 3285899"/>
                <a:gd name="connsiteX16" fmla="*/ 2486390 w 2986139"/>
                <a:gd name="connsiteY16" fmla="*/ 2411383 h 3285899"/>
                <a:gd name="connsiteX17" fmla="*/ 2554549 w 2986139"/>
                <a:gd name="connsiteY17" fmla="*/ 2149459 h 3285899"/>
                <a:gd name="connsiteX18" fmla="*/ 2677721 w 2986139"/>
                <a:gd name="connsiteY18" fmla="*/ 1957641 h 3285899"/>
                <a:gd name="connsiteX19" fmla="*/ 2882197 w 2986139"/>
                <a:gd name="connsiteY19" fmla="*/ 1492701 h 3285899"/>
                <a:gd name="connsiteX20" fmla="*/ 2919685 w 2986139"/>
                <a:gd name="connsiteY20" fmla="*/ 1189882 h 3285899"/>
                <a:gd name="connsiteX21" fmla="*/ 2430403 w 2986139"/>
                <a:gd name="connsiteY21" fmla="*/ 283371 h 3285899"/>
                <a:gd name="connsiteX22" fmla="*/ 1883186 w 2986139"/>
                <a:gd name="connsiteY22" fmla="*/ 88632 h 3285899"/>
                <a:gd name="connsiteX23" fmla="*/ 1587669 w 2986139"/>
                <a:gd name="connsiteY23" fmla="*/ 69645 h 3285899"/>
                <a:gd name="connsiteX24" fmla="*/ 917280 w 2986139"/>
                <a:gd name="connsiteY24" fmla="*/ 246858 h 3285899"/>
                <a:gd name="connsiteX25" fmla="*/ 480577 w 2986139"/>
                <a:gd name="connsiteY25" fmla="*/ 799917 h 3285899"/>
                <a:gd name="connsiteX26" fmla="*/ 467919 w 2986139"/>
                <a:gd name="connsiteY26" fmla="*/ 1060867 h 3285899"/>
                <a:gd name="connsiteX27" fmla="*/ 442116 w 2986139"/>
                <a:gd name="connsiteY27" fmla="*/ 1162131 h 3285899"/>
                <a:gd name="connsiteX28" fmla="*/ 152441 w 2986139"/>
                <a:gd name="connsiteY28" fmla="*/ 1525320 h 3285899"/>
                <a:gd name="connsiteX29" fmla="*/ 77954 w 2986139"/>
                <a:gd name="connsiteY29" fmla="*/ 1652874 h 3285899"/>
                <a:gd name="connsiteX30" fmla="*/ 105704 w 2986139"/>
                <a:gd name="connsiteY30" fmla="*/ 1730770 h 3285899"/>
                <a:gd name="connsiteX31" fmla="*/ 228877 w 2986139"/>
                <a:gd name="connsiteY31" fmla="*/ 1777994 h 3285899"/>
                <a:gd name="connsiteX32" fmla="*/ 308233 w 2986139"/>
                <a:gd name="connsiteY32" fmla="*/ 1906522 h 3285899"/>
                <a:gd name="connsiteX33" fmla="*/ 248838 w 2986139"/>
                <a:gd name="connsiteY33" fmla="*/ 2034563 h 3285899"/>
                <a:gd name="connsiteX34" fmla="*/ 253219 w 2986139"/>
                <a:gd name="connsiteY34" fmla="*/ 2075458 h 3285899"/>
                <a:gd name="connsiteX35" fmla="*/ 294601 w 2986139"/>
                <a:gd name="connsiteY35" fmla="*/ 2109051 h 3285899"/>
                <a:gd name="connsiteX36" fmla="*/ 304338 w 2986139"/>
                <a:gd name="connsiteY36" fmla="*/ 2186946 h 3285899"/>
                <a:gd name="connsiteX37" fmla="*/ 272207 w 2986139"/>
                <a:gd name="connsiteY37" fmla="*/ 2223460 h 3285899"/>
                <a:gd name="connsiteX38" fmla="*/ 271719 w 2986139"/>
                <a:gd name="connsiteY38" fmla="*/ 2255592 h 3285899"/>
                <a:gd name="connsiteX39" fmla="*/ 315049 w 2986139"/>
                <a:gd name="connsiteY39" fmla="*/ 2308171 h 3285899"/>
                <a:gd name="connsiteX40" fmla="*/ 336470 w 2986139"/>
                <a:gd name="connsiteY40" fmla="*/ 2448383 h 3285899"/>
                <a:gd name="connsiteX41" fmla="*/ 294114 w 2986139"/>
                <a:gd name="connsiteY41" fmla="*/ 2577398 h 3285899"/>
                <a:gd name="connsiteX42" fmla="*/ 354484 w 2986139"/>
                <a:gd name="connsiteY42" fmla="*/ 2746822 h 3285899"/>
                <a:gd name="connsiteX43" fmla="*/ 525367 w 2986139"/>
                <a:gd name="connsiteY43" fmla="*/ 2809138 h 3285899"/>
                <a:gd name="connsiteX44" fmla="*/ 777554 w 2986139"/>
                <a:gd name="connsiteY44" fmla="*/ 2805243 h 3285899"/>
                <a:gd name="connsiteX45" fmla="*/ 905595 w 2986139"/>
                <a:gd name="connsiteY45" fmla="*/ 2812546 h 3285899"/>
                <a:gd name="connsiteX46" fmla="*/ 1035097 w 2986139"/>
                <a:gd name="connsiteY46" fmla="*/ 2932797 h 3285899"/>
                <a:gd name="connsiteX47" fmla="*/ 1076965 w 2986139"/>
                <a:gd name="connsiteY47" fmla="*/ 3141655 h 3285899"/>
                <a:gd name="connsiteX48" fmla="*/ 1161677 w 2986139"/>
                <a:gd name="connsiteY48" fmla="*/ 3217603 h 3285899"/>
                <a:gd name="connsiteX49" fmla="*/ 1414049 w 2986139"/>
                <a:gd name="connsiteY49" fmla="*/ 3216893 h 3285899"/>
                <a:gd name="connsiteX50" fmla="*/ 1493069 w 2986139"/>
                <a:gd name="connsiteY50" fmla="*/ 3216522 h 3285899"/>
                <a:gd name="connsiteX51" fmla="*/ 1493069 w 2986139"/>
                <a:gd name="connsiteY51" fmla="*/ 3285899 h 3285899"/>
                <a:gd name="connsiteX52" fmla="*/ 1145611 w 2986139"/>
                <a:gd name="connsiteY52" fmla="*/ 3284788 h 3285899"/>
                <a:gd name="connsiteX53" fmla="*/ 1006373 w 2986139"/>
                <a:gd name="connsiteY53" fmla="*/ 3147010 h 3285899"/>
                <a:gd name="connsiteX54" fmla="*/ 964991 w 2986139"/>
                <a:gd name="connsiteY54" fmla="*/ 2943021 h 3285899"/>
                <a:gd name="connsiteX55" fmla="*/ 872003 w 2986139"/>
                <a:gd name="connsiteY55" fmla="*/ 2876809 h 3285899"/>
                <a:gd name="connsiteX56" fmla="*/ 689921 w 2986139"/>
                <a:gd name="connsiteY56" fmla="*/ 2880217 h 3285899"/>
                <a:gd name="connsiteX57" fmla="*/ 392458 w 2986139"/>
                <a:gd name="connsiteY57" fmla="*/ 2848085 h 3285899"/>
                <a:gd name="connsiteX58" fmla="*/ 260035 w 2986139"/>
                <a:gd name="connsiteY58" fmla="*/ 2752176 h 3285899"/>
                <a:gd name="connsiteX59" fmla="*/ 224495 w 2986139"/>
                <a:gd name="connsiteY59" fmla="*/ 2565227 h 3285899"/>
                <a:gd name="connsiteX60" fmla="*/ 268312 w 2986139"/>
                <a:gd name="connsiteY60" fmla="*/ 2428910 h 3285899"/>
                <a:gd name="connsiteX61" fmla="*/ 255167 w 2986139"/>
                <a:gd name="connsiteY61" fmla="*/ 2344685 h 3285899"/>
                <a:gd name="connsiteX62" fmla="*/ 216219 w 2986139"/>
                <a:gd name="connsiteY62" fmla="*/ 2297947 h 3285899"/>
                <a:gd name="connsiteX63" fmla="*/ 212324 w 2986139"/>
                <a:gd name="connsiteY63" fmla="*/ 2184025 h 3285899"/>
                <a:gd name="connsiteX64" fmla="*/ 235206 w 2986139"/>
                <a:gd name="connsiteY64" fmla="*/ 2154814 h 3285899"/>
                <a:gd name="connsiteX65" fmla="*/ 209403 w 2986139"/>
                <a:gd name="connsiteY65" fmla="*/ 2130958 h 3285899"/>
                <a:gd name="connsiteX66" fmla="*/ 193824 w 2986139"/>
                <a:gd name="connsiteY66" fmla="*/ 1991234 h 3285899"/>
                <a:gd name="connsiteX67" fmla="*/ 243969 w 2986139"/>
                <a:gd name="connsiteY67" fmla="*/ 1871956 h 3285899"/>
                <a:gd name="connsiteX68" fmla="*/ 234232 w 2986139"/>
                <a:gd name="connsiteY68" fmla="*/ 1851021 h 3285899"/>
                <a:gd name="connsiteX69" fmla="*/ 213297 w 2986139"/>
                <a:gd name="connsiteY69" fmla="*/ 1845179 h 3285899"/>
                <a:gd name="connsiteX70" fmla="*/ 65782 w 2986139"/>
                <a:gd name="connsiteY70" fmla="*/ 1788218 h 3285899"/>
                <a:gd name="connsiteX71" fmla="*/ 10769 w 2986139"/>
                <a:gd name="connsiteY71" fmla="*/ 1627071 h 3285899"/>
                <a:gd name="connsiteX72" fmla="*/ 127126 w 2986139"/>
                <a:gd name="connsiteY72" fmla="*/ 1440122 h 3285899"/>
                <a:gd name="connsiteX73" fmla="*/ 389536 w 2986139"/>
                <a:gd name="connsiteY73" fmla="*/ 1111500 h 3285899"/>
                <a:gd name="connsiteX74" fmla="*/ 398787 w 2986139"/>
                <a:gd name="connsiteY74" fmla="*/ 1078394 h 3285899"/>
                <a:gd name="connsiteX75" fmla="*/ 459643 w 2986139"/>
                <a:gd name="connsiteY75" fmla="*/ 654836 h 3285899"/>
                <a:gd name="connsiteX76" fmla="*/ 1142690 w 2986139"/>
                <a:gd name="connsiteY76" fmla="*/ 68671 h 3285899"/>
                <a:gd name="connsiteX77" fmla="*/ 1512208 w 2986139"/>
                <a:gd name="connsiteY77" fmla="*/ 3434 h 3285899"/>
                <a:gd name="connsiteX78" fmla="*/ 1711336 w 2986139"/>
                <a:gd name="connsiteY78" fmla="*/ 2011 h 328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2986139" h="3285899">
                  <a:moveTo>
                    <a:pt x="1711336" y="2011"/>
                  </a:moveTo>
                  <a:cubicBezTo>
                    <a:pt x="1908715" y="11345"/>
                    <a:pt x="2100685" y="53335"/>
                    <a:pt x="2285809" y="131475"/>
                  </a:cubicBezTo>
                  <a:cubicBezTo>
                    <a:pt x="2537996" y="238581"/>
                    <a:pt x="2736143" y="408004"/>
                    <a:pt x="2864184" y="653376"/>
                  </a:cubicBezTo>
                  <a:cubicBezTo>
                    <a:pt x="2926014" y="772166"/>
                    <a:pt x="2962528" y="899234"/>
                    <a:pt x="2977619" y="1032143"/>
                  </a:cubicBezTo>
                  <a:cubicBezTo>
                    <a:pt x="3007318" y="1297475"/>
                    <a:pt x="2957659" y="1550636"/>
                    <a:pt x="2855421" y="1795034"/>
                  </a:cubicBezTo>
                  <a:cubicBezTo>
                    <a:pt x="2821828" y="1876337"/>
                    <a:pt x="2767301" y="1945470"/>
                    <a:pt x="2717643" y="2017523"/>
                  </a:cubicBezTo>
                  <a:cubicBezTo>
                    <a:pt x="2662629" y="2096879"/>
                    <a:pt x="2608102" y="2176236"/>
                    <a:pt x="2575970" y="2268250"/>
                  </a:cubicBezTo>
                  <a:cubicBezTo>
                    <a:pt x="2561852" y="2305737"/>
                    <a:pt x="2555036" y="2344198"/>
                    <a:pt x="2555036" y="2384606"/>
                  </a:cubicBezTo>
                  <a:cubicBezTo>
                    <a:pt x="2556009" y="2619754"/>
                    <a:pt x="2556009" y="2855388"/>
                    <a:pt x="2555036" y="3090536"/>
                  </a:cubicBezTo>
                  <a:cubicBezTo>
                    <a:pt x="2555036" y="3112444"/>
                    <a:pt x="2560391" y="3117800"/>
                    <a:pt x="2581812" y="3117312"/>
                  </a:cubicBezTo>
                  <a:cubicBezTo>
                    <a:pt x="2650945" y="3115852"/>
                    <a:pt x="2719590" y="3117312"/>
                    <a:pt x="2788723" y="3116339"/>
                  </a:cubicBezTo>
                  <a:cubicBezTo>
                    <a:pt x="2804302" y="3115852"/>
                    <a:pt x="2810144" y="3119746"/>
                    <a:pt x="2809170" y="3136300"/>
                  </a:cubicBezTo>
                  <a:cubicBezTo>
                    <a:pt x="2807710" y="3156747"/>
                    <a:pt x="2808197" y="3176708"/>
                    <a:pt x="2809170" y="3197156"/>
                  </a:cubicBezTo>
                  <a:cubicBezTo>
                    <a:pt x="2809657" y="3209813"/>
                    <a:pt x="2806250" y="3214195"/>
                    <a:pt x="2793104" y="3214195"/>
                  </a:cubicBezTo>
                  <a:cubicBezTo>
                    <a:pt x="2696709" y="3213708"/>
                    <a:pt x="2599826" y="3213222"/>
                    <a:pt x="2503430" y="3214195"/>
                  </a:cubicBezTo>
                  <a:cubicBezTo>
                    <a:pt x="2484930" y="3214682"/>
                    <a:pt x="2487364" y="3203971"/>
                    <a:pt x="2487364" y="3192774"/>
                  </a:cubicBezTo>
                  <a:cubicBezTo>
                    <a:pt x="2487364" y="3051588"/>
                    <a:pt x="2490772" y="2530661"/>
                    <a:pt x="2486390" y="2411383"/>
                  </a:cubicBezTo>
                  <a:cubicBezTo>
                    <a:pt x="2482982" y="2315961"/>
                    <a:pt x="2511706" y="2231736"/>
                    <a:pt x="2554549" y="2149459"/>
                  </a:cubicBezTo>
                  <a:cubicBezTo>
                    <a:pt x="2589602" y="2081787"/>
                    <a:pt x="2630984" y="2017523"/>
                    <a:pt x="2677721" y="1957641"/>
                  </a:cubicBezTo>
                  <a:cubicBezTo>
                    <a:pt x="2785802" y="1819376"/>
                    <a:pt x="2843250" y="1660664"/>
                    <a:pt x="2882197" y="1492701"/>
                  </a:cubicBezTo>
                  <a:cubicBezTo>
                    <a:pt x="2905566" y="1392897"/>
                    <a:pt x="2920172" y="1292119"/>
                    <a:pt x="2919685" y="1189882"/>
                  </a:cubicBezTo>
                  <a:cubicBezTo>
                    <a:pt x="2917250" y="801378"/>
                    <a:pt x="2759999" y="495150"/>
                    <a:pt x="2430403" y="283371"/>
                  </a:cubicBezTo>
                  <a:cubicBezTo>
                    <a:pt x="2263414" y="176265"/>
                    <a:pt x="2078412" y="117356"/>
                    <a:pt x="1883186" y="88632"/>
                  </a:cubicBezTo>
                  <a:cubicBezTo>
                    <a:pt x="1785329" y="74027"/>
                    <a:pt x="1686499" y="67211"/>
                    <a:pt x="1587669" y="69645"/>
                  </a:cubicBezTo>
                  <a:cubicBezTo>
                    <a:pt x="1350087" y="75487"/>
                    <a:pt x="1122729" y="121251"/>
                    <a:pt x="917280" y="246858"/>
                  </a:cubicBezTo>
                  <a:cubicBezTo>
                    <a:pt x="704041" y="376846"/>
                    <a:pt x="553117" y="557954"/>
                    <a:pt x="480577" y="799917"/>
                  </a:cubicBezTo>
                  <a:cubicBezTo>
                    <a:pt x="454774" y="885602"/>
                    <a:pt x="445524" y="972748"/>
                    <a:pt x="467919" y="1060867"/>
                  </a:cubicBezTo>
                  <a:cubicBezTo>
                    <a:pt x="477656" y="1099815"/>
                    <a:pt x="466458" y="1131947"/>
                    <a:pt x="442116" y="1162131"/>
                  </a:cubicBezTo>
                  <a:cubicBezTo>
                    <a:pt x="345233" y="1282870"/>
                    <a:pt x="248351" y="1403608"/>
                    <a:pt x="152441" y="1525320"/>
                  </a:cubicBezTo>
                  <a:cubicBezTo>
                    <a:pt x="121770" y="1564268"/>
                    <a:pt x="94020" y="1605163"/>
                    <a:pt x="77954" y="1652874"/>
                  </a:cubicBezTo>
                  <a:cubicBezTo>
                    <a:pt x="65296" y="1690848"/>
                    <a:pt x="72112" y="1709835"/>
                    <a:pt x="105704" y="1730770"/>
                  </a:cubicBezTo>
                  <a:cubicBezTo>
                    <a:pt x="143678" y="1754139"/>
                    <a:pt x="182626" y="1772639"/>
                    <a:pt x="228877" y="1777994"/>
                  </a:cubicBezTo>
                  <a:cubicBezTo>
                    <a:pt x="302877" y="1786271"/>
                    <a:pt x="330628" y="1835929"/>
                    <a:pt x="308233" y="1906522"/>
                  </a:cubicBezTo>
                  <a:cubicBezTo>
                    <a:pt x="293628" y="1951799"/>
                    <a:pt x="283404" y="1998049"/>
                    <a:pt x="248838" y="2034563"/>
                  </a:cubicBezTo>
                  <a:cubicBezTo>
                    <a:pt x="236180" y="2047707"/>
                    <a:pt x="240074" y="2063773"/>
                    <a:pt x="253219" y="2075458"/>
                  </a:cubicBezTo>
                  <a:cubicBezTo>
                    <a:pt x="266364" y="2087142"/>
                    <a:pt x="280970" y="2097853"/>
                    <a:pt x="294601" y="2109051"/>
                  </a:cubicBezTo>
                  <a:cubicBezTo>
                    <a:pt x="323812" y="2132906"/>
                    <a:pt x="326733" y="2156761"/>
                    <a:pt x="304338" y="2186946"/>
                  </a:cubicBezTo>
                  <a:cubicBezTo>
                    <a:pt x="294601" y="2200091"/>
                    <a:pt x="283890" y="2212262"/>
                    <a:pt x="272207" y="2223460"/>
                  </a:cubicBezTo>
                  <a:cubicBezTo>
                    <a:pt x="260035" y="2234657"/>
                    <a:pt x="260522" y="2243420"/>
                    <a:pt x="271719" y="2255592"/>
                  </a:cubicBezTo>
                  <a:cubicBezTo>
                    <a:pt x="287299" y="2272144"/>
                    <a:pt x="301417" y="2290158"/>
                    <a:pt x="315049" y="2308171"/>
                  </a:cubicBezTo>
                  <a:cubicBezTo>
                    <a:pt x="347181" y="2351014"/>
                    <a:pt x="353023" y="2397751"/>
                    <a:pt x="336470" y="2448383"/>
                  </a:cubicBezTo>
                  <a:cubicBezTo>
                    <a:pt x="322838" y="2491713"/>
                    <a:pt x="307746" y="2534068"/>
                    <a:pt x="294114" y="2577398"/>
                  </a:cubicBezTo>
                  <a:cubicBezTo>
                    <a:pt x="270746" y="2650425"/>
                    <a:pt x="298496" y="2703492"/>
                    <a:pt x="354484" y="2746822"/>
                  </a:cubicBezTo>
                  <a:cubicBezTo>
                    <a:pt x="404629" y="2785769"/>
                    <a:pt x="463538" y="2801835"/>
                    <a:pt x="525367" y="2809138"/>
                  </a:cubicBezTo>
                  <a:cubicBezTo>
                    <a:pt x="609592" y="2818875"/>
                    <a:pt x="693329" y="2809624"/>
                    <a:pt x="777554" y="2805243"/>
                  </a:cubicBezTo>
                  <a:cubicBezTo>
                    <a:pt x="820397" y="2802809"/>
                    <a:pt x="863240" y="2803783"/>
                    <a:pt x="905595" y="2812546"/>
                  </a:cubicBezTo>
                  <a:cubicBezTo>
                    <a:pt x="973754" y="2826178"/>
                    <a:pt x="1015136" y="2868046"/>
                    <a:pt x="1035097" y="2932797"/>
                  </a:cubicBezTo>
                  <a:cubicBezTo>
                    <a:pt x="1056031" y="3000956"/>
                    <a:pt x="1072097" y="3070088"/>
                    <a:pt x="1076965" y="3141655"/>
                  </a:cubicBezTo>
                  <a:cubicBezTo>
                    <a:pt x="1080374" y="3200076"/>
                    <a:pt x="1101795" y="3217116"/>
                    <a:pt x="1161677" y="3217603"/>
                  </a:cubicBezTo>
                  <a:cubicBezTo>
                    <a:pt x="1191801" y="3217786"/>
                    <a:pt x="1295659" y="3217420"/>
                    <a:pt x="1414049" y="3216893"/>
                  </a:cubicBezTo>
                  <a:lnTo>
                    <a:pt x="1493069" y="3216522"/>
                  </a:lnTo>
                  <a:lnTo>
                    <a:pt x="1493069" y="3285899"/>
                  </a:lnTo>
                  <a:lnTo>
                    <a:pt x="1145611" y="3284788"/>
                  </a:lnTo>
                  <a:cubicBezTo>
                    <a:pt x="1075505" y="3284788"/>
                    <a:pt x="1005886" y="3246814"/>
                    <a:pt x="1006373" y="3147010"/>
                  </a:cubicBezTo>
                  <a:cubicBezTo>
                    <a:pt x="1006860" y="3075930"/>
                    <a:pt x="985438" y="3009232"/>
                    <a:pt x="964991" y="2943021"/>
                  </a:cubicBezTo>
                  <a:cubicBezTo>
                    <a:pt x="951359" y="2899205"/>
                    <a:pt x="915332" y="2881191"/>
                    <a:pt x="872003" y="2876809"/>
                  </a:cubicBezTo>
                  <a:cubicBezTo>
                    <a:pt x="811147" y="2870968"/>
                    <a:pt x="750777" y="2878270"/>
                    <a:pt x="689921" y="2880217"/>
                  </a:cubicBezTo>
                  <a:cubicBezTo>
                    <a:pt x="589144" y="2883625"/>
                    <a:pt x="488853" y="2886060"/>
                    <a:pt x="392458" y="2848085"/>
                  </a:cubicBezTo>
                  <a:cubicBezTo>
                    <a:pt x="339878" y="2827638"/>
                    <a:pt x="296548" y="2794532"/>
                    <a:pt x="260035" y="2752176"/>
                  </a:cubicBezTo>
                  <a:cubicBezTo>
                    <a:pt x="211837" y="2696676"/>
                    <a:pt x="206482" y="2632899"/>
                    <a:pt x="224495" y="2565227"/>
                  </a:cubicBezTo>
                  <a:cubicBezTo>
                    <a:pt x="236666" y="2518976"/>
                    <a:pt x="251758" y="2473700"/>
                    <a:pt x="268312" y="2428910"/>
                  </a:cubicBezTo>
                  <a:cubicBezTo>
                    <a:pt x="280482" y="2397264"/>
                    <a:pt x="275127" y="2370001"/>
                    <a:pt x="255167" y="2344685"/>
                  </a:cubicBezTo>
                  <a:cubicBezTo>
                    <a:pt x="242509" y="2328619"/>
                    <a:pt x="229851" y="2313040"/>
                    <a:pt x="216219" y="2297947"/>
                  </a:cubicBezTo>
                  <a:cubicBezTo>
                    <a:pt x="179219" y="2256566"/>
                    <a:pt x="178245" y="2227354"/>
                    <a:pt x="212324" y="2184025"/>
                  </a:cubicBezTo>
                  <a:cubicBezTo>
                    <a:pt x="220114" y="2174288"/>
                    <a:pt x="237153" y="2166498"/>
                    <a:pt x="235206" y="2154814"/>
                  </a:cubicBezTo>
                  <a:cubicBezTo>
                    <a:pt x="234232" y="2145564"/>
                    <a:pt x="218166" y="2139235"/>
                    <a:pt x="209403" y="2130958"/>
                  </a:cubicBezTo>
                  <a:cubicBezTo>
                    <a:pt x="162665" y="2088603"/>
                    <a:pt x="154876" y="2039918"/>
                    <a:pt x="193824" y="1991234"/>
                  </a:cubicBezTo>
                  <a:cubicBezTo>
                    <a:pt x="222548" y="1955207"/>
                    <a:pt x="228390" y="1911877"/>
                    <a:pt x="243969" y="1871956"/>
                  </a:cubicBezTo>
                  <a:cubicBezTo>
                    <a:pt x="248351" y="1861245"/>
                    <a:pt x="243969" y="1854916"/>
                    <a:pt x="234232" y="1851021"/>
                  </a:cubicBezTo>
                  <a:cubicBezTo>
                    <a:pt x="227416" y="1848587"/>
                    <a:pt x="220114" y="1845666"/>
                    <a:pt x="213297" y="1845179"/>
                  </a:cubicBezTo>
                  <a:cubicBezTo>
                    <a:pt x="157797" y="1842745"/>
                    <a:pt x="111060" y="1816942"/>
                    <a:pt x="65782" y="1788218"/>
                  </a:cubicBezTo>
                  <a:cubicBezTo>
                    <a:pt x="3953" y="1748783"/>
                    <a:pt x="-14061" y="1695717"/>
                    <a:pt x="10769" y="1627071"/>
                  </a:cubicBezTo>
                  <a:cubicBezTo>
                    <a:pt x="36085" y="1556478"/>
                    <a:pt x="81848" y="1498056"/>
                    <a:pt x="127126" y="1440122"/>
                  </a:cubicBezTo>
                  <a:cubicBezTo>
                    <a:pt x="213297" y="1329607"/>
                    <a:pt x="306285" y="1224448"/>
                    <a:pt x="389536" y="1111500"/>
                  </a:cubicBezTo>
                  <a:cubicBezTo>
                    <a:pt x="397326" y="1101275"/>
                    <a:pt x="402194" y="1092025"/>
                    <a:pt x="398787" y="1078394"/>
                  </a:cubicBezTo>
                  <a:cubicBezTo>
                    <a:pt x="360326" y="928932"/>
                    <a:pt x="396839" y="789206"/>
                    <a:pt x="459643" y="654836"/>
                  </a:cubicBezTo>
                  <a:cubicBezTo>
                    <a:pt x="598394" y="356398"/>
                    <a:pt x="832568" y="167988"/>
                    <a:pt x="1142690" y="68671"/>
                  </a:cubicBezTo>
                  <a:cubicBezTo>
                    <a:pt x="1262941" y="30210"/>
                    <a:pt x="1386601" y="10736"/>
                    <a:pt x="1512208" y="3434"/>
                  </a:cubicBezTo>
                  <a:cubicBezTo>
                    <a:pt x="1579150" y="-583"/>
                    <a:pt x="1645544" y="-1100"/>
                    <a:pt x="1711336" y="2011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4A594A1A-DEC1-4BDD-B179-612D2028240D}"/>
                </a:ext>
              </a:extLst>
            </p:cNvPr>
            <p:cNvSpPr/>
            <p:nvPr/>
          </p:nvSpPr>
          <p:spPr>
            <a:xfrm>
              <a:off x="1984565" y="5435937"/>
              <a:ext cx="302819" cy="590546"/>
            </a:xfrm>
            <a:custGeom>
              <a:avLst/>
              <a:gdLst>
                <a:gd name="connsiteX0" fmla="*/ 433812 w 469271"/>
                <a:gd name="connsiteY0" fmla="*/ 340259 h 915154"/>
                <a:gd name="connsiteX1" fmla="*/ 428531 w 469271"/>
                <a:gd name="connsiteY1" fmla="*/ 340259 h 915154"/>
                <a:gd name="connsiteX2" fmla="*/ 428531 w 469271"/>
                <a:gd name="connsiteY2" fmla="*/ 20370 h 915154"/>
                <a:gd name="connsiteX3" fmla="*/ 408160 w 469271"/>
                <a:gd name="connsiteY3" fmla="*/ 0 h 915154"/>
                <a:gd name="connsiteX4" fmla="*/ 70164 w 469271"/>
                <a:gd name="connsiteY4" fmla="*/ 0 h 915154"/>
                <a:gd name="connsiteX5" fmla="*/ 49794 w 469271"/>
                <a:gd name="connsiteY5" fmla="*/ 20370 h 915154"/>
                <a:gd name="connsiteX6" fmla="*/ 49794 w 469271"/>
                <a:gd name="connsiteY6" fmla="*/ 340259 h 915154"/>
                <a:gd name="connsiteX7" fmla="*/ 34705 w 469271"/>
                <a:gd name="connsiteY7" fmla="*/ 340259 h 915154"/>
                <a:gd name="connsiteX8" fmla="*/ 0 w 469271"/>
                <a:gd name="connsiteY8" fmla="*/ 374964 h 915154"/>
                <a:gd name="connsiteX9" fmla="*/ 0 w 469271"/>
                <a:gd name="connsiteY9" fmla="*/ 880449 h 915154"/>
                <a:gd name="connsiteX10" fmla="*/ 34705 w 469271"/>
                <a:gd name="connsiteY10" fmla="*/ 915155 h 915154"/>
                <a:gd name="connsiteX11" fmla="*/ 434566 w 469271"/>
                <a:gd name="connsiteY11" fmla="*/ 915155 h 915154"/>
                <a:gd name="connsiteX12" fmla="*/ 469271 w 469271"/>
                <a:gd name="connsiteY12" fmla="*/ 880449 h 915154"/>
                <a:gd name="connsiteX13" fmla="*/ 469271 w 469271"/>
                <a:gd name="connsiteY13" fmla="*/ 374964 h 915154"/>
                <a:gd name="connsiteX14" fmla="*/ 433812 w 469271"/>
                <a:gd name="connsiteY14" fmla="*/ 340259 h 91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69271" h="915154">
                  <a:moveTo>
                    <a:pt x="433812" y="340259"/>
                  </a:moveTo>
                  <a:lnTo>
                    <a:pt x="428531" y="340259"/>
                  </a:lnTo>
                  <a:lnTo>
                    <a:pt x="428531" y="20370"/>
                  </a:lnTo>
                  <a:cubicBezTo>
                    <a:pt x="428531" y="9054"/>
                    <a:pt x="419477" y="0"/>
                    <a:pt x="408160" y="0"/>
                  </a:cubicBezTo>
                  <a:lnTo>
                    <a:pt x="70164" y="0"/>
                  </a:lnTo>
                  <a:cubicBezTo>
                    <a:pt x="58847" y="0"/>
                    <a:pt x="49794" y="9054"/>
                    <a:pt x="49794" y="20370"/>
                  </a:cubicBezTo>
                  <a:lnTo>
                    <a:pt x="49794" y="340259"/>
                  </a:lnTo>
                  <a:lnTo>
                    <a:pt x="34705" y="340259"/>
                  </a:lnTo>
                  <a:cubicBezTo>
                    <a:pt x="15089" y="340259"/>
                    <a:pt x="0" y="356103"/>
                    <a:pt x="0" y="374964"/>
                  </a:cubicBezTo>
                  <a:lnTo>
                    <a:pt x="0" y="880449"/>
                  </a:lnTo>
                  <a:cubicBezTo>
                    <a:pt x="0" y="900065"/>
                    <a:pt x="15843" y="915155"/>
                    <a:pt x="34705" y="915155"/>
                  </a:cubicBezTo>
                  <a:lnTo>
                    <a:pt x="434566" y="915155"/>
                  </a:lnTo>
                  <a:cubicBezTo>
                    <a:pt x="454182" y="915155"/>
                    <a:pt x="469271" y="899311"/>
                    <a:pt x="469271" y="880449"/>
                  </a:cubicBezTo>
                  <a:lnTo>
                    <a:pt x="469271" y="374964"/>
                  </a:lnTo>
                  <a:cubicBezTo>
                    <a:pt x="468517" y="356103"/>
                    <a:pt x="452673" y="340259"/>
                    <a:pt x="433812" y="340259"/>
                  </a:cubicBezTo>
                  <a:close/>
                </a:path>
              </a:pathLst>
            </a:custGeom>
            <a:solidFill>
              <a:schemeClr val="accent3"/>
            </a:solidFill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75EBB24-C0EE-4F17-8782-0AC53EC8FCC6}"/>
                </a:ext>
              </a:extLst>
            </p:cNvPr>
            <p:cNvSpPr/>
            <p:nvPr/>
          </p:nvSpPr>
          <p:spPr>
            <a:xfrm>
              <a:off x="7430570" y="5852483"/>
              <a:ext cx="869997" cy="445952"/>
            </a:xfrm>
            <a:custGeom>
              <a:avLst/>
              <a:gdLst>
                <a:gd name="connsiteX0" fmla="*/ 847254 w 1348211"/>
                <a:gd name="connsiteY0" fmla="*/ 639778 h 691080"/>
                <a:gd name="connsiteX1" fmla="*/ 847254 w 1348211"/>
                <a:gd name="connsiteY1" fmla="*/ 632234 h 691080"/>
                <a:gd name="connsiteX2" fmla="*/ 1318033 w 1348211"/>
                <a:gd name="connsiteY2" fmla="*/ 632234 h 691080"/>
                <a:gd name="connsiteX3" fmla="*/ 1348212 w 1348211"/>
                <a:gd name="connsiteY3" fmla="*/ 602055 h 691080"/>
                <a:gd name="connsiteX4" fmla="*/ 1348212 w 1348211"/>
                <a:gd name="connsiteY4" fmla="*/ 104115 h 691080"/>
                <a:gd name="connsiteX5" fmla="*/ 1318033 w 1348211"/>
                <a:gd name="connsiteY5" fmla="*/ 73937 h 691080"/>
                <a:gd name="connsiteX6" fmla="*/ 847254 w 1348211"/>
                <a:gd name="connsiteY6" fmla="*/ 73937 h 691080"/>
                <a:gd name="connsiteX7" fmla="*/ 847254 w 1348211"/>
                <a:gd name="connsiteY7" fmla="*/ 51303 h 691080"/>
                <a:gd name="connsiteX8" fmla="*/ 795951 w 1348211"/>
                <a:gd name="connsiteY8" fmla="*/ 0 h 691080"/>
                <a:gd name="connsiteX9" fmla="*/ 51303 w 1348211"/>
                <a:gd name="connsiteY9" fmla="*/ 0 h 691080"/>
                <a:gd name="connsiteX10" fmla="*/ 0 w 1348211"/>
                <a:gd name="connsiteY10" fmla="*/ 51303 h 691080"/>
                <a:gd name="connsiteX11" fmla="*/ 0 w 1348211"/>
                <a:gd name="connsiteY11" fmla="*/ 639778 h 691080"/>
                <a:gd name="connsiteX12" fmla="*/ 51303 w 1348211"/>
                <a:gd name="connsiteY12" fmla="*/ 691081 h 691080"/>
                <a:gd name="connsiteX13" fmla="*/ 795951 w 1348211"/>
                <a:gd name="connsiteY13" fmla="*/ 691081 h 691080"/>
                <a:gd name="connsiteX14" fmla="*/ 847254 w 1348211"/>
                <a:gd name="connsiteY14" fmla="*/ 639778 h 69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48211" h="691080">
                  <a:moveTo>
                    <a:pt x="847254" y="639778"/>
                  </a:moveTo>
                  <a:lnTo>
                    <a:pt x="847254" y="632234"/>
                  </a:lnTo>
                  <a:lnTo>
                    <a:pt x="1318033" y="632234"/>
                  </a:lnTo>
                  <a:cubicBezTo>
                    <a:pt x="1334632" y="632234"/>
                    <a:pt x="1348212" y="618653"/>
                    <a:pt x="1348212" y="602055"/>
                  </a:cubicBezTo>
                  <a:lnTo>
                    <a:pt x="1348212" y="104115"/>
                  </a:lnTo>
                  <a:cubicBezTo>
                    <a:pt x="1348212" y="87517"/>
                    <a:pt x="1334632" y="73937"/>
                    <a:pt x="1318033" y="73937"/>
                  </a:cubicBezTo>
                  <a:lnTo>
                    <a:pt x="847254" y="73937"/>
                  </a:lnTo>
                  <a:lnTo>
                    <a:pt x="847254" y="51303"/>
                  </a:lnTo>
                  <a:cubicBezTo>
                    <a:pt x="847254" y="22634"/>
                    <a:pt x="823865" y="0"/>
                    <a:pt x="795951" y="0"/>
                  </a:cubicBezTo>
                  <a:lnTo>
                    <a:pt x="51303" y="0"/>
                  </a:lnTo>
                  <a:cubicBezTo>
                    <a:pt x="22634" y="0"/>
                    <a:pt x="0" y="23388"/>
                    <a:pt x="0" y="51303"/>
                  </a:cubicBezTo>
                  <a:lnTo>
                    <a:pt x="0" y="639778"/>
                  </a:lnTo>
                  <a:cubicBezTo>
                    <a:pt x="0" y="668447"/>
                    <a:pt x="23388" y="691081"/>
                    <a:pt x="51303" y="691081"/>
                  </a:cubicBezTo>
                  <a:lnTo>
                    <a:pt x="795951" y="691081"/>
                  </a:lnTo>
                  <a:cubicBezTo>
                    <a:pt x="823865" y="691081"/>
                    <a:pt x="847254" y="668447"/>
                    <a:pt x="847254" y="639778"/>
                  </a:cubicBezTo>
                  <a:close/>
                </a:path>
              </a:pathLst>
            </a:custGeom>
            <a:solidFill>
              <a:schemeClr val="accent3"/>
            </a:solidFill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CD7CB72-5C6F-4722-8B05-BBF0C7313532}"/>
                </a:ext>
              </a:extLst>
            </p:cNvPr>
            <p:cNvSpPr/>
            <p:nvPr/>
          </p:nvSpPr>
          <p:spPr>
            <a:xfrm>
              <a:off x="4912106" y="5693966"/>
              <a:ext cx="485917" cy="753737"/>
            </a:xfrm>
            <a:custGeom>
              <a:avLst/>
              <a:gdLst>
                <a:gd name="connsiteX0" fmla="*/ 608091 w 753013"/>
                <a:gd name="connsiteY0" fmla="*/ 906552 h 1168047"/>
                <a:gd name="connsiteX1" fmla="*/ 607337 w 753013"/>
                <a:gd name="connsiteY1" fmla="*/ 640984 h 1168047"/>
                <a:gd name="connsiteX2" fmla="*/ 603564 w 753013"/>
                <a:gd name="connsiteY2" fmla="*/ 29875 h 1168047"/>
                <a:gd name="connsiteX3" fmla="*/ 632988 w 753013"/>
                <a:gd name="connsiteY3" fmla="*/ 451 h 1168047"/>
                <a:gd name="connsiteX4" fmla="*/ 715978 w 753013"/>
                <a:gd name="connsiteY4" fmla="*/ 451 h 1168047"/>
                <a:gd name="connsiteX5" fmla="*/ 752946 w 753013"/>
                <a:gd name="connsiteY5" fmla="*/ 38174 h 1168047"/>
                <a:gd name="connsiteX6" fmla="*/ 752192 w 753013"/>
                <a:gd name="connsiteY6" fmla="*/ 841669 h 1168047"/>
                <a:gd name="connsiteX7" fmla="*/ 752946 w 753013"/>
                <a:gd name="connsiteY7" fmla="*/ 1128362 h 1168047"/>
                <a:gd name="connsiteX8" fmla="*/ 718242 w 753013"/>
                <a:gd name="connsiteY8" fmla="*/ 1165330 h 1168047"/>
                <a:gd name="connsiteX9" fmla="*/ 596020 w 753013"/>
                <a:gd name="connsiteY9" fmla="*/ 1159295 h 1168047"/>
                <a:gd name="connsiteX10" fmla="*/ 535663 w 753013"/>
                <a:gd name="connsiteY10" fmla="*/ 1054426 h 1168047"/>
                <a:gd name="connsiteX11" fmla="*/ 162208 w 753013"/>
                <a:gd name="connsiteY11" fmla="*/ 278845 h 1168047"/>
                <a:gd name="connsiteX12" fmla="*/ 139574 w 753013"/>
                <a:gd name="connsiteY12" fmla="*/ 222261 h 1168047"/>
                <a:gd name="connsiteX13" fmla="*/ 148628 w 753013"/>
                <a:gd name="connsiteY13" fmla="*/ 622122 h 1168047"/>
                <a:gd name="connsiteX14" fmla="*/ 150136 w 753013"/>
                <a:gd name="connsiteY14" fmla="*/ 1135152 h 1168047"/>
                <a:gd name="connsiteX15" fmla="*/ 119958 w 753013"/>
                <a:gd name="connsiteY15" fmla="*/ 1164576 h 1168047"/>
                <a:gd name="connsiteX16" fmla="*/ 29423 w 753013"/>
                <a:gd name="connsiteY16" fmla="*/ 1164576 h 1168047"/>
                <a:gd name="connsiteX17" fmla="*/ 0 w 753013"/>
                <a:gd name="connsiteY17" fmla="*/ 1134398 h 1168047"/>
                <a:gd name="connsiteX18" fmla="*/ 0 w 753013"/>
                <a:gd name="connsiteY18" fmla="*/ 32893 h 1168047"/>
                <a:gd name="connsiteX19" fmla="*/ 30932 w 753013"/>
                <a:gd name="connsiteY19" fmla="*/ 451 h 1168047"/>
                <a:gd name="connsiteX20" fmla="*/ 151645 w 753013"/>
                <a:gd name="connsiteY20" fmla="*/ 451 h 1168047"/>
                <a:gd name="connsiteX21" fmla="*/ 184087 w 753013"/>
                <a:gd name="connsiteY21" fmla="*/ 19313 h 1168047"/>
                <a:gd name="connsiteX22" fmla="*/ 591493 w 753013"/>
                <a:gd name="connsiteY22" fmla="*/ 853740 h 1168047"/>
                <a:gd name="connsiteX23" fmla="*/ 613372 w 753013"/>
                <a:gd name="connsiteY23" fmla="*/ 908061 h 1168047"/>
                <a:gd name="connsiteX24" fmla="*/ 608091 w 753013"/>
                <a:gd name="connsiteY24" fmla="*/ 906552 h 1168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53013" h="1168047">
                  <a:moveTo>
                    <a:pt x="608091" y="906552"/>
                  </a:moveTo>
                  <a:cubicBezTo>
                    <a:pt x="608091" y="818281"/>
                    <a:pt x="610354" y="729255"/>
                    <a:pt x="607337" y="640984"/>
                  </a:cubicBezTo>
                  <a:cubicBezTo>
                    <a:pt x="600546" y="437281"/>
                    <a:pt x="605828" y="233578"/>
                    <a:pt x="603564" y="29875"/>
                  </a:cubicBezTo>
                  <a:cubicBezTo>
                    <a:pt x="603564" y="6487"/>
                    <a:pt x="610354" y="-1058"/>
                    <a:pt x="632988" y="451"/>
                  </a:cubicBezTo>
                  <a:cubicBezTo>
                    <a:pt x="660903" y="1960"/>
                    <a:pt x="688818" y="2714"/>
                    <a:pt x="715978" y="451"/>
                  </a:cubicBezTo>
                  <a:cubicBezTo>
                    <a:pt x="746156" y="-2567"/>
                    <a:pt x="752946" y="9505"/>
                    <a:pt x="752946" y="38174"/>
                  </a:cubicBezTo>
                  <a:cubicBezTo>
                    <a:pt x="752192" y="306006"/>
                    <a:pt x="752192" y="573837"/>
                    <a:pt x="752192" y="841669"/>
                  </a:cubicBezTo>
                  <a:cubicBezTo>
                    <a:pt x="752192" y="937485"/>
                    <a:pt x="751437" y="1032546"/>
                    <a:pt x="752946" y="1128362"/>
                  </a:cubicBezTo>
                  <a:cubicBezTo>
                    <a:pt x="753701" y="1155522"/>
                    <a:pt x="748420" y="1166839"/>
                    <a:pt x="718242" y="1165330"/>
                  </a:cubicBezTo>
                  <a:cubicBezTo>
                    <a:pt x="676747" y="1162313"/>
                    <a:pt x="629216" y="1176647"/>
                    <a:pt x="596020" y="1159295"/>
                  </a:cubicBezTo>
                  <a:cubicBezTo>
                    <a:pt x="562824" y="1142696"/>
                    <a:pt x="553770" y="1091394"/>
                    <a:pt x="535663" y="1054426"/>
                  </a:cubicBezTo>
                  <a:cubicBezTo>
                    <a:pt x="408915" y="797156"/>
                    <a:pt x="267832" y="546677"/>
                    <a:pt x="162208" y="278845"/>
                  </a:cubicBezTo>
                  <a:cubicBezTo>
                    <a:pt x="156172" y="263002"/>
                    <a:pt x="149382" y="247158"/>
                    <a:pt x="139574" y="222261"/>
                  </a:cubicBezTo>
                  <a:cubicBezTo>
                    <a:pt x="142592" y="362590"/>
                    <a:pt x="147119" y="492356"/>
                    <a:pt x="148628" y="622122"/>
                  </a:cubicBezTo>
                  <a:cubicBezTo>
                    <a:pt x="150136" y="793384"/>
                    <a:pt x="148628" y="963891"/>
                    <a:pt x="150136" y="1135152"/>
                  </a:cubicBezTo>
                  <a:cubicBezTo>
                    <a:pt x="150136" y="1158540"/>
                    <a:pt x="143347" y="1166085"/>
                    <a:pt x="119958" y="1164576"/>
                  </a:cubicBezTo>
                  <a:cubicBezTo>
                    <a:pt x="89780" y="1163067"/>
                    <a:pt x="59602" y="1162313"/>
                    <a:pt x="29423" y="1164576"/>
                  </a:cubicBezTo>
                  <a:cubicBezTo>
                    <a:pt x="5281" y="1166085"/>
                    <a:pt x="0" y="1156277"/>
                    <a:pt x="0" y="1134398"/>
                  </a:cubicBezTo>
                  <a:cubicBezTo>
                    <a:pt x="754" y="766978"/>
                    <a:pt x="754" y="400313"/>
                    <a:pt x="0" y="32893"/>
                  </a:cubicBezTo>
                  <a:cubicBezTo>
                    <a:pt x="0" y="9505"/>
                    <a:pt x="5281" y="-1058"/>
                    <a:pt x="30932" y="451"/>
                  </a:cubicBezTo>
                  <a:cubicBezTo>
                    <a:pt x="70919" y="2714"/>
                    <a:pt x="111659" y="1205"/>
                    <a:pt x="151645" y="451"/>
                  </a:cubicBezTo>
                  <a:cubicBezTo>
                    <a:pt x="166734" y="451"/>
                    <a:pt x="176542" y="4224"/>
                    <a:pt x="184087" y="19313"/>
                  </a:cubicBezTo>
                  <a:cubicBezTo>
                    <a:pt x="319889" y="297706"/>
                    <a:pt x="475307" y="565538"/>
                    <a:pt x="591493" y="853740"/>
                  </a:cubicBezTo>
                  <a:cubicBezTo>
                    <a:pt x="599037" y="871847"/>
                    <a:pt x="605828" y="889954"/>
                    <a:pt x="613372" y="908061"/>
                  </a:cubicBezTo>
                  <a:cubicBezTo>
                    <a:pt x="611109" y="908061"/>
                    <a:pt x="609600" y="907307"/>
                    <a:pt x="608091" y="906552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5B17BC9-8DE8-4A6F-981F-87E3D30B0804}"/>
                </a:ext>
              </a:extLst>
            </p:cNvPr>
            <p:cNvSpPr/>
            <p:nvPr/>
          </p:nvSpPr>
          <p:spPr>
            <a:xfrm>
              <a:off x="5779633" y="5691659"/>
              <a:ext cx="487684" cy="756747"/>
            </a:xfrm>
            <a:custGeom>
              <a:avLst/>
              <a:gdLst>
                <a:gd name="connsiteX0" fmla="*/ 613427 w 755751"/>
                <a:gd name="connsiteY0" fmla="*/ 916163 h 1172711"/>
                <a:gd name="connsiteX1" fmla="*/ 603619 w 755751"/>
                <a:gd name="connsiteY1" fmla="*/ 34205 h 1172711"/>
                <a:gd name="connsiteX2" fmla="*/ 633798 w 755751"/>
                <a:gd name="connsiteY2" fmla="*/ 4781 h 1172711"/>
                <a:gd name="connsiteX3" fmla="*/ 745457 w 755751"/>
                <a:gd name="connsiteY3" fmla="*/ 13080 h 1172711"/>
                <a:gd name="connsiteX4" fmla="*/ 751493 w 755751"/>
                <a:gd name="connsiteY4" fmla="*/ 118704 h 1172711"/>
                <a:gd name="connsiteX5" fmla="*/ 752247 w 755751"/>
                <a:gd name="connsiteY5" fmla="*/ 1128919 h 1172711"/>
                <a:gd name="connsiteX6" fmla="*/ 713770 w 755751"/>
                <a:gd name="connsiteY6" fmla="*/ 1169660 h 1172711"/>
                <a:gd name="connsiteX7" fmla="*/ 534209 w 755751"/>
                <a:gd name="connsiteY7" fmla="*/ 1061773 h 1172711"/>
                <a:gd name="connsiteX8" fmla="*/ 182633 w 755751"/>
                <a:gd name="connsiteY8" fmla="*/ 334478 h 1172711"/>
                <a:gd name="connsiteX9" fmla="*/ 138120 w 755751"/>
                <a:gd name="connsiteY9" fmla="*/ 237908 h 1172711"/>
                <a:gd name="connsiteX10" fmla="*/ 139629 w 755751"/>
                <a:gd name="connsiteY10" fmla="*/ 278648 h 1172711"/>
                <a:gd name="connsiteX11" fmla="*/ 148682 w 755751"/>
                <a:gd name="connsiteY11" fmla="*/ 1137973 h 1172711"/>
                <a:gd name="connsiteX12" fmla="*/ 116241 w 755751"/>
                <a:gd name="connsiteY12" fmla="*/ 1168906 h 1172711"/>
                <a:gd name="connsiteX13" fmla="*/ 33251 w 755751"/>
                <a:gd name="connsiteY13" fmla="*/ 1168906 h 1172711"/>
                <a:gd name="connsiteX14" fmla="*/ 55 w 755751"/>
                <a:gd name="connsiteY14" fmla="*/ 1134955 h 1172711"/>
                <a:gd name="connsiteX15" fmla="*/ 809 w 755751"/>
                <a:gd name="connsiteY15" fmla="*/ 633242 h 1172711"/>
                <a:gd name="connsiteX16" fmla="*/ 55 w 755751"/>
                <a:gd name="connsiteY16" fmla="*/ 44767 h 1172711"/>
                <a:gd name="connsiteX17" fmla="*/ 42304 w 755751"/>
                <a:gd name="connsiteY17" fmla="*/ 4781 h 1172711"/>
                <a:gd name="connsiteX18" fmla="*/ 49849 w 755751"/>
                <a:gd name="connsiteY18" fmla="*/ 4781 h 1172711"/>
                <a:gd name="connsiteX19" fmla="*/ 171316 w 755751"/>
                <a:gd name="connsiteY19" fmla="*/ 10817 h 1172711"/>
                <a:gd name="connsiteX20" fmla="*/ 229410 w 755751"/>
                <a:gd name="connsiteY20" fmla="*/ 113423 h 1172711"/>
                <a:gd name="connsiteX21" fmla="*/ 580232 w 755751"/>
                <a:gd name="connsiteY21" fmla="*/ 832419 h 1172711"/>
                <a:gd name="connsiteX22" fmla="*/ 613427 w 755751"/>
                <a:gd name="connsiteY22" fmla="*/ 916163 h 1172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5751" h="1172711">
                  <a:moveTo>
                    <a:pt x="613427" y="916163"/>
                  </a:moveTo>
                  <a:cubicBezTo>
                    <a:pt x="598338" y="621925"/>
                    <a:pt x="605128" y="327688"/>
                    <a:pt x="603619" y="34205"/>
                  </a:cubicBezTo>
                  <a:cubicBezTo>
                    <a:pt x="603619" y="10817"/>
                    <a:pt x="610410" y="2518"/>
                    <a:pt x="633798" y="4781"/>
                  </a:cubicBezTo>
                  <a:cubicBezTo>
                    <a:pt x="672275" y="8553"/>
                    <a:pt x="722069" y="-11063"/>
                    <a:pt x="745457" y="13080"/>
                  </a:cubicBezTo>
                  <a:cubicBezTo>
                    <a:pt x="764318" y="32696"/>
                    <a:pt x="751493" y="82490"/>
                    <a:pt x="751493" y="118704"/>
                  </a:cubicBezTo>
                  <a:cubicBezTo>
                    <a:pt x="751493" y="455191"/>
                    <a:pt x="751493" y="792433"/>
                    <a:pt x="752247" y="1128919"/>
                  </a:cubicBezTo>
                  <a:cubicBezTo>
                    <a:pt x="752247" y="1159852"/>
                    <a:pt x="743948" y="1165133"/>
                    <a:pt x="713770" y="1169660"/>
                  </a:cubicBezTo>
                  <a:cubicBezTo>
                    <a:pt x="620971" y="1183995"/>
                    <a:pt x="573441" y="1147781"/>
                    <a:pt x="534209" y="1061773"/>
                  </a:cubicBezTo>
                  <a:cubicBezTo>
                    <a:pt x="421796" y="817329"/>
                    <a:pt x="286748" y="583448"/>
                    <a:pt x="182633" y="334478"/>
                  </a:cubicBezTo>
                  <a:cubicBezTo>
                    <a:pt x="169053" y="302037"/>
                    <a:pt x="156981" y="269595"/>
                    <a:pt x="138120" y="237908"/>
                  </a:cubicBezTo>
                  <a:cubicBezTo>
                    <a:pt x="138875" y="251488"/>
                    <a:pt x="139629" y="265068"/>
                    <a:pt x="139629" y="278648"/>
                  </a:cubicBezTo>
                  <a:cubicBezTo>
                    <a:pt x="150946" y="565341"/>
                    <a:pt x="147174" y="851280"/>
                    <a:pt x="148682" y="1137973"/>
                  </a:cubicBezTo>
                  <a:cubicBezTo>
                    <a:pt x="148682" y="1163625"/>
                    <a:pt x="140384" y="1170415"/>
                    <a:pt x="116241" y="1168906"/>
                  </a:cubicBezTo>
                  <a:cubicBezTo>
                    <a:pt x="89080" y="1167397"/>
                    <a:pt x="61166" y="1166642"/>
                    <a:pt x="33251" y="1168906"/>
                  </a:cubicBezTo>
                  <a:cubicBezTo>
                    <a:pt x="6090" y="1171169"/>
                    <a:pt x="-699" y="1160607"/>
                    <a:pt x="55" y="1134955"/>
                  </a:cubicBezTo>
                  <a:cubicBezTo>
                    <a:pt x="809" y="967466"/>
                    <a:pt x="809" y="800731"/>
                    <a:pt x="809" y="633242"/>
                  </a:cubicBezTo>
                  <a:cubicBezTo>
                    <a:pt x="809" y="437084"/>
                    <a:pt x="1564" y="240925"/>
                    <a:pt x="55" y="44767"/>
                  </a:cubicBezTo>
                  <a:cubicBezTo>
                    <a:pt x="55" y="10062"/>
                    <a:pt x="10618" y="-500"/>
                    <a:pt x="42304" y="4781"/>
                  </a:cubicBezTo>
                  <a:cubicBezTo>
                    <a:pt x="44568" y="5535"/>
                    <a:pt x="47585" y="4781"/>
                    <a:pt x="49849" y="4781"/>
                  </a:cubicBezTo>
                  <a:cubicBezTo>
                    <a:pt x="91344" y="6290"/>
                    <a:pt x="140384" y="-10308"/>
                    <a:pt x="171316" y="10817"/>
                  </a:cubicBezTo>
                  <a:cubicBezTo>
                    <a:pt x="200740" y="31187"/>
                    <a:pt x="212057" y="77963"/>
                    <a:pt x="229410" y="113423"/>
                  </a:cubicBezTo>
                  <a:cubicBezTo>
                    <a:pt x="347105" y="353339"/>
                    <a:pt x="480643" y="584957"/>
                    <a:pt x="580232" y="832419"/>
                  </a:cubicBezTo>
                  <a:cubicBezTo>
                    <a:pt x="591548" y="861088"/>
                    <a:pt x="602865" y="888248"/>
                    <a:pt x="613427" y="916163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CED99F3-F48F-4F0A-A158-E80042725BEC}"/>
                </a:ext>
              </a:extLst>
            </p:cNvPr>
            <p:cNvSpPr/>
            <p:nvPr/>
          </p:nvSpPr>
          <p:spPr>
            <a:xfrm>
              <a:off x="4384069" y="5689434"/>
              <a:ext cx="434768" cy="758447"/>
            </a:xfrm>
            <a:custGeom>
              <a:avLst/>
              <a:gdLst>
                <a:gd name="connsiteX0" fmla="*/ 176411 w 434768"/>
                <a:gd name="connsiteY0" fmla="*/ 88440 h 758447"/>
                <a:gd name="connsiteX1" fmla="*/ 122005 w 434768"/>
                <a:gd name="connsiteY1" fmla="*/ 91970 h 758447"/>
                <a:gd name="connsiteX2" fmla="*/ 104966 w 434768"/>
                <a:gd name="connsiteY2" fmla="*/ 112417 h 758447"/>
                <a:gd name="connsiteX3" fmla="*/ 105453 w 434768"/>
                <a:gd name="connsiteY3" fmla="*/ 221471 h 758447"/>
                <a:gd name="connsiteX4" fmla="*/ 104479 w 434768"/>
                <a:gd name="connsiteY4" fmla="*/ 333933 h 758447"/>
                <a:gd name="connsiteX5" fmla="*/ 123953 w 434768"/>
                <a:gd name="connsiteY5" fmla="*/ 352920 h 758447"/>
                <a:gd name="connsiteX6" fmla="*/ 179941 w 434768"/>
                <a:gd name="connsiteY6" fmla="*/ 352434 h 758447"/>
                <a:gd name="connsiteX7" fmla="*/ 312363 w 434768"/>
                <a:gd name="connsiteY7" fmla="*/ 226340 h 758447"/>
                <a:gd name="connsiteX8" fmla="*/ 230086 w 434768"/>
                <a:gd name="connsiteY8" fmla="*/ 95865 h 758447"/>
                <a:gd name="connsiteX9" fmla="*/ 176411 w 434768"/>
                <a:gd name="connsiteY9" fmla="*/ 88440 h 758447"/>
                <a:gd name="connsiteX10" fmla="*/ 149757 w 434768"/>
                <a:gd name="connsiteY10" fmla="*/ 137 h 758447"/>
                <a:gd name="connsiteX11" fmla="*/ 262218 w 434768"/>
                <a:gd name="connsiteY11" fmla="*/ 9692 h 758447"/>
                <a:gd name="connsiteX12" fmla="*/ 412167 w 434768"/>
                <a:gd name="connsiteY12" fmla="*/ 233155 h 758447"/>
                <a:gd name="connsiteX13" fmla="*/ 295811 w 434768"/>
                <a:gd name="connsiteY13" fmla="*/ 398196 h 758447"/>
                <a:gd name="connsiteX14" fmla="*/ 385878 w 434768"/>
                <a:gd name="connsiteY14" fmla="*/ 540843 h 758447"/>
                <a:gd name="connsiteX15" fmla="*/ 433102 w 434768"/>
                <a:gd name="connsiteY15" fmla="*/ 741424 h 758447"/>
                <a:gd name="connsiteX16" fmla="*/ 421418 w 434768"/>
                <a:gd name="connsiteY16" fmla="*/ 756029 h 758447"/>
                <a:gd name="connsiteX17" fmla="*/ 358128 w 434768"/>
                <a:gd name="connsiteY17" fmla="*/ 756516 h 758447"/>
                <a:gd name="connsiteX18" fmla="*/ 322101 w 434768"/>
                <a:gd name="connsiteY18" fmla="*/ 728766 h 758447"/>
                <a:gd name="connsiteX19" fmla="*/ 283153 w 434768"/>
                <a:gd name="connsiteY19" fmla="*/ 548632 h 758447"/>
                <a:gd name="connsiteX20" fmla="*/ 262706 w 434768"/>
                <a:gd name="connsiteY20" fmla="*/ 491671 h 758447"/>
                <a:gd name="connsiteX21" fmla="*/ 178481 w 434768"/>
                <a:gd name="connsiteY21" fmla="*/ 439578 h 758447"/>
                <a:gd name="connsiteX22" fmla="*/ 109835 w 434768"/>
                <a:gd name="connsiteY22" fmla="*/ 442986 h 758447"/>
                <a:gd name="connsiteX23" fmla="*/ 104967 w 434768"/>
                <a:gd name="connsiteY23" fmla="*/ 510171 h 758447"/>
                <a:gd name="connsiteX24" fmla="*/ 104967 w 434768"/>
                <a:gd name="connsiteY24" fmla="*/ 731687 h 758447"/>
                <a:gd name="connsiteX25" fmla="*/ 81598 w 434768"/>
                <a:gd name="connsiteY25" fmla="*/ 756516 h 758447"/>
                <a:gd name="connsiteX26" fmla="*/ 9058 w 434768"/>
                <a:gd name="connsiteY26" fmla="*/ 752135 h 758447"/>
                <a:gd name="connsiteX27" fmla="*/ 3702 w 434768"/>
                <a:gd name="connsiteY27" fmla="*/ 677647 h 758447"/>
                <a:gd name="connsiteX28" fmla="*/ 3216 w 434768"/>
                <a:gd name="connsiteY28" fmla="*/ 50100 h 758447"/>
                <a:gd name="connsiteX29" fmla="*/ 37295 w 434768"/>
                <a:gd name="connsiteY29" fmla="*/ 10666 h 758447"/>
                <a:gd name="connsiteX30" fmla="*/ 149757 w 434768"/>
                <a:gd name="connsiteY30" fmla="*/ 137 h 75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34768" h="758447">
                  <a:moveTo>
                    <a:pt x="176411" y="88440"/>
                  </a:moveTo>
                  <a:cubicBezTo>
                    <a:pt x="158397" y="88196"/>
                    <a:pt x="140262" y="89779"/>
                    <a:pt x="122005" y="91970"/>
                  </a:cubicBezTo>
                  <a:cubicBezTo>
                    <a:pt x="108374" y="93431"/>
                    <a:pt x="104479" y="99272"/>
                    <a:pt x="104966" y="112417"/>
                  </a:cubicBezTo>
                  <a:cubicBezTo>
                    <a:pt x="105940" y="148444"/>
                    <a:pt x="105453" y="184958"/>
                    <a:pt x="105453" y="221471"/>
                  </a:cubicBezTo>
                  <a:cubicBezTo>
                    <a:pt x="105453" y="258959"/>
                    <a:pt x="105940" y="295959"/>
                    <a:pt x="104479" y="333933"/>
                  </a:cubicBezTo>
                  <a:cubicBezTo>
                    <a:pt x="104479" y="348539"/>
                    <a:pt x="108861" y="353894"/>
                    <a:pt x="123953" y="352920"/>
                  </a:cubicBezTo>
                  <a:cubicBezTo>
                    <a:pt x="142453" y="351460"/>
                    <a:pt x="161440" y="352920"/>
                    <a:pt x="179941" y="352434"/>
                  </a:cubicBezTo>
                  <a:cubicBezTo>
                    <a:pt x="256376" y="351460"/>
                    <a:pt x="307981" y="302288"/>
                    <a:pt x="312363" y="226340"/>
                  </a:cubicBezTo>
                  <a:cubicBezTo>
                    <a:pt x="316258" y="161589"/>
                    <a:pt x="285100" y="111443"/>
                    <a:pt x="230086" y="95865"/>
                  </a:cubicBezTo>
                  <a:cubicBezTo>
                    <a:pt x="212316" y="90753"/>
                    <a:pt x="194424" y="88683"/>
                    <a:pt x="176411" y="88440"/>
                  </a:cubicBezTo>
                  <a:close/>
                  <a:moveTo>
                    <a:pt x="149757" y="137"/>
                  </a:moveTo>
                  <a:cubicBezTo>
                    <a:pt x="187244" y="-654"/>
                    <a:pt x="224731" y="1902"/>
                    <a:pt x="262218" y="9692"/>
                  </a:cubicBezTo>
                  <a:cubicBezTo>
                    <a:pt x="381983" y="34521"/>
                    <a:pt x="423852" y="131891"/>
                    <a:pt x="412167" y="233155"/>
                  </a:cubicBezTo>
                  <a:cubicBezTo>
                    <a:pt x="403891" y="312024"/>
                    <a:pt x="377115" y="346590"/>
                    <a:pt x="295811" y="398196"/>
                  </a:cubicBezTo>
                  <a:cubicBezTo>
                    <a:pt x="354233" y="427894"/>
                    <a:pt x="372733" y="482908"/>
                    <a:pt x="385878" y="540843"/>
                  </a:cubicBezTo>
                  <a:cubicBezTo>
                    <a:pt x="400970" y="608027"/>
                    <a:pt x="412167" y="675700"/>
                    <a:pt x="433102" y="741424"/>
                  </a:cubicBezTo>
                  <a:cubicBezTo>
                    <a:pt x="437484" y="754569"/>
                    <a:pt x="433102" y="756516"/>
                    <a:pt x="421418" y="756029"/>
                  </a:cubicBezTo>
                  <a:cubicBezTo>
                    <a:pt x="400483" y="755543"/>
                    <a:pt x="379062" y="754082"/>
                    <a:pt x="358128" y="756516"/>
                  </a:cubicBezTo>
                  <a:cubicBezTo>
                    <a:pt x="335245" y="758951"/>
                    <a:pt x="327456" y="748726"/>
                    <a:pt x="322101" y="728766"/>
                  </a:cubicBezTo>
                  <a:cubicBezTo>
                    <a:pt x="306522" y="669370"/>
                    <a:pt x="296298" y="608514"/>
                    <a:pt x="283153" y="548632"/>
                  </a:cubicBezTo>
                  <a:cubicBezTo>
                    <a:pt x="278772" y="528671"/>
                    <a:pt x="272443" y="509685"/>
                    <a:pt x="262706" y="491671"/>
                  </a:cubicBezTo>
                  <a:cubicBezTo>
                    <a:pt x="244692" y="458078"/>
                    <a:pt x="216942" y="440065"/>
                    <a:pt x="178481" y="439578"/>
                  </a:cubicBezTo>
                  <a:cubicBezTo>
                    <a:pt x="155112" y="439092"/>
                    <a:pt x="124928" y="431789"/>
                    <a:pt x="109835" y="442986"/>
                  </a:cubicBezTo>
                  <a:cubicBezTo>
                    <a:pt x="94256" y="455158"/>
                    <a:pt x="104967" y="486802"/>
                    <a:pt x="104967" y="510171"/>
                  </a:cubicBezTo>
                  <a:cubicBezTo>
                    <a:pt x="104480" y="584172"/>
                    <a:pt x="103993" y="657686"/>
                    <a:pt x="104967" y="731687"/>
                  </a:cubicBezTo>
                  <a:cubicBezTo>
                    <a:pt x="104967" y="749214"/>
                    <a:pt x="102533" y="758463"/>
                    <a:pt x="81598" y="756516"/>
                  </a:cubicBezTo>
                  <a:cubicBezTo>
                    <a:pt x="56769" y="754082"/>
                    <a:pt x="23176" y="764792"/>
                    <a:pt x="9058" y="752135"/>
                  </a:cubicBezTo>
                  <a:cubicBezTo>
                    <a:pt x="-7495" y="737529"/>
                    <a:pt x="3702" y="703450"/>
                    <a:pt x="3702" y="677647"/>
                  </a:cubicBezTo>
                  <a:cubicBezTo>
                    <a:pt x="3216" y="468302"/>
                    <a:pt x="3216" y="259445"/>
                    <a:pt x="3216" y="50100"/>
                  </a:cubicBezTo>
                  <a:cubicBezTo>
                    <a:pt x="3216" y="16021"/>
                    <a:pt x="3216" y="15534"/>
                    <a:pt x="37295" y="10666"/>
                  </a:cubicBezTo>
                  <a:cubicBezTo>
                    <a:pt x="74783" y="5067"/>
                    <a:pt x="112270" y="929"/>
                    <a:pt x="149757" y="137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5395073-4096-4EF7-B796-D50A48BAD7CE}"/>
                </a:ext>
              </a:extLst>
            </p:cNvPr>
            <p:cNvSpPr/>
            <p:nvPr/>
          </p:nvSpPr>
          <p:spPr>
            <a:xfrm>
              <a:off x="3756816" y="5694161"/>
              <a:ext cx="535240" cy="751342"/>
            </a:xfrm>
            <a:custGeom>
              <a:avLst/>
              <a:gdLst>
                <a:gd name="connsiteX0" fmla="*/ 265333 w 535240"/>
                <a:gd name="connsiteY0" fmla="*/ 104768 h 751342"/>
                <a:gd name="connsiteX1" fmla="*/ 183055 w 535240"/>
                <a:gd name="connsiteY1" fmla="*/ 429009 h 751342"/>
                <a:gd name="connsiteX2" fmla="*/ 195713 w 535240"/>
                <a:gd name="connsiteY2" fmla="*/ 444102 h 751342"/>
                <a:gd name="connsiteX3" fmla="*/ 331544 w 535240"/>
                <a:gd name="connsiteY3" fmla="*/ 444102 h 751342"/>
                <a:gd name="connsiteX4" fmla="*/ 347610 w 535240"/>
                <a:gd name="connsiteY4" fmla="*/ 424141 h 751342"/>
                <a:gd name="connsiteX5" fmla="*/ 265333 w 535240"/>
                <a:gd name="connsiteY5" fmla="*/ 104768 h 751342"/>
                <a:gd name="connsiteX6" fmla="*/ 227845 w 535240"/>
                <a:gd name="connsiteY6" fmla="*/ 97 h 751342"/>
                <a:gd name="connsiteX7" fmla="*/ 313043 w 535240"/>
                <a:gd name="connsiteY7" fmla="*/ 97 h 751342"/>
                <a:gd name="connsiteX8" fmla="*/ 336899 w 535240"/>
                <a:gd name="connsiteY8" fmla="*/ 17137 h 751342"/>
                <a:gd name="connsiteX9" fmla="*/ 533585 w 535240"/>
                <a:gd name="connsiteY9" fmla="*/ 732803 h 751342"/>
                <a:gd name="connsiteX10" fmla="*/ 520440 w 535240"/>
                <a:gd name="connsiteY10" fmla="*/ 750816 h 751342"/>
                <a:gd name="connsiteX11" fmla="*/ 488795 w 535240"/>
                <a:gd name="connsiteY11" fmla="*/ 750816 h 751342"/>
                <a:gd name="connsiteX12" fmla="*/ 414307 w 535240"/>
                <a:gd name="connsiteY12" fmla="*/ 692882 h 751342"/>
                <a:gd name="connsiteX13" fmla="*/ 375360 w 535240"/>
                <a:gd name="connsiteY13" fmla="*/ 550235 h 751342"/>
                <a:gd name="connsiteX14" fmla="*/ 348583 w 535240"/>
                <a:gd name="connsiteY14" fmla="*/ 530274 h 751342"/>
                <a:gd name="connsiteX15" fmla="*/ 183055 w 535240"/>
                <a:gd name="connsiteY15" fmla="*/ 530274 h 751342"/>
                <a:gd name="connsiteX16" fmla="*/ 157252 w 535240"/>
                <a:gd name="connsiteY16" fmla="*/ 550722 h 751342"/>
                <a:gd name="connsiteX17" fmla="*/ 109541 w 535240"/>
                <a:gd name="connsiteY17" fmla="*/ 733777 h 751342"/>
                <a:gd name="connsiteX18" fmla="*/ 86659 w 535240"/>
                <a:gd name="connsiteY18" fmla="*/ 751303 h 751342"/>
                <a:gd name="connsiteX19" fmla="*/ 0 w 535240"/>
                <a:gd name="connsiteY19" fmla="*/ 751303 h 751342"/>
                <a:gd name="connsiteX20" fmla="*/ 65238 w 535240"/>
                <a:gd name="connsiteY20" fmla="*/ 512748 h 751342"/>
                <a:gd name="connsiteX21" fmla="*/ 200094 w 535240"/>
                <a:gd name="connsiteY21" fmla="*/ 21518 h 751342"/>
                <a:gd name="connsiteX22" fmla="*/ 227845 w 535240"/>
                <a:gd name="connsiteY22" fmla="*/ 97 h 75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35240" h="751342">
                  <a:moveTo>
                    <a:pt x="265333" y="104768"/>
                  </a:moveTo>
                  <a:cubicBezTo>
                    <a:pt x="243911" y="214796"/>
                    <a:pt x="212266" y="321416"/>
                    <a:pt x="183055" y="429009"/>
                  </a:cubicBezTo>
                  <a:cubicBezTo>
                    <a:pt x="179160" y="442641"/>
                    <a:pt x="184516" y="444102"/>
                    <a:pt x="195713" y="444102"/>
                  </a:cubicBezTo>
                  <a:cubicBezTo>
                    <a:pt x="240990" y="443615"/>
                    <a:pt x="286267" y="443615"/>
                    <a:pt x="331544" y="444102"/>
                  </a:cubicBezTo>
                  <a:cubicBezTo>
                    <a:pt x="347610" y="444102"/>
                    <a:pt x="352478" y="442154"/>
                    <a:pt x="347610" y="424141"/>
                  </a:cubicBezTo>
                  <a:cubicBezTo>
                    <a:pt x="318886" y="318007"/>
                    <a:pt x="288214" y="212849"/>
                    <a:pt x="265333" y="104768"/>
                  </a:cubicBezTo>
                  <a:close/>
                  <a:moveTo>
                    <a:pt x="227845" y="97"/>
                  </a:moveTo>
                  <a:cubicBezTo>
                    <a:pt x="256082" y="1557"/>
                    <a:pt x="284806" y="1071"/>
                    <a:pt x="313043" y="97"/>
                  </a:cubicBezTo>
                  <a:cubicBezTo>
                    <a:pt x="326188" y="-391"/>
                    <a:pt x="333004" y="3018"/>
                    <a:pt x="336899" y="17137"/>
                  </a:cubicBezTo>
                  <a:cubicBezTo>
                    <a:pt x="402136" y="255692"/>
                    <a:pt x="467374" y="494247"/>
                    <a:pt x="533585" y="732803"/>
                  </a:cubicBezTo>
                  <a:cubicBezTo>
                    <a:pt x="537480" y="747408"/>
                    <a:pt x="535045" y="751790"/>
                    <a:pt x="520440" y="750816"/>
                  </a:cubicBezTo>
                  <a:cubicBezTo>
                    <a:pt x="509730" y="749843"/>
                    <a:pt x="499506" y="750816"/>
                    <a:pt x="488795" y="750816"/>
                  </a:cubicBezTo>
                  <a:cubicBezTo>
                    <a:pt x="429886" y="750816"/>
                    <a:pt x="430373" y="750816"/>
                    <a:pt x="414307" y="692882"/>
                  </a:cubicBezTo>
                  <a:cubicBezTo>
                    <a:pt x="401162" y="645170"/>
                    <a:pt x="387530" y="597946"/>
                    <a:pt x="375360" y="550235"/>
                  </a:cubicBezTo>
                  <a:cubicBezTo>
                    <a:pt x="371465" y="535143"/>
                    <a:pt x="364649" y="530274"/>
                    <a:pt x="348583" y="530274"/>
                  </a:cubicBezTo>
                  <a:cubicBezTo>
                    <a:pt x="293569" y="531248"/>
                    <a:pt x="238068" y="531248"/>
                    <a:pt x="183055" y="530274"/>
                  </a:cubicBezTo>
                  <a:cubicBezTo>
                    <a:pt x="166502" y="529787"/>
                    <a:pt x="160660" y="536116"/>
                    <a:pt x="157252" y="550722"/>
                  </a:cubicBezTo>
                  <a:cubicBezTo>
                    <a:pt x="141672" y="612065"/>
                    <a:pt x="124633" y="672434"/>
                    <a:pt x="109541" y="733777"/>
                  </a:cubicBezTo>
                  <a:cubicBezTo>
                    <a:pt x="106133" y="747895"/>
                    <a:pt x="100291" y="751790"/>
                    <a:pt x="86659" y="751303"/>
                  </a:cubicBezTo>
                  <a:cubicBezTo>
                    <a:pt x="58422" y="750329"/>
                    <a:pt x="30185" y="751303"/>
                    <a:pt x="0" y="751303"/>
                  </a:cubicBezTo>
                  <a:cubicBezTo>
                    <a:pt x="21908" y="669999"/>
                    <a:pt x="43329" y="591617"/>
                    <a:pt x="65238" y="512748"/>
                  </a:cubicBezTo>
                  <a:cubicBezTo>
                    <a:pt x="110514" y="349167"/>
                    <a:pt x="155792" y="185586"/>
                    <a:pt x="200094" y="21518"/>
                  </a:cubicBezTo>
                  <a:cubicBezTo>
                    <a:pt x="204476" y="5452"/>
                    <a:pt x="210805" y="-877"/>
                    <a:pt x="227845" y="97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9E1E01E-7A1E-43FF-84A2-4DC69431BE0B}"/>
                </a:ext>
              </a:extLst>
            </p:cNvPr>
            <p:cNvSpPr/>
            <p:nvPr/>
          </p:nvSpPr>
          <p:spPr>
            <a:xfrm>
              <a:off x="3333258" y="5694258"/>
              <a:ext cx="367661" cy="751692"/>
            </a:xfrm>
            <a:custGeom>
              <a:avLst/>
              <a:gdLst>
                <a:gd name="connsiteX0" fmla="*/ 754 w 569754"/>
                <a:gd name="connsiteY0" fmla="*/ 582440 h 1164878"/>
                <a:gd name="connsiteX1" fmla="*/ 0 w 569754"/>
                <a:gd name="connsiteY1" fmla="*/ 35459 h 1164878"/>
                <a:gd name="connsiteX2" fmla="*/ 35459 w 569754"/>
                <a:gd name="connsiteY2" fmla="*/ 0 h 1164878"/>
                <a:gd name="connsiteX3" fmla="*/ 510766 w 569754"/>
                <a:gd name="connsiteY3" fmla="*/ 0 h 1164878"/>
                <a:gd name="connsiteX4" fmla="*/ 546225 w 569754"/>
                <a:gd name="connsiteY4" fmla="*/ 35459 h 1164878"/>
                <a:gd name="connsiteX5" fmla="*/ 546225 w 569754"/>
                <a:gd name="connsiteY5" fmla="*/ 110905 h 1164878"/>
                <a:gd name="connsiteX6" fmla="*/ 507748 w 569754"/>
                <a:gd name="connsiteY6" fmla="*/ 147119 h 1164878"/>
                <a:gd name="connsiteX7" fmla="*/ 190877 w 569754"/>
                <a:gd name="connsiteY7" fmla="*/ 146364 h 1164878"/>
                <a:gd name="connsiteX8" fmla="*/ 158436 w 569754"/>
                <a:gd name="connsiteY8" fmla="*/ 177297 h 1164878"/>
                <a:gd name="connsiteX9" fmla="*/ 158436 w 569754"/>
                <a:gd name="connsiteY9" fmla="*/ 456446 h 1164878"/>
                <a:gd name="connsiteX10" fmla="*/ 188614 w 569754"/>
                <a:gd name="connsiteY10" fmla="*/ 485115 h 1164878"/>
                <a:gd name="connsiteX11" fmla="*/ 490396 w 569754"/>
                <a:gd name="connsiteY11" fmla="*/ 484360 h 1164878"/>
                <a:gd name="connsiteX12" fmla="*/ 524347 w 569754"/>
                <a:gd name="connsiteY12" fmla="*/ 517556 h 1164878"/>
                <a:gd name="connsiteX13" fmla="*/ 524347 w 569754"/>
                <a:gd name="connsiteY13" fmla="*/ 596774 h 1164878"/>
                <a:gd name="connsiteX14" fmla="*/ 491150 w 569754"/>
                <a:gd name="connsiteY14" fmla="*/ 630725 h 1164878"/>
                <a:gd name="connsiteX15" fmla="*/ 193140 w 569754"/>
                <a:gd name="connsiteY15" fmla="*/ 629216 h 1164878"/>
                <a:gd name="connsiteX16" fmla="*/ 158436 w 569754"/>
                <a:gd name="connsiteY16" fmla="*/ 665430 h 1164878"/>
                <a:gd name="connsiteX17" fmla="*/ 158436 w 569754"/>
                <a:gd name="connsiteY17" fmla="*/ 982301 h 1164878"/>
                <a:gd name="connsiteX18" fmla="*/ 191631 w 569754"/>
                <a:gd name="connsiteY18" fmla="*/ 1016252 h 1164878"/>
                <a:gd name="connsiteX19" fmla="*/ 534909 w 569754"/>
                <a:gd name="connsiteY19" fmla="*/ 1014743 h 1164878"/>
                <a:gd name="connsiteX20" fmla="*/ 569614 w 569754"/>
                <a:gd name="connsiteY20" fmla="*/ 1047938 h 1164878"/>
                <a:gd name="connsiteX21" fmla="*/ 569614 w 569754"/>
                <a:gd name="connsiteY21" fmla="*/ 1138473 h 1164878"/>
                <a:gd name="connsiteX22" fmla="*/ 544716 w 569754"/>
                <a:gd name="connsiteY22" fmla="*/ 1164879 h 1164878"/>
                <a:gd name="connsiteX23" fmla="*/ 24142 w 569754"/>
                <a:gd name="connsiteY23" fmla="*/ 1164879 h 1164878"/>
                <a:gd name="connsiteX24" fmla="*/ 754 w 569754"/>
                <a:gd name="connsiteY24" fmla="*/ 1129420 h 1164878"/>
                <a:gd name="connsiteX25" fmla="*/ 754 w 569754"/>
                <a:gd name="connsiteY25" fmla="*/ 582440 h 11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69754" h="1164878">
                  <a:moveTo>
                    <a:pt x="754" y="582440"/>
                  </a:moveTo>
                  <a:cubicBezTo>
                    <a:pt x="754" y="399861"/>
                    <a:pt x="1509" y="218037"/>
                    <a:pt x="0" y="35459"/>
                  </a:cubicBezTo>
                  <a:cubicBezTo>
                    <a:pt x="0" y="7545"/>
                    <a:pt x="7545" y="0"/>
                    <a:pt x="35459" y="0"/>
                  </a:cubicBezTo>
                  <a:cubicBezTo>
                    <a:pt x="193895" y="1509"/>
                    <a:pt x="352330" y="1509"/>
                    <a:pt x="510766" y="0"/>
                  </a:cubicBezTo>
                  <a:cubicBezTo>
                    <a:pt x="538681" y="0"/>
                    <a:pt x="549244" y="6790"/>
                    <a:pt x="546225" y="35459"/>
                  </a:cubicBezTo>
                  <a:cubicBezTo>
                    <a:pt x="543962" y="60356"/>
                    <a:pt x="543208" y="86008"/>
                    <a:pt x="546225" y="110905"/>
                  </a:cubicBezTo>
                  <a:cubicBezTo>
                    <a:pt x="549998" y="142592"/>
                    <a:pt x="535663" y="147873"/>
                    <a:pt x="507748" y="147119"/>
                  </a:cubicBezTo>
                  <a:cubicBezTo>
                    <a:pt x="402125" y="145610"/>
                    <a:pt x="296501" y="147119"/>
                    <a:pt x="190877" y="146364"/>
                  </a:cubicBezTo>
                  <a:cubicBezTo>
                    <a:pt x="167489" y="146364"/>
                    <a:pt x="157681" y="150891"/>
                    <a:pt x="158436" y="177297"/>
                  </a:cubicBezTo>
                  <a:cubicBezTo>
                    <a:pt x="159944" y="270095"/>
                    <a:pt x="159944" y="363648"/>
                    <a:pt x="158436" y="456446"/>
                  </a:cubicBezTo>
                  <a:cubicBezTo>
                    <a:pt x="158436" y="480588"/>
                    <a:pt x="165980" y="485869"/>
                    <a:pt x="188614" y="485115"/>
                  </a:cubicBezTo>
                  <a:cubicBezTo>
                    <a:pt x="288956" y="484360"/>
                    <a:pt x="390053" y="485115"/>
                    <a:pt x="490396" y="484360"/>
                  </a:cubicBezTo>
                  <a:cubicBezTo>
                    <a:pt x="516047" y="484360"/>
                    <a:pt x="527364" y="489641"/>
                    <a:pt x="524347" y="517556"/>
                  </a:cubicBezTo>
                  <a:cubicBezTo>
                    <a:pt x="522083" y="543962"/>
                    <a:pt x="522083" y="570368"/>
                    <a:pt x="524347" y="596774"/>
                  </a:cubicBezTo>
                  <a:cubicBezTo>
                    <a:pt x="526610" y="623180"/>
                    <a:pt x="517556" y="631479"/>
                    <a:pt x="491150" y="630725"/>
                  </a:cubicBezTo>
                  <a:cubicBezTo>
                    <a:pt x="391562" y="629216"/>
                    <a:pt x="292729" y="631479"/>
                    <a:pt x="193140" y="629216"/>
                  </a:cubicBezTo>
                  <a:cubicBezTo>
                    <a:pt x="163716" y="628461"/>
                    <a:pt x="157681" y="637515"/>
                    <a:pt x="158436" y="665430"/>
                  </a:cubicBezTo>
                  <a:cubicBezTo>
                    <a:pt x="159944" y="771054"/>
                    <a:pt x="159944" y="876677"/>
                    <a:pt x="158436" y="982301"/>
                  </a:cubicBezTo>
                  <a:cubicBezTo>
                    <a:pt x="158436" y="1008707"/>
                    <a:pt x="165225" y="1016252"/>
                    <a:pt x="191631" y="1016252"/>
                  </a:cubicBezTo>
                  <a:cubicBezTo>
                    <a:pt x="306309" y="1014743"/>
                    <a:pt x="420231" y="1016252"/>
                    <a:pt x="534909" y="1014743"/>
                  </a:cubicBezTo>
                  <a:cubicBezTo>
                    <a:pt x="560560" y="1014743"/>
                    <a:pt x="571122" y="1020778"/>
                    <a:pt x="569614" y="1047938"/>
                  </a:cubicBezTo>
                  <a:cubicBezTo>
                    <a:pt x="567350" y="1078117"/>
                    <a:pt x="568105" y="1108295"/>
                    <a:pt x="569614" y="1138473"/>
                  </a:cubicBezTo>
                  <a:cubicBezTo>
                    <a:pt x="570368" y="1157334"/>
                    <a:pt x="565087" y="1164879"/>
                    <a:pt x="544716" y="1164879"/>
                  </a:cubicBezTo>
                  <a:cubicBezTo>
                    <a:pt x="371192" y="1164125"/>
                    <a:pt x="197667" y="1164125"/>
                    <a:pt x="24142" y="1164879"/>
                  </a:cubicBezTo>
                  <a:cubicBezTo>
                    <a:pt x="-6036" y="1164879"/>
                    <a:pt x="754" y="1146018"/>
                    <a:pt x="754" y="1129420"/>
                  </a:cubicBezTo>
                  <a:cubicBezTo>
                    <a:pt x="0" y="946842"/>
                    <a:pt x="754" y="765018"/>
                    <a:pt x="754" y="582440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07F9F48-4E12-4E50-B898-676145E935DA}"/>
                </a:ext>
              </a:extLst>
            </p:cNvPr>
            <p:cNvSpPr/>
            <p:nvPr/>
          </p:nvSpPr>
          <p:spPr>
            <a:xfrm>
              <a:off x="5537705" y="5693978"/>
              <a:ext cx="103251" cy="751790"/>
            </a:xfrm>
            <a:custGeom>
              <a:avLst/>
              <a:gdLst>
                <a:gd name="connsiteX0" fmla="*/ 755 w 160005"/>
                <a:gd name="connsiteY0" fmla="*/ 579855 h 1165029"/>
                <a:gd name="connsiteX1" fmla="*/ 0 w 160005"/>
                <a:gd name="connsiteY1" fmla="*/ 36647 h 1165029"/>
                <a:gd name="connsiteX2" fmla="*/ 34706 w 160005"/>
                <a:gd name="connsiteY2" fmla="*/ 433 h 1165029"/>
                <a:gd name="connsiteX3" fmla="*/ 125240 w 160005"/>
                <a:gd name="connsiteY3" fmla="*/ 433 h 1165029"/>
                <a:gd name="connsiteX4" fmla="*/ 159945 w 160005"/>
                <a:gd name="connsiteY4" fmla="*/ 36647 h 1165029"/>
                <a:gd name="connsiteX5" fmla="*/ 159191 w 160005"/>
                <a:gd name="connsiteY5" fmla="*/ 387469 h 1165029"/>
                <a:gd name="connsiteX6" fmla="*/ 159945 w 160005"/>
                <a:gd name="connsiteY6" fmla="*/ 1126835 h 1165029"/>
                <a:gd name="connsiteX7" fmla="*/ 122977 w 160005"/>
                <a:gd name="connsiteY7" fmla="*/ 1164558 h 1165029"/>
                <a:gd name="connsiteX8" fmla="*/ 36214 w 160005"/>
                <a:gd name="connsiteY8" fmla="*/ 1164558 h 1165029"/>
                <a:gd name="connsiteX9" fmla="*/ 0 w 160005"/>
                <a:gd name="connsiteY9" fmla="*/ 1126081 h 1165029"/>
                <a:gd name="connsiteX10" fmla="*/ 755 w 160005"/>
                <a:gd name="connsiteY10" fmla="*/ 579855 h 1165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005" h="1165029">
                  <a:moveTo>
                    <a:pt x="755" y="579855"/>
                  </a:moveTo>
                  <a:cubicBezTo>
                    <a:pt x="755" y="398786"/>
                    <a:pt x="1509" y="217716"/>
                    <a:pt x="0" y="36647"/>
                  </a:cubicBezTo>
                  <a:cubicBezTo>
                    <a:pt x="0" y="9486"/>
                    <a:pt x="6036" y="-1830"/>
                    <a:pt x="34706" y="433"/>
                  </a:cubicBezTo>
                  <a:cubicBezTo>
                    <a:pt x="64884" y="2696"/>
                    <a:pt x="95062" y="3451"/>
                    <a:pt x="125240" y="433"/>
                  </a:cubicBezTo>
                  <a:cubicBezTo>
                    <a:pt x="154663" y="-2585"/>
                    <a:pt x="160699" y="10241"/>
                    <a:pt x="159945" y="36647"/>
                  </a:cubicBezTo>
                  <a:cubicBezTo>
                    <a:pt x="158436" y="153588"/>
                    <a:pt x="159191" y="270528"/>
                    <a:pt x="159191" y="387469"/>
                  </a:cubicBezTo>
                  <a:cubicBezTo>
                    <a:pt x="159191" y="634176"/>
                    <a:pt x="158436" y="880128"/>
                    <a:pt x="159945" y="1126835"/>
                  </a:cubicBezTo>
                  <a:cubicBezTo>
                    <a:pt x="159945" y="1156259"/>
                    <a:pt x="153155" y="1167576"/>
                    <a:pt x="122977" y="1164558"/>
                  </a:cubicBezTo>
                  <a:cubicBezTo>
                    <a:pt x="94307" y="1161540"/>
                    <a:pt x="64884" y="1161540"/>
                    <a:pt x="36214" y="1164558"/>
                  </a:cubicBezTo>
                  <a:cubicBezTo>
                    <a:pt x="4527" y="1167576"/>
                    <a:pt x="0" y="1153995"/>
                    <a:pt x="0" y="1126081"/>
                  </a:cubicBezTo>
                  <a:cubicBezTo>
                    <a:pt x="755" y="944257"/>
                    <a:pt x="755" y="761678"/>
                    <a:pt x="755" y="579855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E01263E-3E0F-477F-A22F-0F063E2BFCAD}"/>
                </a:ext>
              </a:extLst>
            </p:cNvPr>
            <p:cNvSpPr/>
            <p:nvPr/>
          </p:nvSpPr>
          <p:spPr>
            <a:xfrm>
              <a:off x="2032763" y="5451515"/>
              <a:ext cx="211779" cy="211779"/>
            </a:xfrm>
            <a:custGeom>
              <a:avLst/>
              <a:gdLst>
                <a:gd name="connsiteX0" fmla="*/ 306309 w 328188"/>
                <a:gd name="connsiteY0" fmla="*/ 0 h 328188"/>
                <a:gd name="connsiteX1" fmla="*/ 21879 w 328188"/>
                <a:gd name="connsiteY1" fmla="*/ 0 h 328188"/>
                <a:gd name="connsiteX2" fmla="*/ 0 w 328188"/>
                <a:gd name="connsiteY2" fmla="*/ 21879 h 328188"/>
                <a:gd name="connsiteX3" fmla="*/ 0 w 328188"/>
                <a:gd name="connsiteY3" fmla="*/ 306309 h 328188"/>
                <a:gd name="connsiteX4" fmla="*/ 21879 w 328188"/>
                <a:gd name="connsiteY4" fmla="*/ 328188 h 328188"/>
                <a:gd name="connsiteX5" fmla="*/ 306309 w 328188"/>
                <a:gd name="connsiteY5" fmla="*/ 328188 h 328188"/>
                <a:gd name="connsiteX6" fmla="*/ 328188 w 328188"/>
                <a:gd name="connsiteY6" fmla="*/ 306309 h 328188"/>
                <a:gd name="connsiteX7" fmla="*/ 328188 w 328188"/>
                <a:gd name="connsiteY7" fmla="*/ 21879 h 328188"/>
                <a:gd name="connsiteX8" fmla="*/ 306309 w 328188"/>
                <a:gd name="connsiteY8" fmla="*/ 0 h 328188"/>
                <a:gd name="connsiteX9" fmla="*/ 132030 w 328188"/>
                <a:gd name="connsiteY9" fmla="*/ 114677 h 328188"/>
                <a:gd name="connsiteX10" fmla="*/ 116941 w 328188"/>
                <a:gd name="connsiteY10" fmla="*/ 129766 h 328188"/>
                <a:gd name="connsiteX11" fmla="*/ 56584 w 328188"/>
                <a:gd name="connsiteY11" fmla="*/ 129766 h 328188"/>
                <a:gd name="connsiteX12" fmla="*/ 41495 w 328188"/>
                <a:gd name="connsiteY12" fmla="*/ 114677 h 328188"/>
                <a:gd name="connsiteX13" fmla="*/ 41495 w 328188"/>
                <a:gd name="connsiteY13" fmla="*/ 61865 h 328188"/>
                <a:gd name="connsiteX14" fmla="*/ 56584 w 328188"/>
                <a:gd name="connsiteY14" fmla="*/ 46776 h 328188"/>
                <a:gd name="connsiteX15" fmla="*/ 116941 w 328188"/>
                <a:gd name="connsiteY15" fmla="*/ 46776 h 328188"/>
                <a:gd name="connsiteX16" fmla="*/ 132030 w 328188"/>
                <a:gd name="connsiteY16" fmla="*/ 61865 h 328188"/>
                <a:gd name="connsiteX17" fmla="*/ 132030 w 328188"/>
                <a:gd name="connsiteY17" fmla="*/ 114677 h 328188"/>
                <a:gd name="connsiteX18" fmla="*/ 298764 w 328188"/>
                <a:gd name="connsiteY18" fmla="*/ 114677 h 328188"/>
                <a:gd name="connsiteX19" fmla="*/ 283675 w 328188"/>
                <a:gd name="connsiteY19" fmla="*/ 129766 h 328188"/>
                <a:gd name="connsiteX20" fmla="*/ 223319 w 328188"/>
                <a:gd name="connsiteY20" fmla="*/ 129766 h 328188"/>
                <a:gd name="connsiteX21" fmla="*/ 208230 w 328188"/>
                <a:gd name="connsiteY21" fmla="*/ 114677 h 328188"/>
                <a:gd name="connsiteX22" fmla="*/ 208230 w 328188"/>
                <a:gd name="connsiteY22" fmla="*/ 61865 h 328188"/>
                <a:gd name="connsiteX23" fmla="*/ 223319 w 328188"/>
                <a:gd name="connsiteY23" fmla="*/ 46776 h 328188"/>
                <a:gd name="connsiteX24" fmla="*/ 283675 w 328188"/>
                <a:gd name="connsiteY24" fmla="*/ 46776 h 328188"/>
                <a:gd name="connsiteX25" fmla="*/ 298764 w 328188"/>
                <a:gd name="connsiteY25" fmla="*/ 61865 h 328188"/>
                <a:gd name="connsiteX26" fmla="*/ 298764 w 328188"/>
                <a:gd name="connsiteY26" fmla="*/ 114677 h 3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28188" h="328188">
                  <a:moveTo>
                    <a:pt x="306309" y="0"/>
                  </a:moveTo>
                  <a:lnTo>
                    <a:pt x="21879" y="0"/>
                  </a:lnTo>
                  <a:cubicBezTo>
                    <a:pt x="9808" y="0"/>
                    <a:pt x="0" y="9808"/>
                    <a:pt x="0" y="21879"/>
                  </a:cubicBezTo>
                  <a:lnTo>
                    <a:pt x="0" y="306309"/>
                  </a:lnTo>
                  <a:cubicBezTo>
                    <a:pt x="0" y="318380"/>
                    <a:pt x="9808" y="328188"/>
                    <a:pt x="21879" y="328188"/>
                  </a:cubicBezTo>
                  <a:lnTo>
                    <a:pt x="306309" y="328188"/>
                  </a:lnTo>
                  <a:cubicBezTo>
                    <a:pt x="318380" y="328188"/>
                    <a:pt x="328188" y="318380"/>
                    <a:pt x="328188" y="306309"/>
                  </a:cubicBezTo>
                  <a:lnTo>
                    <a:pt x="328188" y="21879"/>
                  </a:lnTo>
                  <a:cubicBezTo>
                    <a:pt x="328188" y="9808"/>
                    <a:pt x="318380" y="0"/>
                    <a:pt x="306309" y="0"/>
                  </a:cubicBezTo>
                  <a:close/>
                  <a:moveTo>
                    <a:pt x="132030" y="114677"/>
                  </a:moveTo>
                  <a:cubicBezTo>
                    <a:pt x="132030" y="122976"/>
                    <a:pt x="125240" y="129766"/>
                    <a:pt x="116941" y="129766"/>
                  </a:cubicBezTo>
                  <a:lnTo>
                    <a:pt x="56584" y="129766"/>
                  </a:lnTo>
                  <a:cubicBezTo>
                    <a:pt x="48285" y="129766"/>
                    <a:pt x="41495" y="122976"/>
                    <a:pt x="41495" y="114677"/>
                  </a:cubicBezTo>
                  <a:lnTo>
                    <a:pt x="41495" y="61865"/>
                  </a:lnTo>
                  <a:cubicBezTo>
                    <a:pt x="41495" y="53566"/>
                    <a:pt x="48285" y="46776"/>
                    <a:pt x="56584" y="46776"/>
                  </a:cubicBezTo>
                  <a:lnTo>
                    <a:pt x="116941" y="46776"/>
                  </a:lnTo>
                  <a:cubicBezTo>
                    <a:pt x="125240" y="46776"/>
                    <a:pt x="132030" y="53566"/>
                    <a:pt x="132030" y="61865"/>
                  </a:cubicBezTo>
                  <a:lnTo>
                    <a:pt x="132030" y="114677"/>
                  </a:lnTo>
                  <a:close/>
                  <a:moveTo>
                    <a:pt x="298764" y="114677"/>
                  </a:moveTo>
                  <a:cubicBezTo>
                    <a:pt x="298764" y="122976"/>
                    <a:pt x="291974" y="129766"/>
                    <a:pt x="283675" y="129766"/>
                  </a:cubicBezTo>
                  <a:lnTo>
                    <a:pt x="223319" y="129766"/>
                  </a:lnTo>
                  <a:cubicBezTo>
                    <a:pt x="215020" y="129766"/>
                    <a:pt x="208230" y="122976"/>
                    <a:pt x="208230" y="114677"/>
                  </a:cubicBezTo>
                  <a:lnTo>
                    <a:pt x="208230" y="61865"/>
                  </a:lnTo>
                  <a:cubicBezTo>
                    <a:pt x="208230" y="53566"/>
                    <a:pt x="215020" y="46776"/>
                    <a:pt x="223319" y="46776"/>
                  </a:cubicBezTo>
                  <a:lnTo>
                    <a:pt x="283675" y="46776"/>
                  </a:lnTo>
                  <a:cubicBezTo>
                    <a:pt x="291974" y="46776"/>
                    <a:pt x="298764" y="53566"/>
                    <a:pt x="298764" y="61865"/>
                  </a:cubicBezTo>
                  <a:lnTo>
                    <a:pt x="298764" y="114677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3AA911-4F52-46D8-A7C0-2721C3CEA449}"/>
                </a:ext>
              </a:extLst>
            </p:cNvPr>
            <p:cNvSpPr/>
            <p:nvPr/>
          </p:nvSpPr>
          <p:spPr>
            <a:xfrm>
              <a:off x="7965616" y="5924050"/>
              <a:ext cx="312069" cy="312086"/>
            </a:xfrm>
            <a:custGeom>
              <a:avLst/>
              <a:gdLst>
                <a:gd name="connsiteX0" fmla="*/ 483606 w 483605"/>
                <a:gd name="connsiteY0" fmla="*/ 451164 h 483632"/>
                <a:gd name="connsiteX1" fmla="*/ 483606 w 483605"/>
                <a:gd name="connsiteY1" fmla="*/ 32441 h 483632"/>
                <a:gd name="connsiteX2" fmla="*/ 451164 w 483605"/>
                <a:gd name="connsiteY2" fmla="*/ 0 h 483632"/>
                <a:gd name="connsiteX3" fmla="*/ 32441 w 483605"/>
                <a:gd name="connsiteY3" fmla="*/ 0 h 483632"/>
                <a:gd name="connsiteX4" fmla="*/ 0 w 483605"/>
                <a:gd name="connsiteY4" fmla="*/ 32441 h 483632"/>
                <a:gd name="connsiteX5" fmla="*/ 0 w 483605"/>
                <a:gd name="connsiteY5" fmla="*/ 451164 h 483632"/>
                <a:gd name="connsiteX6" fmla="*/ 32441 w 483605"/>
                <a:gd name="connsiteY6" fmla="*/ 483606 h 483632"/>
                <a:gd name="connsiteX7" fmla="*/ 451164 w 483605"/>
                <a:gd name="connsiteY7" fmla="*/ 483606 h 483632"/>
                <a:gd name="connsiteX8" fmla="*/ 483606 w 483605"/>
                <a:gd name="connsiteY8" fmla="*/ 451164 h 483632"/>
                <a:gd name="connsiteX9" fmla="*/ 314608 w 483605"/>
                <a:gd name="connsiteY9" fmla="*/ 194649 h 483632"/>
                <a:gd name="connsiteX10" fmla="*/ 292728 w 483605"/>
                <a:gd name="connsiteY10" fmla="*/ 172770 h 483632"/>
                <a:gd name="connsiteX11" fmla="*/ 292728 w 483605"/>
                <a:gd name="connsiteY11" fmla="*/ 83744 h 483632"/>
                <a:gd name="connsiteX12" fmla="*/ 314608 w 483605"/>
                <a:gd name="connsiteY12" fmla="*/ 61865 h 483632"/>
                <a:gd name="connsiteX13" fmla="*/ 392317 w 483605"/>
                <a:gd name="connsiteY13" fmla="*/ 61865 h 483632"/>
                <a:gd name="connsiteX14" fmla="*/ 414196 w 483605"/>
                <a:gd name="connsiteY14" fmla="*/ 83744 h 483632"/>
                <a:gd name="connsiteX15" fmla="*/ 414196 w 483605"/>
                <a:gd name="connsiteY15" fmla="*/ 172770 h 483632"/>
                <a:gd name="connsiteX16" fmla="*/ 392317 w 483605"/>
                <a:gd name="connsiteY16" fmla="*/ 194649 h 483632"/>
                <a:gd name="connsiteX17" fmla="*/ 314608 w 483605"/>
                <a:gd name="connsiteY17" fmla="*/ 194649 h 483632"/>
                <a:gd name="connsiteX18" fmla="*/ 314608 w 483605"/>
                <a:gd name="connsiteY18" fmla="*/ 440602 h 483632"/>
                <a:gd name="connsiteX19" fmla="*/ 292728 w 483605"/>
                <a:gd name="connsiteY19" fmla="*/ 418723 h 483632"/>
                <a:gd name="connsiteX20" fmla="*/ 292728 w 483605"/>
                <a:gd name="connsiteY20" fmla="*/ 329697 h 483632"/>
                <a:gd name="connsiteX21" fmla="*/ 314608 w 483605"/>
                <a:gd name="connsiteY21" fmla="*/ 307818 h 483632"/>
                <a:gd name="connsiteX22" fmla="*/ 392317 w 483605"/>
                <a:gd name="connsiteY22" fmla="*/ 307818 h 483632"/>
                <a:gd name="connsiteX23" fmla="*/ 414196 w 483605"/>
                <a:gd name="connsiteY23" fmla="*/ 329697 h 483632"/>
                <a:gd name="connsiteX24" fmla="*/ 414196 w 483605"/>
                <a:gd name="connsiteY24" fmla="*/ 418723 h 483632"/>
                <a:gd name="connsiteX25" fmla="*/ 392317 w 483605"/>
                <a:gd name="connsiteY25" fmla="*/ 440602 h 483632"/>
                <a:gd name="connsiteX26" fmla="*/ 314608 w 483605"/>
                <a:gd name="connsiteY26" fmla="*/ 440602 h 48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605" h="483632">
                  <a:moveTo>
                    <a:pt x="483606" y="451164"/>
                  </a:moveTo>
                  <a:lnTo>
                    <a:pt x="483606" y="32441"/>
                  </a:lnTo>
                  <a:cubicBezTo>
                    <a:pt x="483606" y="14334"/>
                    <a:pt x="469271" y="0"/>
                    <a:pt x="451164" y="0"/>
                  </a:cubicBezTo>
                  <a:lnTo>
                    <a:pt x="32441" y="0"/>
                  </a:lnTo>
                  <a:cubicBezTo>
                    <a:pt x="14335" y="0"/>
                    <a:pt x="0" y="14334"/>
                    <a:pt x="0" y="32441"/>
                  </a:cubicBezTo>
                  <a:lnTo>
                    <a:pt x="0" y="451164"/>
                  </a:lnTo>
                  <a:cubicBezTo>
                    <a:pt x="0" y="469271"/>
                    <a:pt x="14335" y="483606"/>
                    <a:pt x="32441" y="483606"/>
                  </a:cubicBezTo>
                  <a:lnTo>
                    <a:pt x="451164" y="483606"/>
                  </a:lnTo>
                  <a:cubicBezTo>
                    <a:pt x="468517" y="484360"/>
                    <a:pt x="483606" y="469271"/>
                    <a:pt x="483606" y="451164"/>
                  </a:cubicBezTo>
                  <a:close/>
                  <a:moveTo>
                    <a:pt x="314608" y="194649"/>
                  </a:moveTo>
                  <a:cubicBezTo>
                    <a:pt x="302536" y="194649"/>
                    <a:pt x="292728" y="184842"/>
                    <a:pt x="292728" y="172770"/>
                  </a:cubicBezTo>
                  <a:lnTo>
                    <a:pt x="292728" y="83744"/>
                  </a:lnTo>
                  <a:cubicBezTo>
                    <a:pt x="292728" y="71673"/>
                    <a:pt x="302536" y="61865"/>
                    <a:pt x="314608" y="61865"/>
                  </a:cubicBezTo>
                  <a:lnTo>
                    <a:pt x="392317" y="61865"/>
                  </a:lnTo>
                  <a:cubicBezTo>
                    <a:pt x="404388" y="61865"/>
                    <a:pt x="414196" y="71673"/>
                    <a:pt x="414196" y="83744"/>
                  </a:cubicBezTo>
                  <a:lnTo>
                    <a:pt x="414196" y="172770"/>
                  </a:lnTo>
                  <a:cubicBezTo>
                    <a:pt x="414196" y="184842"/>
                    <a:pt x="404388" y="194649"/>
                    <a:pt x="392317" y="194649"/>
                  </a:cubicBezTo>
                  <a:lnTo>
                    <a:pt x="314608" y="194649"/>
                  </a:lnTo>
                  <a:close/>
                  <a:moveTo>
                    <a:pt x="314608" y="440602"/>
                  </a:moveTo>
                  <a:cubicBezTo>
                    <a:pt x="302536" y="440602"/>
                    <a:pt x="292728" y="430794"/>
                    <a:pt x="292728" y="418723"/>
                  </a:cubicBezTo>
                  <a:lnTo>
                    <a:pt x="292728" y="329697"/>
                  </a:lnTo>
                  <a:cubicBezTo>
                    <a:pt x="292728" y="317626"/>
                    <a:pt x="302536" y="307818"/>
                    <a:pt x="314608" y="307818"/>
                  </a:cubicBezTo>
                  <a:lnTo>
                    <a:pt x="392317" y="307818"/>
                  </a:lnTo>
                  <a:cubicBezTo>
                    <a:pt x="404388" y="307818"/>
                    <a:pt x="414196" y="317626"/>
                    <a:pt x="414196" y="329697"/>
                  </a:cubicBezTo>
                  <a:lnTo>
                    <a:pt x="414196" y="418723"/>
                  </a:lnTo>
                  <a:cubicBezTo>
                    <a:pt x="414196" y="430794"/>
                    <a:pt x="404388" y="440602"/>
                    <a:pt x="392317" y="440602"/>
                  </a:cubicBezTo>
                  <a:lnTo>
                    <a:pt x="314608" y="440602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9690716-9C05-48B4-9278-48B7AF1C02AE}"/>
                </a:ext>
              </a:extLst>
            </p:cNvPr>
            <p:cNvSpPr/>
            <p:nvPr/>
          </p:nvSpPr>
          <p:spPr>
            <a:xfrm>
              <a:off x="6368011" y="5686397"/>
              <a:ext cx="1080572" cy="766589"/>
            </a:xfrm>
            <a:custGeom>
              <a:avLst/>
              <a:gdLst>
                <a:gd name="connsiteX0" fmla="*/ 1673780 w 1674534"/>
                <a:gd name="connsiteY0" fmla="*/ 507103 h 1187963"/>
                <a:gd name="connsiteX1" fmla="*/ 491549 w 1674534"/>
                <a:gd name="connsiteY1" fmla="*/ 498050 h 1187963"/>
                <a:gd name="connsiteX2" fmla="*/ 468915 w 1674534"/>
                <a:gd name="connsiteY2" fmla="*/ 517666 h 1187963"/>
                <a:gd name="connsiteX3" fmla="*/ 473442 w 1674534"/>
                <a:gd name="connsiteY3" fmla="*/ 667802 h 1187963"/>
                <a:gd name="connsiteX4" fmla="*/ 502112 w 1674534"/>
                <a:gd name="connsiteY4" fmla="*/ 691191 h 1187963"/>
                <a:gd name="connsiteX5" fmla="*/ 622824 w 1674534"/>
                <a:gd name="connsiteY5" fmla="*/ 690436 h 1187963"/>
                <a:gd name="connsiteX6" fmla="*/ 656020 w 1674534"/>
                <a:gd name="connsiteY6" fmla="*/ 720614 h 1187963"/>
                <a:gd name="connsiteX7" fmla="*/ 656020 w 1674534"/>
                <a:gd name="connsiteY7" fmla="*/ 992218 h 1187963"/>
                <a:gd name="connsiteX8" fmla="*/ 625087 w 1674534"/>
                <a:gd name="connsiteY8" fmla="*/ 1030696 h 1187963"/>
                <a:gd name="connsiteX9" fmla="*/ 203346 w 1674534"/>
                <a:gd name="connsiteY9" fmla="*/ 811904 h 1187963"/>
                <a:gd name="connsiteX10" fmla="*/ 197311 w 1674534"/>
                <a:gd name="connsiteY10" fmla="*/ 400725 h 1187963"/>
                <a:gd name="connsiteX11" fmla="*/ 480986 w 1674534"/>
                <a:gd name="connsiteY11" fmla="*/ 154018 h 1187963"/>
                <a:gd name="connsiteX12" fmla="*/ 745046 w 1674534"/>
                <a:gd name="connsiteY12" fmla="*/ 192495 h 1187963"/>
                <a:gd name="connsiteX13" fmla="*/ 775978 w 1674534"/>
                <a:gd name="connsiteY13" fmla="*/ 75555 h 1187963"/>
                <a:gd name="connsiteX14" fmla="*/ 752590 w 1674534"/>
                <a:gd name="connsiteY14" fmla="*/ 34815 h 1187963"/>
                <a:gd name="connsiteX15" fmla="*/ 594909 w 1674534"/>
                <a:gd name="connsiteY15" fmla="*/ 2373 h 1187963"/>
                <a:gd name="connsiteX16" fmla="*/ 46420 w 1674534"/>
                <a:gd name="connsiteY16" fmla="*/ 339614 h 1187963"/>
                <a:gd name="connsiteX17" fmla="*/ 53965 w 1674534"/>
                <a:gd name="connsiteY17" fmla="*/ 892630 h 1187963"/>
                <a:gd name="connsiteX18" fmla="*/ 344430 w 1674534"/>
                <a:gd name="connsiteY18" fmla="*/ 1164989 h 1187963"/>
                <a:gd name="connsiteX19" fmla="*/ 788049 w 1674534"/>
                <a:gd name="connsiteY19" fmla="*/ 1137828 h 1187963"/>
                <a:gd name="connsiteX20" fmla="*/ 810683 w 1674534"/>
                <a:gd name="connsiteY20" fmla="*/ 1097088 h 1187963"/>
                <a:gd name="connsiteX21" fmla="*/ 809929 w 1674534"/>
                <a:gd name="connsiteY21" fmla="*/ 685909 h 1187963"/>
                <a:gd name="connsiteX22" fmla="*/ 841617 w 1674534"/>
                <a:gd name="connsiteY22" fmla="*/ 654977 h 1187963"/>
                <a:gd name="connsiteX23" fmla="*/ 1674535 w 1674534"/>
                <a:gd name="connsiteY23" fmla="*/ 661767 h 1187963"/>
                <a:gd name="connsiteX24" fmla="*/ 1674535 w 1674534"/>
                <a:gd name="connsiteY24" fmla="*/ 507103 h 118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74534" h="1187963">
                  <a:moveTo>
                    <a:pt x="1673780" y="507103"/>
                  </a:moveTo>
                  <a:cubicBezTo>
                    <a:pt x="1630777" y="504840"/>
                    <a:pt x="524745" y="500314"/>
                    <a:pt x="491549" y="498050"/>
                  </a:cubicBezTo>
                  <a:cubicBezTo>
                    <a:pt x="474950" y="496541"/>
                    <a:pt x="468161" y="501068"/>
                    <a:pt x="468915" y="517666"/>
                  </a:cubicBezTo>
                  <a:cubicBezTo>
                    <a:pt x="471178" y="567460"/>
                    <a:pt x="465897" y="618008"/>
                    <a:pt x="473442" y="667802"/>
                  </a:cubicBezTo>
                  <a:cubicBezTo>
                    <a:pt x="476460" y="688927"/>
                    <a:pt x="484759" y="691945"/>
                    <a:pt x="502112" y="691191"/>
                  </a:cubicBezTo>
                  <a:cubicBezTo>
                    <a:pt x="542097" y="690436"/>
                    <a:pt x="582838" y="691945"/>
                    <a:pt x="622824" y="690436"/>
                  </a:cubicBezTo>
                  <a:cubicBezTo>
                    <a:pt x="645458" y="689682"/>
                    <a:pt x="656020" y="694208"/>
                    <a:pt x="656020" y="720614"/>
                  </a:cubicBezTo>
                  <a:cubicBezTo>
                    <a:pt x="654511" y="811149"/>
                    <a:pt x="654511" y="901684"/>
                    <a:pt x="656020" y="992218"/>
                  </a:cubicBezTo>
                  <a:cubicBezTo>
                    <a:pt x="656775" y="1017116"/>
                    <a:pt x="644703" y="1026169"/>
                    <a:pt x="625087" y="1030696"/>
                  </a:cubicBezTo>
                  <a:cubicBezTo>
                    <a:pt x="441755" y="1069173"/>
                    <a:pt x="274265" y="1015607"/>
                    <a:pt x="203346" y="811904"/>
                  </a:cubicBezTo>
                  <a:cubicBezTo>
                    <a:pt x="155816" y="676856"/>
                    <a:pt x="155062" y="537282"/>
                    <a:pt x="197311" y="400725"/>
                  </a:cubicBezTo>
                  <a:cubicBezTo>
                    <a:pt x="240315" y="261905"/>
                    <a:pt x="333113" y="174389"/>
                    <a:pt x="480986" y="154018"/>
                  </a:cubicBezTo>
                  <a:cubicBezTo>
                    <a:pt x="571521" y="141193"/>
                    <a:pt x="658284" y="154773"/>
                    <a:pt x="745046" y="192495"/>
                  </a:cubicBezTo>
                  <a:cubicBezTo>
                    <a:pt x="755608" y="152509"/>
                    <a:pt x="763907" y="114032"/>
                    <a:pt x="775978" y="75555"/>
                  </a:cubicBezTo>
                  <a:cubicBezTo>
                    <a:pt x="783523" y="51412"/>
                    <a:pt x="773716" y="43113"/>
                    <a:pt x="752590" y="34815"/>
                  </a:cubicBezTo>
                  <a:cubicBezTo>
                    <a:pt x="701287" y="15199"/>
                    <a:pt x="648475" y="6900"/>
                    <a:pt x="594909" y="2373"/>
                  </a:cubicBezTo>
                  <a:cubicBezTo>
                    <a:pt x="361028" y="-17243"/>
                    <a:pt x="136955" y="83854"/>
                    <a:pt x="46420" y="339614"/>
                  </a:cubicBezTo>
                  <a:cubicBezTo>
                    <a:pt x="-19218" y="523702"/>
                    <a:pt x="-13936" y="710052"/>
                    <a:pt x="53965" y="892630"/>
                  </a:cubicBezTo>
                  <a:cubicBezTo>
                    <a:pt x="105267" y="1029941"/>
                    <a:pt x="201084" y="1125757"/>
                    <a:pt x="344430" y="1164989"/>
                  </a:cubicBezTo>
                  <a:cubicBezTo>
                    <a:pt x="494567" y="1206484"/>
                    <a:pt x="643194" y="1188377"/>
                    <a:pt x="788049" y="1137828"/>
                  </a:cubicBezTo>
                  <a:cubicBezTo>
                    <a:pt x="809929" y="1130284"/>
                    <a:pt x="810683" y="1115949"/>
                    <a:pt x="810683" y="1097088"/>
                  </a:cubicBezTo>
                  <a:cubicBezTo>
                    <a:pt x="809929" y="959777"/>
                    <a:pt x="811438" y="823220"/>
                    <a:pt x="809929" y="685909"/>
                  </a:cubicBezTo>
                  <a:cubicBezTo>
                    <a:pt x="809929" y="661013"/>
                    <a:pt x="816719" y="654222"/>
                    <a:pt x="841617" y="654977"/>
                  </a:cubicBezTo>
                  <a:cubicBezTo>
                    <a:pt x="939696" y="657240"/>
                    <a:pt x="1519871" y="657240"/>
                    <a:pt x="1674535" y="661767"/>
                  </a:cubicBezTo>
                  <a:lnTo>
                    <a:pt x="1674535" y="507103"/>
                  </a:ln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8C5DAA6-31CB-48FF-841A-A1B9E09AAE54}"/>
                </a:ext>
              </a:extLst>
            </p:cNvPr>
            <p:cNvSpPr/>
            <p:nvPr/>
          </p:nvSpPr>
          <p:spPr>
            <a:xfrm>
              <a:off x="1674291" y="6016064"/>
              <a:ext cx="505986" cy="502125"/>
            </a:xfrm>
            <a:custGeom>
              <a:avLst/>
              <a:gdLst>
                <a:gd name="connsiteX0" fmla="*/ 436854 w 505986"/>
                <a:gd name="connsiteY0" fmla="*/ 0 h 502125"/>
                <a:gd name="connsiteX1" fmla="*/ 505986 w 505986"/>
                <a:gd name="connsiteY1" fmla="*/ 0 h 502125"/>
                <a:gd name="connsiteX2" fmla="*/ 500144 w 505986"/>
                <a:gd name="connsiteY2" fmla="*/ 369517 h 502125"/>
                <a:gd name="connsiteX3" fmla="*/ 375025 w 505986"/>
                <a:gd name="connsiteY3" fmla="*/ 498531 h 502125"/>
                <a:gd name="connsiteX4" fmla="*/ 13966 w 505986"/>
                <a:gd name="connsiteY4" fmla="*/ 502122 h 502125"/>
                <a:gd name="connsiteX5" fmla="*/ 0 w 505986"/>
                <a:gd name="connsiteY5" fmla="*/ 502077 h 502125"/>
                <a:gd name="connsiteX6" fmla="*/ 0 w 505986"/>
                <a:gd name="connsiteY6" fmla="*/ 432700 h 502125"/>
                <a:gd name="connsiteX7" fmla="*/ 42020 w 505986"/>
                <a:gd name="connsiteY7" fmla="*/ 432503 h 502125"/>
                <a:gd name="connsiteX8" fmla="*/ 359932 w 505986"/>
                <a:gd name="connsiteY8" fmla="*/ 430860 h 502125"/>
                <a:gd name="connsiteX9" fmla="*/ 429551 w 505986"/>
                <a:gd name="connsiteY9" fmla="*/ 362701 h 502125"/>
                <a:gd name="connsiteX10" fmla="*/ 436854 w 505986"/>
                <a:gd name="connsiteY10" fmla="*/ 0 h 50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5986" h="502125">
                  <a:moveTo>
                    <a:pt x="436854" y="0"/>
                  </a:moveTo>
                  <a:lnTo>
                    <a:pt x="505986" y="0"/>
                  </a:lnTo>
                  <a:cubicBezTo>
                    <a:pt x="505500" y="487"/>
                    <a:pt x="501605" y="255108"/>
                    <a:pt x="500144" y="369517"/>
                  </a:cubicBezTo>
                  <a:cubicBezTo>
                    <a:pt x="499171" y="450821"/>
                    <a:pt x="455354" y="496584"/>
                    <a:pt x="375025" y="498531"/>
                  </a:cubicBezTo>
                  <a:cubicBezTo>
                    <a:pt x="254774" y="501453"/>
                    <a:pt x="134400" y="502183"/>
                    <a:pt x="13966" y="502122"/>
                  </a:cubicBezTo>
                  <a:lnTo>
                    <a:pt x="0" y="502077"/>
                  </a:lnTo>
                  <a:lnTo>
                    <a:pt x="0" y="432700"/>
                  </a:lnTo>
                  <a:lnTo>
                    <a:pt x="42020" y="432503"/>
                  </a:lnTo>
                  <a:cubicBezTo>
                    <a:pt x="204019" y="431712"/>
                    <a:pt x="356767" y="430860"/>
                    <a:pt x="359932" y="430860"/>
                  </a:cubicBezTo>
                  <a:cubicBezTo>
                    <a:pt x="416893" y="429886"/>
                    <a:pt x="426630" y="418689"/>
                    <a:pt x="429551" y="362701"/>
                  </a:cubicBezTo>
                  <a:cubicBezTo>
                    <a:pt x="433933" y="271661"/>
                    <a:pt x="435393" y="21907"/>
                    <a:pt x="436854" y="0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E19166C2-B4C7-4FC5-800E-5EE4C27CD2EF}"/>
              </a:ext>
            </a:extLst>
          </p:cNvPr>
          <p:cNvSpPr txBox="1"/>
          <p:nvPr/>
        </p:nvSpPr>
        <p:spPr>
          <a:xfrm>
            <a:off x="5198695" y="923309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85K</a:t>
            </a:r>
            <a:endParaRPr lang="ko-KR" altLang="en-US" sz="4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1B568D7-528E-4078-9424-8AE795659FE6}"/>
              </a:ext>
            </a:extLst>
          </p:cNvPr>
          <p:cNvSpPr txBox="1"/>
          <p:nvPr/>
        </p:nvSpPr>
        <p:spPr>
          <a:xfrm>
            <a:off x="6368011" y="861757"/>
            <a:ext cx="51484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</a:t>
            </a:r>
          </a:p>
        </p:txBody>
      </p:sp>
      <p:sp>
        <p:nvSpPr>
          <p:cNvPr id="45" name="Oval 21">
            <a:extLst>
              <a:ext uri="{FF2B5EF4-FFF2-40B4-BE49-F238E27FC236}">
                <a16:creationId xmlns:a16="http://schemas.microsoft.com/office/drawing/2014/main" id="{4F5A981F-D6CA-4847-ABC6-1D14BFA6082F}"/>
              </a:ext>
            </a:extLst>
          </p:cNvPr>
          <p:cNvSpPr>
            <a:spLocks noChangeAspect="1"/>
          </p:cNvSpPr>
          <p:nvPr/>
        </p:nvSpPr>
        <p:spPr>
          <a:xfrm>
            <a:off x="5278366" y="2173840"/>
            <a:ext cx="418667" cy="42216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6" name="Rounded Rectangle 27">
            <a:extLst>
              <a:ext uri="{FF2B5EF4-FFF2-40B4-BE49-F238E27FC236}">
                <a16:creationId xmlns:a16="http://schemas.microsoft.com/office/drawing/2014/main" id="{7A558197-F0B1-44CA-BE82-7A292D42E3C3}"/>
              </a:ext>
            </a:extLst>
          </p:cNvPr>
          <p:cNvSpPr/>
          <p:nvPr/>
        </p:nvSpPr>
        <p:spPr>
          <a:xfrm>
            <a:off x="5278398" y="4603792"/>
            <a:ext cx="418599" cy="32154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7" name="Rounded Rectangle 7">
            <a:extLst>
              <a:ext uri="{FF2B5EF4-FFF2-40B4-BE49-F238E27FC236}">
                <a16:creationId xmlns:a16="http://schemas.microsoft.com/office/drawing/2014/main" id="{739D3D49-24EE-4573-AC96-7BB2E0062D76}"/>
              </a:ext>
            </a:extLst>
          </p:cNvPr>
          <p:cNvSpPr/>
          <p:nvPr/>
        </p:nvSpPr>
        <p:spPr>
          <a:xfrm>
            <a:off x="5290245" y="3429502"/>
            <a:ext cx="394904" cy="34079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281F095B-D94A-4902-8C4B-0497E560D04E}"/>
              </a:ext>
            </a:extLst>
          </p:cNvPr>
          <p:cNvSpPr/>
          <p:nvPr/>
        </p:nvSpPr>
        <p:spPr>
          <a:xfrm>
            <a:off x="8389542" y="4588489"/>
            <a:ext cx="376186" cy="35214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9" name="Rounded Rectangle 7">
            <a:extLst>
              <a:ext uri="{FF2B5EF4-FFF2-40B4-BE49-F238E27FC236}">
                <a16:creationId xmlns:a16="http://schemas.microsoft.com/office/drawing/2014/main" id="{E913D8B1-7751-4E73-BFC1-78268B89D673}"/>
              </a:ext>
            </a:extLst>
          </p:cNvPr>
          <p:cNvSpPr/>
          <p:nvPr/>
        </p:nvSpPr>
        <p:spPr>
          <a:xfrm>
            <a:off x="8462263" y="2185264"/>
            <a:ext cx="230741" cy="399317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0" name="Rectangle 23">
            <a:extLst>
              <a:ext uri="{FF2B5EF4-FFF2-40B4-BE49-F238E27FC236}">
                <a16:creationId xmlns:a16="http://schemas.microsoft.com/office/drawing/2014/main" id="{710512C4-E10E-4AA8-B503-89675545FE19}"/>
              </a:ext>
            </a:extLst>
          </p:cNvPr>
          <p:cNvSpPr/>
          <p:nvPr/>
        </p:nvSpPr>
        <p:spPr>
          <a:xfrm>
            <a:off x="8354476" y="3455267"/>
            <a:ext cx="446317" cy="262535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B590EF4-2093-4A25-9E5A-095A483DFDB6}"/>
              </a:ext>
            </a:extLst>
          </p:cNvPr>
          <p:cNvGrpSpPr/>
          <p:nvPr/>
        </p:nvGrpSpPr>
        <p:grpSpPr>
          <a:xfrm>
            <a:off x="5870822" y="1955833"/>
            <a:ext cx="2594207" cy="858180"/>
            <a:chOff x="2113657" y="4283314"/>
            <a:chExt cx="3647460" cy="85818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146819E-7F06-4A79-BC76-D67C4E2D8516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0404B5F-0651-4696-A6E5-749FDA72DB88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A1010CF-5158-4350-9388-67CB98832592}"/>
              </a:ext>
            </a:extLst>
          </p:cNvPr>
          <p:cNvGrpSpPr/>
          <p:nvPr/>
        </p:nvGrpSpPr>
        <p:grpSpPr>
          <a:xfrm>
            <a:off x="8922249" y="1955833"/>
            <a:ext cx="2594207" cy="858180"/>
            <a:chOff x="2113657" y="4283314"/>
            <a:chExt cx="3647460" cy="85818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91C8105-0D6B-466F-BD7F-FB8D226EC11A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DC4F6F9-0933-41BC-B558-967DAA6612DF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CBD5EBA-CAE6-43A2-A30E-681174D1F6CE}"/>
              </a:ext>
            </a:extLst>
          </p:cNvPr>
          <p:cNvGrpSpPr/>
          <p:nvPr/>
        </p:nvGrpSpPr>
        <p:grpSpPr>
          <a:xfrm>
            <a:off x="5870822" y="3145654"/>
            <a:ext cx="2594207" cy="858180"/>
            <a:chOff x="2113657" y="4283314"/>
            <a:chExt cx="3647460" cy="858180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A592335-DF21-4554-9454-4C049553E99C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380EE06-443E-41D2-B381-B11E8A6E1951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16A56B8-6839-4371-9A08-312DE06F2D2F}"/>
              </a:ext>
            </a:extLst>
          </p:cNvPr>
          <p:cNvGrpSpPr/>
          <p:nvPr/>
        </p:nvGrpSpPr>
        <p:grpSpPr>
          <a:xfrm>
            <a:off x="8922249" y="3145654"/>
            <a:ext cx="2594207" cy="858180"/>
            <a:chOff x="2113657" y="4283314"/>
            <a:chExt cx="3647460" cy="858180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B992CD9-C384-4363-B443-13A4CD82401B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94403C9-47C2-43E2-9875-39D5585F9CDF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84332D5-BBC1-4846-86D2-F6AFE5833663}"/>
              </a:ext>
            </a:extLst>
          </p:cNvPr>
          <p:cNvGrpSpPr/>
          <p:nvPr/>
        </p:nvGrpSpPr>
        <p:grpSpPr>
          <a:xfrm>
            <a:off x="5870822" y="4335473"/>
            <a:ext cx="2594207" cy="858180"/>
            <a:chOff x="2113657" y="4283314"/>
            <a:chExt cx="3647460" cy="858180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B76A5AB-0CD9-4E4C-A233-2EA349241E84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8EF5B4E-6BB6-46B1-91C6-6101E8F777C6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F053A9C8-51B5-4E72-AF8B-27828B996C50}"/>
              </a:ext>
            </a:extLst>
          </p:cNvPr>
          <p:cNvGrpSpPr/>
          <p:nvPr/>
        </p:nvGrpSpPr>
        <p:grpSpPr>
          <a:xfrm>
            <a:off x="8922249" y="4335473"/>
            <a:ext cx="2594207" cy="858180"/>
            <a:chOff x="2113657" y="4283314"/>
            <a:chExt cx="3647460" cy="858180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8609717-2076-4642-AF71-53F517B0E193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87D94B6-AF3C-4CF3-949E-D039C46FA9D2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658988B2-3C3A-4943-94F9-3B62F0EC5DBB}"/>
              </a:ext>
            </a:extLst>
          </p:cNvPr>
          <p:cNvSpPr txBox="1"/>
          <p:nvPr/>
        </p:nvSpPr>
        <p:spPr>
          <a:xfrm>
            <a:off x="606831" y="570839"/>
            <a:ext cx="4373141" cy="166199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 Create</a:t>
            </a:r>
          </a:p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Quality </a:t>
            </a:r>
            <a:r>
              <a:rPr lang="en-US" altLang="ko-KR" sz="3600" dirty="0">
                <a:solidFill>
                  <a:schemeClr val="accent1"/>
                </a:solidFill>
              </a:rPr>
              <a:t>Professional </a:t>
            </a:r>
          </a:p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PPT Presentation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35D2B32-D690-47B1-8C70-B93E1E8D2B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8482061"/>
              </p:ext>
            </p:extLst>
          </p:nvPr>
        </p:nvGraphicFramePr>
        <p:xfrm>
          <a:off x="990315" y="1816791"/>
          <a:ext cx="432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22">
            <a:extLst>
              <a:ext uri="{FF2B5EF4-FFF2-40B4-BE49-F238E27FC236}">
                <a16:creationId xmlns:a16="http://schemas.microsoft.com/office/drawing/2014/main" id="{8964E968-B5BE-4DC8-A250-557C50E36F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7695563"/>
              </p:ext>
            </p:extLst>
          </p:nvPr>
        </p:nvGraphicFramePr>
        <p:xfrm>
          <a:off x="1350315" y="2176791"/>
          <a:ext cx="3600000" cy="36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22">
            <a:extLst>
              <a:ext uri="{FF2B5EF4-FFF2-40B4-BE49-F238E27FC236}">
                <a16:creationId xmlns:a16="http://schemas.microsoft.com/office/drawing/2014/main" id="{E32C551F-232C-41F7-A3A4-3A61929DBB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6927722"/>
              </p:ext>
            </p:extLst>
          </p:nvPr>
        </p:nvGraphicFramePr>
        <p:xfrm>
          <a:off x="1710315" y="2536791"/>
          <a:ext cx="288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22">
            <a:extLst>
              <a:ext uri="{FF2B5EF4-FFF2-40B4-BE49-F238E27FC236}">
                <a16:creationId xmlns:a16="http://schemas.microsoft.com/office/drawing/2014/main" id="{6044BBEA-5C16-4DCB-A9AC-5637F3DDB0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8552600"/>
              </p:ext>
            </p:extLst>
          </p:nvPr>
        </p:nvGraphicFramePr>
        <p:xfrm>
          <a:off x="2070315" y="2896791"/>
          <a:ext cx="216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C35621C-B16F-4FC2-AC78-0AEBEFAD536E}"/>
              </a:ext>
            </a:extLst>
          </p:cNvPr>
          <p:cNvSpPr txBox="1"/>
          <p:nvPr/>
        </p:nvSpPr>
        <p:spPr>
          <a:xfrm>
            <a:off x="5776499" y="1863142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4"/>
                </a:solidFill>
                <a:cs typeface="Arial" pitchFamily="34" charset="0"/>
              </a:rPr>
              <a:t>85</a:t>
            </a:r>
            <a:r>
              <a:rPr lang="en-US" altLang="ko-KR" sz="1600" b="1" dirty="0"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DB4562-4CEE-4125-B81B-EBC59FDC8CE1}"/>
              </a:ext>
            </a:extLst>
          </p:cNvPr>
          <p:cNvSpPr txBox="1"/>
          <p:nvPr/>
        </p:nvSpPr>
        <p:spPr>
          <a:xfrm>
            <a:off x="5776499" y="3006544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3"/>
                </a:solidFill>
                <a:cs typeface="Arial" pitchFamily="34" charset="0"/>
              </a:rPr>
              <a:t>78</a:t>
            </a:r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02B493-E939-4C8F-B415-D9DD565E511E}"/>
              </a:ext>
            </a:extLst>
          </p:cNvPr>
          <p:cNvSpPr txBox="1"/>
          <p:nvPr/>
        </p:nvSpPr>
        <p:spPr>
          <a:xfrm>
            <a:off x="5776499" y="4149946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65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8807DE-1C7F-4BA2-A023-313407964E67}"/>
              </a:ext>
            </a:extLst>
          </p:cNvPr>
          <p:cNvSpPr txBox="1"/>
          <p:nvPr/>
        </p:nvSpPr>
        <p:spPr>
          <a:xfrm>
            <a:off x="5776499" y="5293348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/>
                </a:solidFill>
                <a:cs typeface="Arial" pitchFamily="34" charset="0"/>
              </a:rPr>
              <a:t>55</a:t>
            </a:r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334F682-E09B-4591-8866-499DA6E850AC}"/>
              </a:ext>
            </a:extLst>
          </p:cNvPr>
          <p:cNvGrpSpPr/>
          <p:nvPr/>
        </p:nvGrpSpPr>
        <p:grpSpPr>
          <a:xfrm>
            <a:off x="7020890" y="1799732"/>
            <a:ext cx="4430475" cy="896263"/>
            <a:chOff x="6372200" y="1720413"/>
            <a:chExt cx="2160239" cy="8962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0631E0-36C1-415A-B0FC-09DDDC9CD0FB}"/>
                </a:ext>
              </a:extLst>
            </p:cNvPr>
            <p:cNvSpPr txBox="1"/>
            <p:nvPr/>
          </p:nvSpPr>
          <p:spPr>
            <a:xfrm>
              <a:off x="6372200" y="1970345"/>
              <a:ext cx="2160239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E5AA92-7CE3-46F0-9CF1-454FE6A1C5C9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2E53DC0-2C64-4141-95C8-293CF9FF3D69}"/>
              </a:ext>
            </a:extLst>
          </p:cNvPr>
          <p:cNvGrpSpPr/>
          <p:nvPr/>
        </p:nvGrpSpPr>
        <p:grpSpPr>
          <a:xfrm>
            <a:off x="7020889" y="2943134"/>
            <a:ext cx="4430477" cy="896263"/>
            <a:chOff x="6372200" y="1720413"/>
            <a:chExt cx="2160240" cy="89626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D808772-860E-4538-97E6-BE2469F70DD8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F7AFB48-A305-4438-AB84-1B199E634A4D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9D0BA8C-9ECB-4D95-B82A-384B8A8DD3ED}"/>
              </a:ext>
            </a:extLst>
          </p:cNvPr>
          <p:cNvGrpSpPr/>
          <p:nvPr/>
        </p:nvGrpSpPr>
        <p:grpSpPr>
          <a:xfrm>
            <a:off x="7020889" y="4086536"/>
            <a:ext cx="4430477" cy="896263"/>
            <a:chOff x="6372200" y="1720413"/>
            <a:chExt cx="2160240" cy="89626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5E3F64E-7805-4F80-ACE1-1F173367993D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F93933F-0EF4-470B-931D-FED3F5F95182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4266209-5F55-4E95-8163-98285F6540B2}"/>
              </a:ext>
            </a:extLst>
          </p:cNvPr>
          <p:cNvGrpSpPr/>
          <p:nvPr/>
        </p:nvGrpSpPr>
        <p:grpSpPr>
          <a:xfrm>
            <a:off x="7020889" y="5229938"/>
            <a:ext cx="4430477" cy="896263"/>
            <a:chOff x="6372200" y="1720413"/>
            <a:chExt cx="2160240" cy="89626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3177BCD-0074-49C1-B8FB-3EE12CAB0ED9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1DF70B-82B2-44B7-A56F-FEB86C785FC4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E77648C-264B-4D0C-9325-5C0FA9688FEB}"/>
              </a:ext>
            </a:extLst>
          </p:cNvPr>
          <p:cNvSpPr txBox="1"/>
          <p:nvPr/>
        </p:nvSpPr>
        <p:spPr>
          <a:xfrm>
            <a:off x="3141689" y="1860542"/>
            <a:ext cx="1059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4"/>
                </a:solidFill>
                <a:cs typeface="Arial" pitchFamily="34" charset="0"/>
              </a:rPr>
              <a:t>Option A</a:t>
            </a:r>
            <a:endParaRPr lang="ko-KR" altLang="en-US" sz="1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709E2-3B9F-4754-A4E0-26F7E33C5BF4}"/>
              </a:ext>
            </a:extLst>
          </p:cNvPr>
          <p:cNvSpPr txBox="1"/>
          <p:nvPr/>
        </p:nvSpPr>
        <p:spPr>
          <a:xfrm>
            <a:off x="3141689" y="2216944"/>
            <a:ext cx="1059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Option B</a:t>
            </a:r>
            <a:endParaRPr lang="ko-KR" altLang="en-US" sz="1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E01FC3A-0293-48C4-A497-3131D9CF57EA}"/>
              </a:ext>
            </a:extLst>
          </p:cNvPr>
          <p:cNvSpPr txBox="1"/>
          <p:nvPr/>
        </p:nvSpPr>
        <p:spPr>
          <a:xfrm>
            <a:off x="3141689" y="2573344"/>
            <a:ext cx="1059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Option C</a:t>
            </a:r>
            <a:endParaRPr lang="ko-KR" altLang="en-US" sz="1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7BB1A2-5CF1-4550-A5F6-0384285A8C84}"/>
              </a:ext>
            </a:extLst>
          </p:cNvPr>
          <p:cNvSpPr txBox="1"/>
          <p:nvPr/>
        </p:nvSpPr>
        <p:spPr>
          <a:xfrm>
            <a:off x="3141689" y="2929746"/>
            <a:ext cx="1059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Option D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7" name="Group 110">
            <a:extLst>
              <a:ext uri="{FF2B5EF4-FFF2-40B4-BE49-F238E27FC236}">
                <a16:creationId xmlns:a16="http://schemas.microsoft.com/office/drawing/2014/main" id="{67F84F70-C4CE-40AC-8DC7-667302049577}"/>
              </a:ext>
            </a:extLst>
          </p:cNvPr>
          <p:cNvGrpSpPr/>
          <p:nvPr/>
        </p:nvGrpSpPr>
        <p:grpSpPr>
          <a:xfrm>
            <a:off x="2713997" y="3470097"/>
            <a:ext cx="855384" cy="945203"/>
            <a:chOff x="4835382" y="73243"/>
            <a:chExt cx="2920830" cy="3227535"/>
          </a:xfrm>
          <a:solidFill>
            <a:schemeClr val="accent6"/>
          </a:solidFill>
        </p:grpSpPr>
        <p:sp>
          <p:nvSpPr>
            <p:cNvPr id="28" name="Freeform 111">
              <a:extLst>
                <a:ext uri="{FF2B5EF4-FFF2-40B4-BE49-F238E27FC236}">
                  <a16:creationId xmlns:a16="http://schemas.microsoft.com/office/drawing/2014/main" id="{7A3AE99C-23B4-4A26-98DF-A27559762D93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" name="Oval 37">
              <a:extLst>
                <a:ext uri="{FF2B5EF4-FFF2-40B4-BE49-F238E27FC236}">
                  <a16:creationId xmlns:a16="http://schemas.microsoft.com/office/drawing/2014/main" id="{F607277E-5DFA-409F-8AD7-B10258869C86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D28AB23-039F-4F8A-A75B-66A175FD8EE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grpSp>
        <p:nvGrpSpPr>
          <p:cNvPr id="35" name="Group 25">
            <a:extLst>
              <a:ext uri="{FF2B5EF4-FFF2-40B4-BE49-F238E27FC236}">
                <a16:creationId xmlns:a16="http://schemas.microsoft.com/office/drawing/2014/main" id="{DB854559-ADEA-4BA7-85AC-B4F642CDF8A2}"/>
              </a:ext>
            </a:extLst>
          </p:cNvPr>
          <p:cNvGrpSpPr/>
          <p:nvPr/>
        </p:nvGrpSpPr>
        <p:grpSpPr>
          <a:xfrm>
            <a:off x="772508" y="1381362"/>
            <a:ext cx="2363006" cy="4388439"/>
            <a:chOff x="445712" y="1449040"/>
            <a:chExt cx="2113018" cy="3924176"/>
          </a:xfrm>
        </p:grpSpPr>
        <p:sp>
          <p:nvSpPr>
            <p:cNvPr id="52" name="Rounded Rectangle 17">
              <a:extLst>
                <a:ext uri="{FF2B5EF4-FFF2-40B4-BE49-F238E27FC236}">
                  <a16:creationId xmlns:a16="http://schemas.microsoft.com/office/drawing/2014/main" id="{9E3EBB13-2507-4B7E-8383-3700ABFC0879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3" name="Rectangle 19">
              <a:extLst>
                <a:ext uri="{FF2B5EF4-FFF2-40B4-BE49-F238E27FC236}">
                  <a16:creationId xmlns:a16="http://schemas.microsoft.com/office/drawing/2014/main" id="{018FD09D-A193-4CB3-8822-5A3BCF276516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4" name="Group 24">
              <a:extLst>
                <a:ext uri="{FF2B5EF4-FFF2-40B4-BE49-F238E27FC236}">
                  <a16:creationId xmlns:a16="http://schemas.microsoft.com/office/drawing/2014/main" id="{B3D7894D-88E0-459B-9835-295680D71ABE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55" name="Oval 22">
                <a:extLst>
                  <a:ext uri="{FF2B5EF4-FFF2-40B4-BE49-F238E27FC236}">
                    <a16:creationId xmlns:a16="http://schemas.microsoft.com/office/drawing/2014/main" id="{2C207183-E9F4-4A16-B7AA-824358DB14D0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Rounded Rectangle 23">
                <a:extLst>
                  <a:ext uri="{FF2B5EF4-FFF2-40B4-BE49-F238E27FC236}">
                    <a16:creationId xmlns:a16="http://schemas.microsoft.com/office/drawing/2014/main" id="{3C2FFB2B-25D8-4BC3-99AC-AA5A9611C748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9371752" y="269032"/>
            <a:ext cx="2028337" cy="2028337"/>
            <a:chOff x="7249546" y="167887"/>
            <a:chExt cx="1575792" cy="1575792"/>
          </a:xfrm>
        </p:grpSpPr>
        <p:sp>
          <p:nvSpPr>
            <p:cNvPr id="51" name="Oval 50"/>
            <p:cNvSpPr/>
            <p:nvPr userDrawn="1"/>
          </p:nvSpPr>
          <p:spPr>
            <a:xfrm>
              <a:off x="7249546" y="167887"/>
              <a:ext cx="1575792" cy="1575792"/>
            </a:xfrm>
            <a:prstGeom prst="ellipse">
              <a:avLst/>
            </a:prstGeom>
            <a:solidFill>
              <a:schemeClr val="accent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0" name="Oval 49"/>
            <p:cNvSpPr/>
            <p:nvPr userDrawn="1"/>
          </p:nvSpPr>
          <p:spPr>
            <a:xfrm>
              <a:off x="7308304" y="226644"/>
              <a:ext cx="1458278" cy="14582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08A2903-23F8-47E8-B3FD-9DD57AFC1B68}"/>
              </a:ext>
            </a:extLst>
          </p:cNvPr>
          <p:cNvGrpSpPr/>
          <p:nvPr/>
        </p:nvGrpSpPr>
        <p:grpSpPr>
          <a:xfrm>
            <a:off x="9663036" y="729092"/>
            <a:ext cx="1445770" cy="1108218"/>
            <a:chOff x="9064829" y="526174"/>
            <a:chExt cx="1445770" cy="1108218"/>
          </a:xfrm>
        </p:grpSpPr>
        <p:sp>
          <p:nvSpPr>
            <p:cNvPr id="32" name="TextBox 31"/>
            <p:cNvSpPr txBox="1"/>
            <p:nvPr/>
          </p:nvSpPr>
          <p:spPr>
            <a:xfrm>
              <a:off x="9064829" y="526174"/>
              <a:ext cx="1445770" cy="83099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bg1"/>
                  </a:solidFill>
                  <a:cs typeface="Arial" pitchFamily="34" charset="0"/>
                </a:rPr>
                <a:t>96</a:t>
              </a:r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081597" y="1326615"/>
              <a:ext cx="14290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4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/>
          <p:cNvSpPr/>
          <p:nvPr/>
        </p:nvSpPr>
        <p:spPr>
          <a:xfrm>
            <a:off x="4072384" y="4150002"/>
            <a:ext cx="709194" cy="709194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0CFBC39-F118-4C40-8D0A-A00A01832B51}"/>
              </a:ext>
            </a:extLst>
          </p:cNvPr>
          <p:cNvGrpSpPr/>
          <p:nvPr/>
        </p:nvGrpSpPr>
        <p:grpSpPr>
          <a:xfrm>
            <a:off x="4903822" y="3953054"/>
            <a:ext cx="2772000" cy="1103095"/>
            <a:chOff x="4903822" y="3840016"/>
            <a:chExt cx="2772000" cy="1103095"/>
          </a:xfrm>
        </p:grpSpPr>
        <p:sp>
          <p:nvSpPr>
            <p:cNvPr id="11" name="TextBox 10"/>
            <p:cNvSpPr txBox="1"/>
            <p:nvPr/>
          </p:nvSpPr>
          <p:spPr>
            <a:xfrm>
              <a:off x="4903822" y="4112114"/>
              <a:ext cx="2772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903822" y="3840016"/>
              <a:ext cx="277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</a:p>
          </p:txBody>
        </p:sp>
      </p:grpSp>
      <p:sp>
        <p:nvSpPr>
          <p:cNvPr id="37" name="Oval 36"/>
          <p:cNvSpPr/>
          <p:nvPr/>
        </p:nvSpPr>
        <p:spPr>
          <a:xfrm>
            <a:off x="7892746" y="4150002"/>
            <a:ext cx="709194" cy="709194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cs typeface="Arial" pitchFamily="34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C65A623-F28B-4F05-802A-0E801E155392}"/>
              </a:ext>
            </a:extLst>
          </p:cNvPr>
          <p:cNvGrpSpPr/>
          <p:nvPr/>
        </p:nvGrpSpPr>
        <p:grpSpPr>
          <a:xfrm>
            <a:off x="8724184" y="3953054"/>
            <a:ext cx="2772000" cy="1103095"/>
            <a:chOff x="8621632" y="3839869"/>
            <a:chExt cx="2772000" cy="1103095"/>
          </a:xfrm>
        </p:grpSpPr>
        <p:sp>
          <p:nvSpPr>
            <p:cNvPr id="38" name="TextBox 37"/>
            <p:cNvSpPr txBox="1"/>
            <p:nvPr/>
          </p:nvSpPr>
          <p:spPr>
            <a:xfrm>
              <a:off x="8621632" y="4111967"/>
              <a:ext cx="2772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621632" y="3839869"/>
              <a:ext cx="277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1" name="Oval 40"/>
          <p:cNvSpPr/>
          <p:nvPr/>
        </p:nvSpPr>
        <p:spPr>
          <a:xfrm>
            <a:off x="4079076" y="5396772"/>
            <a:ext cx="709194" cy="709194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CFA42CD-23F9-4BA0-88A4-52A346A9ED9A}"/>
              </a:ext>
            </a:extLst>
          </p:cNvPr>
          <p:cNvGrpSpPr/>
          <p:nvPr/>
        </p:nvGrpSpPr>
        <p:grpSpPr>
          <a:xfrm>
            <a:off x="4903822" y="5199824"/>
            <a:ext cx="2772000" cy="1103095"/>
            <a:chOff x="4903822" y="4915304"/>
            <a:chExt cx="2772000" cy="1103095"/>
          </a:xfrm>
        </p:grpSpPr>
        <p:sp>
          <p:nvSpPr>
            <p:cNvPr id="42" name="TextBox 41"/>
            <p:cNvSpPr txBox="1"/>
            <p:nvPr/>
          </p:nvSpPr>
          <p:spPr>
            <a:xfrm>
              <a:off x="4903822" y="5187402"/>
              <a:ext cx="2772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903822" y="4915304"/>
              <a:ext cx="277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5" name="Oval 44"/>
          <p:cNvSpPr/>
          <p:nvPr/>
        </p:nvSpPr>
        <p:spPr>
          <a:xfrm>
            <a:off x="7899438" y="5396772"/>
            <a:ext cx="709194" cy="709194"/>
          </a:xfrm>
          <a:prstGeom prst="ellipse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cs typeface="Arial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727B846-75DD-4CA8-9B36-661A62F2123C}"/>
              </a:ext>
            </a:extLst>
          </p:cNvPr>
          <p:cNvGrpSpPr/>
          <p:nvPr/>
        </p:nvGrpSpPr>
        <p:grpSpPr>
          <a:xfrm>
            <a:off x="8724184" y="5199824"/>
            <a:ext cx="2772000" cy="1103095"/>
            <a:chOff x="8621632" y="4933373"/>
            <a:chExt cx="2772000" cy="1103095"/>
          </a:xfrm>
        </p:grpSpPr>
        <p:sp>
          <p:nvSpPr>
            <p:cNvPr id="46" name="TextBox 45"/>
            <p:cNvSpPr txBox="1"/>
            <p:nvPr/>
          </p:nvSpPr>
          <p:spPr>
            <a:xfrm>
              <a:off x="8621632" y="5205471"/>
              <a:ext cx="2772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621632" y="4933373"/>
              <a:ext cx="277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1CFC90B-0376-437E-9A6B-886740238321}"/>
              </a:ext>
            </a:extLst>
          </p:cNvPr>
          <p:cNvSpPr txBox="1"/>
          <p:nvPr/>
        </p:nvSpPr>
        <p:spPr>
          <a:xfrm>
            <a:off x="3926890" y="2757806"/>
            <a:ext cx="7686845" cy="600164"/>
          </a:xfrm>
          <a:prstGeom prst="rect">
            <a:avLst/>
          </a:prstGeom>
          <a:noFill/>
        </p:spPr>
        <p:txBody>
          <a:bodyPr wrap="square" lIns="216000" rIns="216000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Easy to change colors, photos and text. Get a modern PowerPoint  Presentation that is beautifully designed. </a:t>
            </a:r>
            <a:r>
              <a:rPr lang="en-US" altLang="ko-KR" sz="11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Get a modern PowerPoint  Presentation that is beautifully designed. </a:t>
            </a:r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371D73E6-33D9-43A7-AE69-F4C127AEFE6D}"/>
              </a:ext>
            </a:extLst>
          </p:cNvPr>
          <p:cNvSpPr/>
          <p:nvPr/>
        </p:nvSpPr>
        <p:spPr>
          <a:xfrm>
            <a:off x="4249597" y="5605469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Rounded Rectangle 7">
            <a:extLst>
              <a:ext uri="{FF2B5EF4-FFF2-40B4-BE49-F238E27FC236}">
                <a16:creationId xmlns:a16="http://schemas.microsoft.com/office/drawing/2014/main" id="{CD7C4185-B102-4289-9C5F-11C2839FB9D3}"/>
              </a:ext>
            </a:extLst>
          </p:cNvPr>
          <p:cNvSpPr/>
          <p:nvPr/>
        </p:nvSpPr>
        <p:spPr>
          <a:xfrm>
            <a:off x="4249596" y="4315685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4" name="Rectangle 16">
            <a:extLst>
              <a:ext uri="{FF2B5EF4-FFF2-40B4-BE49-F238E27FC236}">
                <a16:creationId xmlns:a16="http://schemas.microsoft.com/office/drawing/2014/main" id="{4097C796-6926-423A-A7D5-AB30714B83E4}"/>
              </a:ext>
            </a:extLst>
          </p:cNvPr>
          <p:cNvSpPr/>
          <p:nvPr/>
        </p:nvSpPr>
        <p:spPr>
          <a:xfrm rot="2700000">
            <a:off x="8122131" y="4247939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B96BED6D-4D7D-4C72-96EE-C9CDD6B72B5A}"/>
              </a:ext>
            </a:extLst>
          </p:cNvPr>
          <p:cNvSpPr/>
          <p:nvPr/>
        </p:nvSpPr>
        <p:spPr>
          <a:xfrm>
            <a:off x="8112599" y="5594047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5DF6422-3806-4899-9DC2-D541CCC12A96}"/>
              </a:ext>
            </a:extLst>
          </p:cNvPr>
          <p:cNvSpPr txBox="1"/>
          <p:nvPr/>
        </p:nvSpPr>
        <p:spPr>
          <a:xfrm>
            <a:off x="4079076" y="685579"/>
            <a:ext cx="6130419" cy="2031325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We Create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Quality Professional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PPT Presentation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2E2C69-636F-4316-9356-012C0E5D99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956899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9">
            <a:extLst>
              <a:ext uri="{FF2B5EF4-FFF2-40B4-BE49-F238E27FC236}">
                <a16:creationId xmlns:a16="http://schemas.microsoft.com/office/drawing/2014/main" id="{6514E99D-AD95-41DA-A4DD-25F62F26018C}"/>
              </a:ext>
            </a:extLst>
          </p:cNvPr>
          <p:cNvSpPr>
            <a:spLocks noEditPoints="1"/>
          </p:cNvSpPr>
          <p:nvPr/>
        </p:nvSpPr>
        <p:spPr bwMode="auto">
          <a:xfrm>
            <a:off x="625814" y="2396272"/>
            <a:ext cx="5120111" cy="3135621"/>
          </a:xfrm>
          <a:custGeom>
            <a:avLst/>
            <a:gdLst>
              <a:gd name="T0" fmla="*/ 3609 w 5720"/>
              <a:gd name="T1" fmla="*/ 2874 h 3503"/>
              <a:gd name="T2" fmla="*/ 5106 w 5720"/>
              <a:gd name="T3" fmla="*/ 1874 h 3503"/>
              <a:gd name="T4" fmla="*/ 5015 w 5720"/>
              <a:gd name="T5" fmla="*/ 1600 h 3503"/>
              <a:gd name="T6" fmla="*/ 5022 w 5720"/>
              <a:gd name="T7" fmla="*/ 1512 h 3503"/>
              <a:gd name="T8" fmla="*/ 4997 w 5720"/>
              <a:gd name="T9" fmla="*/ 1441 h 3503"/>
              <a:gd name="T10" fmla="*/ 3851 w 5720"/>
              <a:gd name="T11" fmla="*/ 701 h 3503"/>
              <a:gd name="T12" fmla="*/ 3740 w 5720"/>
              <a:gd name="T13" fmla="*/ 838 h 3503"/>
              <a:gd name="T14" fmla="*/ 3769 w 5720"/>
              <a:gd name="T15" fmla="*/ 1236 h 3503"/>
              <a:gd name="T16" fmla="*/ 3844 w 5720"/>
              <a:gd name="T17" fmla="*/ 954 h 3503"/>
              <a:gd name="T18" fmla="*/ 298 w 5720"/>
              <a:gd name="T19" fmla="*/ 240 h 3503"/>
              <a:gd name="T20" fmla="*/ 466 w 5720"/>
              <a:gd name="T21" fmla="*/ 185 h 3503"/>
              <a:gd name="T22" fmla="*/ 2104 w 5720"/>
              <a:gd name="T23" fmla="*/ 283 h 3503"/>
              <a:gd name="T24" fmla="*/ 3060 w 5720"/>
              <a:gd name="T25" fmla="*/ 354 h 3503"/>
              <a:gd name="T26" fmla="*/ 3537 w 5720"/>
              <a:gd name="T27" fmla="*/ 438 h 3503"/>
              <a:gd name="T28" fmla="*/ 3411 w 5720"/>
              <a:gd name="T29" fmla="*/ 594 h 3503"/>
              <a:gd name="T30" fmla="*/ 3731 w 5720"/>
              <a:gd name="T31" fmla="*/ 598 h 3503"/>
              <a:gd name="T32" fmla="*/ 4077 w 5720"/>
              <a:gd name="T33" fmla="*/ 643 h 3503"/>
              <a:gd name="T34" fmla="*/ 4128 w 5720"/>
              <a:gd name="T35" fmla="*/ 929 h 3503"/>
              <a:gd name="T36" fmla="*/ 4293 w 5720"/>
              <a:gd name="T37" fmla="*/ 1105 h 3503"/>
              <a:gd name="T38" fmla="*/ 4375 w 5720"/>
              <a:gd name="T39" fmla="*/ 1229 h 3503"/>
              <a:gd name="T40" fmla="*/ 4866 w 5720"/>
              <a:gd name="T41" fmla="*/ 800 h 3503"/>
              <a:gd name="T42" fmla="*/ 5313 w 5720"/>
              <a:gd name="T43" fmla="*/ 440 h 3503"/>
              <a:gd name="T44" fmla="*/ 5424 w 5720"/>
              <a:gd name="T45" fmla="*/ 127 h 3503"/>
              <a:gd name="T46" fmla="*/ 5678 w 5720"/>
              <a:gd name="T47" fmla="*/ 376 h 3503"/>
              <a:gd name="T48" fmla="*/ 5551 w 5720"/>
              <a:gd name="T49" fmla="*/ 600 h 3503"/>
              <a:gd name="T50" fmla="*/ 5446 w 5720"/>
              <a:gd name="T51" fmla="*/ 838 h 3503"/>
              <a:gd name="T52" fmla="*/ 5482 w 5720"/>
              <a:gd name="T53" fmla="*/ 970 h 3503"/>
              <a:gd name="T54" fmla="*/ 5197 w 5720"/>
              <a:gd name="T55" fmla="*/ 1183 h 3503"/>
              <a:gd name="T56" fmla="*/ 5140 w 5720"/>
              <a:gd name="T57" fmla="*/ 1434 h 3503"/>
              <a:gd name="T58" fmla="*/ 5155 w 5720"/>
              <a:gd name="T59" fmla="*/ 1538 h 3503"/>
              <a:gd name="T60" fmla="*/ 5073 w 5720"/>
              <a:gd name="T61" fmla="*/ 1600 h 3503"/>
              <a:gd name="T62" fmla="*/ 5064 w 5720"/>
              <a:gd name="T63" fmla="*/ 1701 h 3503"/>
              <a:gd name="T64" fmla="*/ 5133 w 5720"/>
              <a:gd name="T65" fmla="*/ 1976 h 3503"/>
              <a:gd name="T66" fmla="*/ 5048 w 5720"/>
              <a:gd name="T67" fmla="*/ 2083 h 3503"/>
              <a:gd name="T68" fmla="*/ 4797 w 5720"/>
              <a:gd name="T69" fmla="*/ 2347 h 3503"/>
              <a:gd name="T70" fmla="*/ 4669 w 5720"/>
              <a:gd name="T71" fmla="*/ 2505 h 3503"/>
              <a:gd name="T72" fmla="*/ 4768 w 5720"/>
              <a:gd name="T73" fmla="*/ 2923 h 3503"/>
              <a:gd name="T74" fmla="*/ 4909 w 5720"/>
              <a:gd name="T75" fmla="*/ 3414 h 3503"/>
              <a:gd name="T76" fmla="*/ 4702 w 5720"/>
              <a:gd name="T77" fmla="*/ 3350 h 3503"/>
              <a:gd name="T78" fmla="*/ 4549 w 5720"/>
              <a:gd name="T79" fmla="*/ 3112 h 3503"/>
              <a:gd name="T80" fmla="*/ 4197 w 5720"/>
              <a:gd name="T81" fmla="*/ 2905 h 3503"/>
              <a:gd name="T82" fmla="*/ 3875 w 5720"/>
              <a:gd name="T83" fmla="*/ 2863 h 3503"/>
              <a:gd name="T84" fmla="*/ 3706 w 5720"/>
              <a:gd name="T85" fmla="*/ 2885 h 3503"/>
              <a:gd name="T86" fmla="*/ 3713 w 5720"/>
              <a:gd name="T87" fmla="*/ 2952 h 3503"/>
              <a:gd name="T88" fmla="*/ 3733 w 5720"/>
              <a:gd name="T89" fmla="*/ 3043 h 3503"/>
              <a:gd name="T90" fmla="*/ 3582 w 5720"/>
              <a:gd name="T91" fmla="*/ 3038 h 3503"/>
              <a:gd name="T92" fmla="*/ 3326 w 5720"/>
              <a:gd name="T93" fmla="*/ 2989 h 3503"/>
              <a:gd name="T94" fmla="*/ 2886 w 5720"/>
              <a:gd name="T95" fmla="*/ 3140 h 3503"/>
              <a:gd name="T96" fmla="*/ 2855 w 5720"/>
              <a:gd name="T97" fmla="*/ 3160 h 3503"/>
              <a:gd name="T98" fmla="*/ 2758 w 5720"/>
              <a:gd name="T99" fmla="*/ 3334 h 3503"/>
              <a:gd name="T100" fmla="*/ 2657 w 5720"/>
              <a:gd name="T101" fmla="*/ 3458 h 3503"/>
              <a:gd name="T102" fmla="*/ 2264 w 5720"/>
              <a:gd name="T103" fmla="*/ 2936 h 3503"/>
              <a:gd name="T104" fmla="*/ 1884 w 5720"/>
              <a:gd name="T105" fmla="*/ 2901 h 3503"/>
              <a:gd name="T106" fmla="*/ 1378 w 5720"/>
              <a:gd name="T107" fmla="*/ 2652 h 3503"/>
              <a:gd name="T108" fmla="*/ 577 w 5720"/>
              <a:gd name="T109" fmla="*/ 2358 h 3503"/>
              <a:gd name="T110" fmla="*/ 344 w 5720"/>
              <a:gd name="T111" fmla="*/ 2047 h 3503"/>
              <a:gd name="T112" fmla="*/ 111 w 5720"/>
              <a:gd name="T113" fmla="*/ 1700 h 3503"/>
              <a:gd name="T114" fmla="*/ 84 w 5720"/>
              <a:gd name="T115" fmla="*/ 1530 h 3503"/>
              <a:gd name="T116" fmla="*/ 31 w 5720"/>
              <a:gd name="T117" fmla="*/ 1225 h 3503"/>
              <a:gd name="T118" fmla="*/ 98 w 5720"/>
              <a:gd name="T119" fmla="*/ 841 h 3503"/>
              <a:gd name="T120" fmla="*/ 280 w 5720"/>
              <a:gd name="T121" fmla="*/ 278 h 3503"/>
              <a:gd name="T122" fmla="*/ 433 w 5720"/>
              <a:gd name="T123" fmla="*/ 107 h 3503"/>
              <a:gd name="T124" fmla="*/ 466 w 5720"/>
              <a:gd name="T125" fmla="*/ 92 h 3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0" h="3503">
                <a:moveTo>
                  <a:pt x="3058" y="2983"/>
                </a:moveTo>
                <a:lnTo>
                  <a:pt x="3055" y="2989"/>
                </a:lnTo>
                <a:lnTo>
                  <a:pt x="3049" y="2992"/>
                </a:lnTo>
                <a:lnTo>
                  <a:pt x="3046" y="2996"/>
                </a:lnTo>
                <a:lnTo>
                  <a:pt x="3044" y="2998"/>
                </a:lnTo>
                <a:lnTo>
                  <a:pt x="3040" y="3000"/>
                </a:lnTo>
                <a:lnTo>
                  <a:pt x="3038" y="3003"/>
                </a:lnTo>
                <a:lnTo>
                  <a:pt x="3044" y="3009"/>
                </a:lnTo>
                <a:lnTo>
                  <a:pt x="3048" y="3016"/>
                </a:lnTo>
                <a:lnTo>
                  <a:pt x="3049" y="3023"/>
                </a:lnTo>
                <a:lnTo>
                  <a:pt x="3062" y="3020"/>
                </a:lnTo>
                <a:lnTo>
                  <a:pt x="3058" y="3009"/>
                </a:lnTo>
                <a:lnTo>
                  <a:pt x="3057" y="2998"/>
                </a:lnTo>
                <a:lnTo>
                  <a:pt x="3058" y="2989"/>
                </a:lnTo>
                <a:lnTo>
                  <a:pt x="3058" y="2983"/>
                </a:lnTo>
                <a:close/>
                <a:moveTo>
                  <a:pt x="4769" y="2972"/>
                </a:moveTo>
                <a:lnTo>
                  <a:pt x="4769" y="2976"/>
                </a:lnTo>
                <a:lnTo>
                  <a:pt x="4775" y="2981"/>
                </a:lnTo>
                <a:lnTo>
                  <a:pt x="4777" y="2987"/>
                </a:lnTo>
                <a:lnTo>
                  <a:pt x="4782" y="2992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6" y="2996"/>
                </a:lnTo>
                <a:lnTo>
                  <a:pt x="4786" y="2972"/>
                </a:lnTo>
                <a:lnTo>
                  <a:pt x="4769" y="2972"/>
                </a:lnTo>
                <a:close/>
                <a:moveTo>
                  <a:pt x="3617" y="2861"/>
                </a:moveTo>
                <a:lnTo>
                  <a:pt x="3613" y="2869"/>
                </a:lnTo>
                <a:lnTo>
                  <a:pt x="3609" y="2874"/>
                </a:lnTo>
                <a:lnTo>
                  <a:pt x="3604" y="2880"/>
                </a:lnTo>
                <a:lnTo>
                  <a:pt x="3597" y="2885"/>
                </a:lnTo>
                <a:lnTo>
                  <a:pt x="3597" y="2889"/>
                </a:lnTo>
                <a:lnTo>
                  <a:pt x="3637" y="2889"/>
                </a:lnTo>
                <a:lnTo>
                  <a:pt x="3640" y="2887"/>
                </a:lnTo>
                <a:lnTo>
                  <a:pt x="3642" y="2885"/>
                </a:lnTo>
                <a:lnTo>
                  <a:pt x="3648" y="2885"/>
                </a:lnTo>
                <a:lnTo>
                  <a:pt x="3653" y="2885"/>
                </a:lnTo>
                <a:lnTo>
                  <a:pt x="3655" y="2881"/>
                </a:lnTo>
                <a:lnTo>
                  <a:pt x="3657" y="2880"/>
                </a:lnTo>
                <a:lnTo>
                  <a:pt x="3658" y="2880"/>
                </a:lnTo>
                <a:lnTo>
                  <a:pt x="3660" y="2876"/>
                </a:lnTo>
                <a:lnTo>
                  <a:pt x="3660" y="2872"/>
                </a:lnTo>
                <a:lnTo>
                  <a:pt x="3648" y="2870"/>
                </a:lnTo>
                <a:lnTo>
                  <a:pt x="3638" y="2867"/>
                </a:lnTo>
                <a:lnTo>
                  <a:pt x="3629" y="2863"/>
                </a:lnTo>
                <a:lnTo>
                  <a:pt x="3617" y="2861"/>
                </a:lnTo>
                <a:close/>
                <a:moveTo>
                  <a:pt x="3875" y="2803"/>
                </a:moveTo>
                <a:lnTo>
                  <a:pt x="3875" y="2807"/>
                </a:lnTo>
                <a:lnTo>
                  <a:pt x="3875" y="2809"/>
                </a:lnTo>
                <a:lnTo>
                  <a:pt x="3877" y="2810"/>
                </a:lnTo>
                <a:lnTo>
                  <a:pt x="3877" y="2812"/>
                </a:lnTo>
                <a:lnTo>
                  <a:pt x="3878" y="2814"/>
                </a:lnTo>
                <a:lnTo>
                  <a:pt x="3878" y="2803"/>
                </a:lnTo>
                <a:lnTo>
                  <a:pt x="3875" y="2803"/>
                </a:lnTo>
                <a:close/>
                <a:moveTo>
                  <a:pt x="5124" y="1856"/>
                </a:moveTo>
                <a:lnTo>
                  <a:pt x="5120" y="1861"/>
                </a:lnTo>
                <a:lnTo>
                  <a:pt x="5118" y="1867"/>
                </a:lnTo>
                <a:lnTo>
                  <a:pt x="5115" y="1870"/>
                </a:lnTo>
                <a:lnTo>
                  <a:pt x="5111" y="1872"/>
                </a:lnTo>
                <a:lnTo>
                  <a:pt x="5106" y="1874"/>
                </a:lnTo>
                <a:lnTo>
                  <a:pt x="5100" y="1876"/>
                </a:lnTo>
                <a:lnTo>
                  <a:pt x="5095" y="1880"/>
                </a:lnTo>
                <a:lnTo>
                  <a:pt x="5095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8" y="1883"/>
                </a:lnTo>
                <a:lnTo>
                  <a:pt x="5098" y="1887"/>
                </a:lnTo>
                <a:lnTo>
                  <a:pt x="5109" y="1880"/>
                </a:lnTo>
                <a:lnTo>
                  <a:pt x="5120" y="1874"/>
                </a:lnTo>
                <a:lnTo>
                  <a:pt x="5135" y="1870"/>
                </a:lnTo>
                <a:lnTo>
                  <a:pt x="5137" y="1874"/>
                </a:lnTo>
                <a:lnTo>
                  <a:pt x="5138" y="1878"/>
                </a:lnTo>
                <a:lnTo>
                  <a:pt x="5140" y="1878"/>
                </a:lnTo>
                <a:lnTo>
                  <a:pt x="5140" y="1880"/>
                </a:lnTo>
                <a:lnTo>
                  <a:pt x="5144" y="1881"/>
                </a:lnTo>
                <a:lnTo>
                  <a:pt x="5148" y="1883"/>
                </a:lnTo>
                <a:lnTo>
                  <a:pt x="5148" y="1870"/>
                </a:lnTo>
                <a:lnTo>
                  <a:pt x="5153" y="1872"/>
                </a:lnTo>
                <a:lnTo>
                  <a:pt x="5157" y="1872"/>
                </a:lnTo>
                <a:lnTo>
                  <a:pt x="5160" y="1874"/>
                </a:lnTo>
                <a:lnTo>
                  <a:pt x="5164" y="1876"/>
                </a:lnTo>
                <a:lnTo>
                  <a:pt x="5160" y="1863"/>
                </a:lnTo>
                <a:lnTo>
                  <a:pt x="5148" y="1863"/>
                </a:lnTo>
                <a:lnTo>
                  <a:pt x="5137" y="1860"/>
                </a:lnTo>
                <a:lnTo>
                  <a:pt x="5124" y="1856"/>
                </a:lnTo>
                <a:close/>
                <a:moveTo>
                  <a:pt x="5011" y="1594"/>
                </a:moveTo>
                <a:lnTo>
                  <a:pt x="5011" y="1596"/>
                </a:lnTo>
                <a:lnTo>
                  <a:pt x="5013" y="1598"/>
                </a:lnTo>
                <a:lnTo>
                  <a:pt x="5015" y="1600"/>
                </a:lnTo>
                <a:lnTo>
                  <a:pt x="5017" y="1600"/>
                </a:lnTo>
                <a:lnTo>
                  <a:pt x="5020" y="1601"/>
                </a:lnTo>
                <a:lnTo>
                  <a:pt x="5020" y="1600"/>
                </a:lnTo>
                <a:lnTo>
                  <a:pt x="5018" y="1598"/>
                </a:lnTo>
                <a:lnTo>
                  <a:pt x="5015" y="1596"/>
                </a:lnTo>
                <a:lnTo>
                  <a:pt x="5013" y="1594"/>
                </a:lnTo>
                <a:lnTo>
                  <a:pt x="5011" y="1594"/>
                </a:lnTo>
                <a:close/>
                <a:moveTo>
                  <a:pt x="120" y="1520"/>
                </a:moveTo>
                <a:lnTo>
                  <a:pt x="120" y="1523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9"/>
                </a:lnTo>
                <a:lnTo>
                  <a:pt x="120" y="1530"/>
                </a:lnTo>
                <a:lnTo>
                  <a:pt x="122" y="1534"/>
                </a:lnTo>
                <a:lnTo>
                  <a:pt x="124" y="1536"/>
                </a:lnTo>
                <a:lnTo>
                  <a:pt x="126" y="1538"/>
                </a:lnTo>
                <a:lnTo>
                  <a:pt x="128" y="1540"/>
                </a:lnTo>
                <a:lnTo>
                  <a:pt x="128" y="1534"/>
                </a:lnTo>
                <a:lnTo>
                  <a:pt x="126" y="1530"/>
                </a:lnTo>
                <a:lnTo>
                  <a:pt x="126" y="1527"/>
                </a:lnTo>
                <a:lnTo>
                  <a:pt x="126" y="1525"/>
                </a:lnTo>
                <a:lnTo>
                  <a:pt x="124" y="1523"/>
                </a:lnTo>
                <a:lnTo>
                  <a:pt x="120" y="1520"/>
                </a:lnTo>
                <a:close/>
                <a:moveTo>
                  <a:pt x="5017" y="1509"/>
                </a:moveTo>
                <a:lnTo>
                  <a:pt x="5018" y="1510"/>
                </a:lnTo>
                <a:lnTo>
                  <a:pt x="5018" y="1510"/>
                </a:lnTo>
                <a:lnTo>
                  <a:pt x="5020" y="1512"/>
                </a:lnTo>
                <a:lnTo>
                  <a:pt x="5020" y="1512"/>
                </a:lnTo>
                <a:lnTo>
                  <a:pt x="5024" y="1512"/>
                </a:lnTo>
                <a:lnTo>
                  <a:pt x="5022" y="1512"/>
                </a:lnTo>
                <a:lnTo>
                  <a:pt x="5022" y="1510"/>
                </a:lnTo>
                <a:lnTo>
                  <a:pt x="5020" y="1510"/>
                </a:lnTo>
                <a:lnTo>
                  <a:pt x="5018" y="1510"/>
                </a:lnTo>
                <a:lnTo>
                  <a:pt x="5017" y="1509"/>
                </a:lnTo>
                <a:close/>
                <a:moveTo>
                  <a:pt x="4991" y="1492"/>
                </a:moveTo>
                <a:lnTo>
                  <a:pt x="4995" y="1510"/>
                </a:lnTo>
                <a:lnTo>
                  <a:pt x="5000" y="1523"/>
                </a:lnTo>
                <a:lnTo>
                  <a:pt x="5006" y="1536"/>
                </a:lnTo>
                <a:lnTo>
                  <a:pt x="5011" y="1549"/>
                </a:lnTo>
                <a:lnTo>
                  <a:pt x="5015" y="1549"/>
                </a:lnTo>
                <a:lnTo>
                  <a:pt x="5017" y="1532"/>
                </a:lnTo>
                <a:lnTo>
                  <a:pt x="5008" y="1521"/>
                </a:lnTo>
                <a:lnTo>
                  <a:pt x="5002" y="1509"/>
                </a:lnTo>
                <a:lnTo>
                  <a:pt x="5000" y="1492"/>
                </a:lnTo>
                <a:lnTo>
                  <a:pt x="4991" y="1492"/>
                </a:lnTo>
                <a:close/>
                <a:moveTo>
                  <a:pt x="120" y="1467"/>
                </a:moveTo>
                <a:lnTo>
                  <a:pt x="122" y="1469"/>
                </a:lnTo>
                <a:lnTo>
                  <a:pt x="124" y="1470"/>
                </a:lnTo>
                <a:lnTo>
                  <a:pt x="126" y="1470"/>
                </a:lnTo>
                <a:lnTo>
                  <a:pt x="128" y="1469"/>
                </a:lnTo>
                <a:lnTo>
                  <a:pt x="131" y="1467"/>
                </a:lnTo>
                <a:lnTo>
                  <a:pt x="120" y="1467"/>
                </a:lnTo>
                <a:close/>
                <a:moveTo>
                  <a:pt x="4993" y="1429"/>
                </a:moveTo>
                <a:lnTo>
                  <a:pt x="4988" y="1452"/>
                </a:lnTo>
                <a:lnTo>
                  <a:pt x="4991" y="1456"/>
                </a:lnTo>
                <a:lnTo>
                  <a:pt x="4993" y="1460"/>
                </a:lnTo>
                <a:lnTo>
                  <a:pt x="4997" y="1465"/>
                </a:lnTo>
                <a:lnTo>
                  <a:pt x="5004" y="1465"/>
                </a:lnTo>
                <a:lnTo>
                  <a:pt x="5004" y="1461"/>
                </a:lnTo>
                <a:lnTo>
                  <a:pt x="4997" y="1452"/>
                </a:lnTo>
                <a:lnTo>
                  <a:pt x="4997" y="1441"/>
                </a:lnTo>
                <a:lnTo>
                  <a:pt x="5000" y="1429"/>
                </a:lnTo>
                <a:lnTo>
                  <a:pt x="4993" y="1429"/>
                </a:lnTo>
                <a:close/>
                <a:moveTo>
                  <a:pt x="3935" y="785"/>
                </a:moveTo>
                <a:lnTo>
                  <a:pt x="3935" y="789"/>
                </a:lnTo>
                <a:lnTo>
                  <a:pt x="3937" y="792"/>
                </a:lnTo>
                <a:lnTo>
                  <a:pt x="3937" y="794"/>
                </a:lnTo>
                <a:lnTo>
                  <a:pt x="3937" y="794"/>
                </a:lnTo>
                <a:lnTo>
                  <a:pt x="3937" y="794"/>
                </a:lnTo>
                <a:lnTo>
                  <a:pt x="3938" y="796"/>
                </a:lnTo>
                <a:lnTo>
                  <a:pt x="3942" y="798"/>
                </a:lnTo>
                <a:lnTo>
                  <a:pt x="3942" y="785"/>
                </a:lnTo>
                <a:lnTo>
                  <a:pt x="3935" y="785"/>
                </a:lnTo>
                <a:close/>
                <a:moveTo>
                  <a:pt x="3809" y="703"/>
                </a:moveTo>
                <a:lnTo>
                  <a:pt x="3806" y="712"/>
                </a:lnTo>
                <a:lnTo>
                  <a:pt x="3808" y="709"/>
                </a:lnTo>
                <a:lnTo>
                  <a:pt x="3809" y="707"/>
                </a:lnTo>
                <a:lnTo>
                  <a:pt x="3809" y="705"/>
                </a:lnTo>
                <a:lnTo>
                  <a:pt x="3809" y="705"/>
                </a:lnTo>
                <a:lnTo>
                  <a:pt x="3809" y="703"/>
                </a:lnTo>
                <a:close/>
                <a:moveTo>
                  <a:pt x="3918" y="660"/>
                </a:moveTo>
                <a:lnTo>
                  <a:pt x="3911" y="670"/>
                </a:lnTo>
                <a:lnTo>
                  <a:pt x="3900" y="676"/>
                </a:lnTo>
                <a:lnTo>
                  <a:pt x="3888" y="680"/>
                </a:lnTo>
                <a:lnTo>
                  <a:pt x="3875" y="680"/>
                </a:lnTo>
                <a:lnTo>
                  <a:pt x="3864" y="683"/>
                </a:lnTo>
                <a:lnTo>
                  <a:pt x="3853" y="692"/>
                </a:lnTo>
                <a:lnTo>
                  <a:pt x="3853" y="694"/>
                </a:lnTo>
                <a:lnTo>
                  <a:pt x="3853" y="696"/>
                </a:lnTo>
                <a:lnTo>
                  <a:pt x="3853" y="698"/>
                </a:lnTo>
                <a:lnTo>
                  <a:pt x="3853" y="700"/>
                </a:lnTo>
                <a:lnTo>
                  <a:pt x="3851" y="701"/>
                </a:lnTo>
                <a:lnTo>
                  <a:pt x="3849" y="703"/>
                </a:lnTo>
                <a:lnTo>
                  <a:pt x="3844" y="710"/>
                </a:lnTo>
                <a:lnTo>
                  <a:pt x="3838" y="716"/>
                </a:lnTo>
                <a:lnTo>
                  <a:pt x="3831" y="720"/>
                </a:lnTo>
                <a:lnTo>
                  <a:pt x="3826" y="725"/>
                </a:lnTo>
                <a:lnTo>
                  <a:pt x="3820" y="732"/>
                </a:lnTo>
                <a:lnTo>
                  <a:pt x="3804" y="732"/>
                </a:lnTo>
                <a:lnTo>
                  <a:pt x="3806" y="716"/>
                </a:lnTo>
                <a:lnTo>
                  <a:pt x="3800" y="716"/>
                </a:lnTo>
                <a:lnTo>
                  <a:pt x="3789" y="725"/>
                </a:lnTo>
                <a:lnTo>
                  <a:pt x="3778" y="730"/>
                </a:lnTo>
                <a:lnTo>
                  <a:pt x="3768" y="740"/>
                </a:lnTo>
                <a:lnTo>
                  <a:pt x="3764" y="752"/>
                </a:lnTo>
                <a:lnTo>
                  <a:pt x="3760" y="767"/>
                </a:lnTo>
                <a:lnTo>
                  <a:pt x="3757" y="781"/>
                </a:lnTo>
                <a:lnTo>
                  <a:pt x="3753" y="783"/>
                </a:lnTo>
                <a:lnTo>
                  <a:pt x="3749" y="787"/>
                </a:lnTo>
                <a:lnTo>
                  <a:pt x="3746" y="790"/>
                </a:lnTo>
                <a:lnTo>
                  <a:pt x="3742" y="792"/>
                </a:lnTo>
                <a:lnTo>
                  <a:pt x="3740" y="796"/>
                </a:lnTo>
                <a:lnTo>
                  <a:pt x="3735" y="832"/>
                </a:lnTo>
                <a:lnTo>
                  <a:pt x="3724" y="838"/>
                </a:lnTo>
                <a:lnTo>
                  <a:pt x="3715" y="849"/>
                </a:lnTo>
                <a:lnTo>
                  <a:pt x="3708" y="863"/>
                </a:lnTo>
                <a:lnTo>
                  <a:pt x="3702" y="878"/>
                </a:lnTo>
                <a:lnTo>
                  <a:pt x="3711" y="878"/>
                </a:lnTo>
                <a:lnTo>
                  <a:pt x="3711" y="872"/>
                </a:lnTo>
                <a:lnTo>
                  <a:pt x="3718" y="863"/>
                </a:lnTo>
                <a:lnTo>
                  <a:pt x="3726" y="852"/>
                </a:lnTo>
                <a:lnTo>
                  <a:pt x="3731" y="843"/>
                </a:lnTo>
                <a:lnTo>
                  <a:pt x="3740" y="838"/>
                </a:lnTo>
                <a:lnTo>
                  <a:pt x="3757" y="832"/>
                </a:lnTo>
                <a:lnTo>
                  <a:pt x="3760" y="841"/>
                </a:lnTo>
                <a:lnTo>
                  <a:pt x="3764" y="849"/>
                </a:lnTo>
                <a:lnTo>
                  <a:pt x="3769" y="854"/>
                </a:lnTo>
                <a:lnTo>
                  <a:pt x="3771" y="865"/>
                </a:lnTo>
                <a:lnTo>
                  <a:pt x="3762" y="881"/>
                </a:lnTo>
                <a:lnTo>
                  <a:pt x="3758" y="898"/>
                </a:lnTo>
                <a:lnTo>
                  <a:pt x="3760" y="912"/>
                </a:lnTo>
                <a:lnTo>
                  <a:pt x="3762" y="927"/>
                </a:lnTo>
                <a:lnTo>
                  <a:pt x="3760" y="941"/>
                </a:lnTo>
                <a:lnTo>
                  <a:pt x="3758" y="943"/>
                </a:lnTo>
                <a:lnTo>
                  <a:pt x="3755" y="947"/>
                </a:lnTo>
                <a:lnTo>
                  <a:pt x="3751" y="950"/>
                </a:lnTo>
                <a:lnTo>
                  <a:pt x="3748" y="952"/>
                </a:lnTo>
                <a:lnTo>
                  <a:pt x="3746" y="956"/>
                </a:lnTo>
                <a:lnTo>
                  <a:pt x="3744" y="958"/>
                </a:lnTo>
                <a:lnTo>
                  <a:pt x="3744" y="1001"/>
                </a:lnTo>
                <a:lnTo>
                  <a:pt x="3742" y="1020"/>
                </a:lnTo>
                <a:lnTo>
                  <a:pt x="3742" y="1043"/>
                </a:lnTo>
                <a:lnTo>
                  <a:pt x="3740" y="1069"/>
                </a:lnTo>
                <a:lnTo>
                  <a:pt x="3737" y="1089"/>
                </a:lnTo>
                <a:lnTo>
                  <a:pt x="3735" y="1103"/>
                </a:lnTo>
                <a:lnTo>
                  <a:pt x="3738" y="1109"/>
                </a:lnTo>
                <a:lnTo>
                  <a:pt x="3742" y="1114"/>
                </a:lnTo>
                <a:lnTo>
                  <a:pt x="3748" y="1120"/>
                </a:lnTo>
                <a:lnTo>
                  <a:pt x="3751" y="1125"/>
                </a:lnTo>
                <a:lnTo>
                  <a:pt x="3755" y="1130"/>
                </a:lnTo>
                <a:lnTo>
                  <a:pt x="3751" y="1163"/>
                </a:lnTo>
                <a:lnTo>
                  <a:pt x="3755" y="1187"/>
                </a:lnTo>
                <a:lnTo>
                  <a:pt x="3760" y="1212"/>
                </a:lnTo>
                <a:lnTo>
                  <a:pt x="3769" y="1236"/>
                </a:lnTo>
                <a:lnTo>
                  <a:pt x="3778" y="1258"/>
                </a:lnTo>
                <a:lnTo>
                  <a:pt x="3791" y="1272"/>
                </a:lnTo>
                <a:lnTo>
                  <a:pt x="3797" y="1276"/>
                </a:lnTo>
                <a:lnTo>
                  <a:pt x="3802" y="1278"/>
                </a:lnTo>
                <a:lnTo>
                  <a:pt x="3806" y="1278"/>
                </a:lnTo>
                <a:lnTo>
                  <a:pt x="3811" y="1276"/>
                </a:lnTo>
                <a:lnTo>
                  <a:pt x="3829" y="1270"/>
                </a:lnTo>
                <a:lnTo>
                  <a:pt x="3848" y="1261"/>
                </a:lnTo>
                <a:lnTo>
                  <a:pt x="3860" y="1252"/>
                </a:lnTo>
                <a:lnTo>
                  <a:pt x="3866" y="1241"/>
                </a:lnTo>
                <a:lnTo>
                  <a:pt x="3873" y="1223"/>
                </a:lnTo>
                <a:lnTo>
                  <a:pt x="3882" y="1200"/>
                </a:lnTo>
                <a:lnTo>
                  <a:pt x="3889" y="1176"/>
                </a:lnTo>
                <a:lnTo>
                  <a:pt x="3895" y="1150"/>
                </a:lnTo>
                <a:lnTo>
                  <a:pt x="3898" y="1129"/>
                </a:lnTo>
                <a:lnTo>
                  <a:pt x="3897" y="1110"/>
                </a:lnTo>
                <a:lnTo>
                  <a:pt x="3886" y="1078"/>
                </a:lnTo>
                <a:lnTo>
                  <a:pt x="3873" y="1047"/>
                </a:lnTo>
                <a:lnTo>
                  <a:pt x="3857" y="1018"/>
                </a:lnTo>
                <a:lnTo>
                  <a:pt x="3849" y="1018"/>
                </a:lnTo>
                <a:lnTo>
                  <a:pt x="3846" y="1005"/>
                </a:lnTo>
                <a:lnTo>
                  <a:pt x="3849" y="996"/>
                </a:lnTo>
                <a:lnTo>
                  <a:pt x="3853" y="985"/>
                </a:lnTo>
                <a:lnTo>
                  <a:pt x="3858" y="974"/>
                </a:lnTo>
                <a:lnTo>
                  <a:pt x="3857" y="961"/>
                </a:lnTo>
                <a:lnTo>
                  <a:pt x="3855" y="961"/>
                </a:lnTo>
                <a:lnTo>
                  <a:pt x="3853" y="960"/>
                </a:lnTo>
                <a:lnTo>
                  <a:pt x="3851" y="958"/>
                </a:lnTo>
                <a:lnTo>
                  <a:pt x="3848" y="956"/>
                </a:lnTo>
                <a:lnTo>
                  <a:pt x="3846" y="954"/>
                </a:lnTo>
                <a:lnTo>
                  <a:pt x="3844" y="954"/>
                </a:lnTo>
                <a:lnTo>
                  <a:pt x="3844" y="940"/>
                </a:lnTo>
                <a:lnTo>
                  <a:pt x="3851" y="927"/>
                </a:lnTo>
                <a:lnTo>
                  <a:pt x="3858" y="916"/>
                </a:lnTo>
                <a:lnTo>
                  <a:pt x="3866" y="905"/>
                </a:lnTo>
                <a:lnTo>
                  <a:pt x="3862" y="845"/>
                </a:lnTo>
                <a:lnTo>
                  <a:pt x="3877" y="838"/>
                </a:lnTo>
                <a:lnTo>
                  <a:pt x="3880" y="829"/>
                </a:lnTo>
                <a:lnTo>
                  <a:pt x="3880" y="820"/>
                </a:lnTo>
                <a:lnTo>
                  <a:pt x="3882" y="812"/>
                </a:lnTo>
                <a:lnTo>
                  <a:pt x="3886" y="805"/>
                </a:lnTo>
                <a:lnTo>
                  <a:pt x="3902" y="805"/>
                </a:lnTo>
                <a:lnTo>
                  <a:pt x="3909" y="781"/>
                </a:lnTo>
                <a:lnTo>
                  <a:pt x="3922" y="769"/>
                </a:lnTo>
                <a:lnTo>
                  <a:pt x="3938" y="758"/>
                </a:lnTo>
                <a:lnTo>
                  <a:pt x="3953" y="747"/>
                </a:lnTo>
                <a:lnTo>
                  <a:pt x="3968" y="736"/>
                </a:lnTo>
                <a:lnTo>
                  <a:pt x="3962" y="723"/>
                </a:lnTo>
                <a:lnTo>
                  <a:pt x="3964" y="709"/>
                </a:lnTo>
                <a:lnTo>
                  <a:pt x="3971" y="698"/>
                </a:lnTo>
                <a:lnTo>
                  <a:pt x="3980" y="689"/>
                </a:lnTo>
                <a:lnTo>
                  <a:pt x="3991" y="685"/>
                </a:lnTo>
                <a:lnTo>
                  <a:pt x="3991" y="680"/>
                </a:lnTo>
                <a:lnTo>
                  <a:pt x="3978" y="676"/>
                </a:lnTo>
                <a:lnTo>
                  <a:pt x="3966" y="670"/>
                </a:lnTo>
                <a:lnTo>
                  <a:pt x="3955" y="665"/>
                </a:lnTo>
                <a:lnTo>
                  <a:pt x="3938" y="661"/>
                </a:lnTo>
                <a:lnTo>
                  <a:pt x="3918" y="660"/>
                </a:lnTo>
                <a:close/>
                <a:moveTo>
                  <a:pt x="295" y="238"/>
                </a:moveTo>
                <a:lnTo>
                  <a:pt x="297" y="238"/>
                </a:lnTo>
                <a:lnTo>
                  <a:pt x="298" y="240"/>
                </a:lnTo>
                <a:lnTo>
                  <a:pt x="298" y="240"/>
                </a:lnTo>
                <a:lnTo>
                  <a:pt x="300" y="240"/>
                </a:lnTo>
                <a:lnTo>
                  <a:pt x="304" y="241"/>
                </a:lnTo>
                <a:lnTo>
                  <a:pt x="302" y="240"/>
                </a:lnTo>
                <a:lnTo>
                  <a:pt x="300" y="240"/>
                </a:lnTo>
                <a:lnTo>
                  <a:pt x="300" y="240"/>
                </a:lnTo>
                <a:lnTo>
                  <a:pt x="298" y="238"/>
                </a:lnTo>
                <a:lnTo>
                  <a:pt x="295" y="238"/>
                </a:lnTo>
                <a:close/>
                <a:moveTo>
                  <a:pt x="458" y="209"/>
                </a:moveTo>
                <a:lnTo>
                  <a:pt x="458" y="216"/>
                </a:lnTo>
                <a:lnTo>
                  <a:pt x="457" y="220"/>
                </a:lnTo>
                <a:lnTo>
                  <a:pt x="455" y="221"/>
                </a:lnTo>
                <a:lnTo>
                  <a:pt x="453" y="225"/>
                </a:lnTo>
                <a:lnTo>
                  <a:pt x="451" y="229"/>
                </a:lnTo>
                <a:lnTo>
                  <a:pt x="458" y="229"/>
                </a:lnTo>
                <a:lnTo>
                  <a:pt x="458" y="221"/>
                </a:lnTo>
                <a:lnTo>
                  <a:pt x="460" y="218"/>
                </a:lnTo>
                <a:lnTo>
                  <a:pt x="462" y="216"/>
                </a:lnTo>
                <a:lnTo>
                  <a:pt x="462" y="214"/>
                </a:lnTo>
                <a:lnTo>
                  <a:pt x="460" y="212"/>
                </a:lnTo>
                <a:lnTo>
                  <a:pt x="458" y="209"/>
                </a:lnTo>
                <a:close/>
                <a:moveTo>
                  <a:pt x="466" y="172"/>
                </a:moveTo>
                <a:lnTo>
                  <a:pt x="464" y="176"/>
                </a:lnTo>
                <a:lnTo>
                  <a:pt x="462" y="178"/>
                </a:lnTo>
                <a:lnTo>
                  <a:pt x="460" y="181"/>
                </a:lnTo>
                <a:lnTo>
                  <a:pt x="460" y="183"/>
                </a:lnTo>
                <a:lnTo>
                  <a:pt x="460" y="187"/>
                </a:lnTo>
                <a:lnTo>
                  <a:pt x="458" y="192"/>
                </a:lnTo>
                <a:lnTo>
                  <a:pt x="468" y="198"/>
                </a:lnTo>
                <a:lnTo>
                  <a:pt x="466" y="192"/>
                </a:lnTo>
                <a:lnTo>
                  <a:pt x="466" y="189"/>
                </a:lnTo>
                <a:lnTo>
                  <a:pt x="466" y="185"/>
                </a:lnTo>
                <a:lnTo>
                  <a:pt x="466" y="181"/>
                </a:lnTo>
                <a:lnTo>
                  <a:pt x="468" y="178"/>
                </a:lnTo>
                <a:lnTo>
                  <a:pt x="468" y="174"/>
                </a:lnTo>
                <a:lnTo>
                  <a:pt x="466" y="172"/>
                </a:lnTo>
                <a:close/>
                <a:moveTo>
                  <a:pt x="513" y="0"/>
                </a:moveTo>
                <a:lnTo>
                  <a:pt x="529" y="10"/>
                </a:lnTo>
                <a:lnTo>
                  <a:pt x="553" y="20"/>
                </a:lnTo>
                <a:lnTo>
                  <a:pt x="580" y="25"/>
                </a:lnTo>
                <a:lnTo>
                  <a:pt x="608" y="29"/>
                </a:lnTo>
                <a:lnTo>
                  <a:pt x="635" y="34"/>
                </a:lnTo>
                <a:lnTo>
                  <a:pt x="657" y="40"/>
                </a:lnTo>
                <a:lnTo>
                  <a:pt x="740" y="65"/>
                </a:lnTo>
                <a:lnTo>
                  <a:pt x="824" y="85"/>
                </a:lnTo>
                <a:lnTo>
                  <a:pt x="911" y="101"/>
                </a:lnTo>
                <a:lnTo>
                  <a:pt x="998" y="118"/>
                </a:lnTo>
                <a:lnTo>
                  <a:pt x="1088" y="138"/>
                </a:lnTo>
                <a:lnTo>
                  <a:pt x="1158" y="152"/>
                </a:lnTo>
                <a:lnTo>
                  <a:pt x="1233" y="165"/>
                </a:lnTo>
                <a:lnTo>
                  <a:pt x="1309" y="178"/>
                </a:lnTo>
                <a:lnTo>
                  <a:pt x="1386" y="192"/>
                </a:lnTo>
                <a:lnTo>
                  <a:pt x="1457" y="210"/>
                </a:lnTo>
                <a:lnTo>
                  <a:pt x="1549" y="218"/>
                </a:lnTo>
                <a:lnTo>
                  <a:pt x="1602" y="229"/>
                </a:lnTo>
                <a:lnTo>
                  <a:pt x="1660" y="236"/>
                </a:lnTo>
                <a:lnTo>
                  <a:pt x="1717" y="243"/>
                </a:lnTo>
                <a:lnTo>
                  <a:pt x="1771" y="254"/>
                </a:lnTo>
                <a:lnTo>
                  <a:pt x="1904" y="261"/>
                </a:lnTo>
                <a:lnTo>
                  <a:pt x="1949" y="270"/>
                </a:lnTo>
                <a:lnTo>
                  <a:pt x="2000" y="276"/>
                </a:lnTo>
                <a:lnTo>
                  <a:pt x="2053" y="280"/>
                </a:lnTo>
                <a:lnTo>
                  <a:pt x="2104" y="283"/>
                </a:lnTo>
                <a:lnTo>
                  <a:pt x="2149" y="290"/>
                </a:lnTo>
                <a:lnTo>
                  <a:pt x="2228" y="290"/>
                </a:lnTo>
                <a:lnTo>
                  <a:pt x="2262" y="296"/>
                </a:lnTo>
                <a:lnTo>
                  <a:pt x="2300" y="294"/>
                </a:lnTo>
                <a:lnTo>
                  <a:pt x="2338" y="294"/>
                </a:lnTo>
                <a:lnTo>
                  <a:pt x="2378" y="294"/>
                </a:lnTo>
                <a:lnTo>
                  <a:pt x="2417" y="300"/>
                </a:lnTo>
                <a:lnTo>
                  <a:pt x="2437" y="301"/>
                </a:lnTo>
                <a:lnTo>
                  <a:pt x="2458" y="301"/>
                </a:lnTo>
                <a:lnTo>
                  <a:pt x="2484" y="300"/>
                </a:lnTo>
                <a:lnTo>
                  <a:pt x="2506" y="303"/>
                </a:lnTo>
                <a:lnTo>
                  <a:pt x="2548" y="309"/>
                </a:lnTo>
                <a:lnTo>
                  <a:pt x="2595" y="310"/>
                </a:lnTo>
                <a:lnTo>
                  <a:pt x="2642" y="310"/>
                </a:lnTo>
                <a:lnTo>
                  <a:pt x="2691" y="310"/>
                </a:lnTo>
                <a:lnTo>
                  <a:pt x="2762" y="314"/>
                </a:lnTo>
                <a:lnTo>
                  <a:pt x="2835" y="312"/>
                </a:lnTo>
                <a:lnTo>
                  <a:pt x="2908" y="312"/>
                </a:lnTo>
                <a:lnTo>
                  <a:pt x="2978" y="312"/>
                </a:lnTo>
                <a:lnTo>
                  <a:pt x="2978" y="260"/>
                </a:lnTo>
                <a:lnTo>
                  <a:pt x="3011" y="263"/>
                </a:lnTo>
                <a:lnTo>
                  <a:pt x="3013" y="267"/>
                </a:lnTo>
                <a:lnTo>
                  <a:pt x="3015" y="269"/>
                </a:lnTo>
                <a:lnTo>
                  <a:pt x="3015" y="270"/>
                </a:lnTo>
                <a:lnTo>
                  <a:pt x="3017" y="272"/>
                </a:lnTo>
                <a:lnTo>
                  <a:pt x="3020" y="272"/>
                </a:lnTo>
                <a:lnTo>
                  <a:pt x="3024" y="276"/>
                </a:lnTo>
                <a:lnTo>
                  <a:pt x="3026" y="303"/>
                </a:lnTo>
                <a:lnTo>
                  <a:pt x="3029" y="329"/>
                </a:lnTo>
                <a:lnTo>
                  <a:pt x="3035" y="349"/>
                </a:lnTo>
                <a:lnTo>
                  <a:pt x="3060" y="354"/>
                </a:lnTo>
                <a:lnTo>
                  <a:pt x="3084" y="358"/>
                </a:lnTo>
                <a:lnTo>
                  <a:pt x="3106" y="365"/>
                </a:lnTo>
                <a:lnTo>
                  <a:pt x="3124" y="376"/>
                </a:lnTo>
                <a:lnTo>
                  <a:pt x="3155" y="367"/>
                </a:lnTo>
                <a:lnTo>
                  <a:pt x="3182" y="365"/>
                </a:lnTo>
                <a:lnTo>
                  <a:pt x="3208" y="370"/>
                </a:lnTo>
                <a:lnTo>
                  <a:pt x="3229" y="381"/>
                </a:lnTo>
                <a:lnTo>
                  <a:pt x="3249" y="401"/>
                </a:lnTo>
                <a:lnTo>
                  <a:pt x="3260" y="394"/>
                </a:lnTo>
                <a:lnTo>
                  <a:pt x="3273" y="394"/>
                </a:lnTo>
                <a:lnTo>
                  <a:pt x="3286" y="400"/>
                </a:lnTo>
                <a:lnTo>
                  <a:pt x="3300" y="407"/>
                </a:lnTo>
                <a:lnTo>
                  <a:pt x="3315" y="416"/>
                </a:lnTo>
                <a:lnTo>
                  <a:pt x="3328" y="425"/>
                </a:lnTo>
                <a:lnTo>
                  <a:pt x="3338" y="429"/>
                </a:lnTo>
                <a:lnTo>
                  <a:pt x="3355" y="416"/>
                </a:lnTo>
                <a:lnTo>
                  <a:pt x="3373" y="405"/>
                </a:lnTo>
                <a:lnTo>
                  <a:pt x="3397" y="401"/>
                </a:lnTo>
                <a:lnTo>
                  <a:pt x="3397" y="405"/>
                </a:lnTo>
                <a:lnTo>
                  <a:pt x="3397" y="407"/>
                </a:lnTo>
                <a:lnTo>
                  <a:pt x="3398" y="409"/>
                </a:lnTo>
                <a:lnTo>
                  <a:pt x="3398" y="410"/>
                </a:lnTo>
                <a:lnTo>
                  <a:pt x="3400" y="412"/>
                </a:lnTo>
                <a:lnTo>
                  <a:pt x="3408" y="414"/>
                </a:lnTo>
                <a:lnTo>
                  <a:pt x="3426" y="416"/>
                </a:lnTo>
                <a:lnTo>
                  <a:pt x="3449" y="418"/>
                </a:lnTo>
                <a:lnTo>
                  <a:pt x="3475" y="420"/>
                </a:lnTo>
                <a:lnTo>
                  <a:pt x="3498" y="420"/>
                </a:lnTo>
                <a:lnTo>
                  <a:pt x="3520" y="421"/>
                </a:lnTo>
                <a:lnTo>
                  <a:pt x="3533" y="421"/>
                </a:lnTo>
                <a:lnTo>
                  <a:pt x="3537" y="438"/>
                </a:lnTo>
                <a:lnTo>
                  <a:pt x="3518" y="443"/>
                </a:lnTo>
                <a:lnTo>
                  <a:pt x="3498" y="450"/>
                </a:lnTo>
                <a:lnTo>
                  <a:pt x="3480" y="461"/>
                </a:lnTo>
                <a:lnTo>
                  <a:pt x="3464" y="469"/>
                </a:lnTo>
                <a:lnTo>
                  <a:pt x="3444" y="478"/>
                </a:lnTo>
                <a:lnTo>
                  <a:pt x="3422" y="483"/>
                </a:lnTo>
                <a:lnTo>
                  <a:pt x="3404" y="494"/>
                </a:lnTo>
                <a:lnTo>
                  <a:pt x="3380" y="514"/>
                </a:lnTo>
                <a:lnTo>
                  <a:pt x="3360" y="538"/>
                </a:lnTo>
                <a:lnTo>
                  <a:pt x="3340" y="563"/>
                </a:lnTo>
                <a:lnTo>
                  <a:pt x="3317" y="589"/>
                </a:lnTo>
                <a:lnTo>
                  <a:pt x="3289" y="610"/>
                </a:lnTo>
                <a:lnTo>
                  <a:pt x="3289" y="614"/>
                </a:lnTo>
                <a:lnTo>
                  <a:pt x="3295" y="614"/>
                </a:lnTo>
                <a:lnTo>
                  <a:pt x="3297" y="616"/>
                </a:lnTo>
                <a:lnTo>
                  <a:pt x="3297" y="616"/>
                </a:lnTo>
                <a:lnTo>
                  <a:pt x="3298" y="618"/>
                </a:lnTo>
                <a:lnTo>
                  <a:pt x="3298" y="618"/>
                </a:lnTo>
                <a:lnTo>
                  <a:pt x="3302" y="618"/>
                </a:lnTo>
                <a:lnTo>
                  <a:pt x="3311" y="614"/>
                </a:lnTo>
                <a:lnTo>
                  <a:pt x="3326" y="607"/>
                </a:lnTo>
                <a:lnTo>
                  <a:pt x="3344" y="598"/>
                </a:lnTo>
                <a:lnTo>
                  <a:pt x="3362" y="590"/>
                </a:lnTo>
                <a:lnTo>
                  <a:pt x="3380" y="583"/>
                </a:lnTo>
                <a:lnTo>
                  <a:pt x="3393" y="580"/>
                </a:lnTo>
                <a:lnTo>
                  <a:pt x="3400" y="578"/>
                </a:lnTo>
                <a:lnTo>
                  <a:pt x="3406" y="581"/>
                </a:lnTo>
                <a:lnTo>
                  <a:pt x="3409" y="583"/>
                </a:lnTo>
                <a:lnTo>
                  <a:pt x="3411" y="585"/>
                </a:lnTo>
                <a:lnTo>
                  <a:pt x="3411" y="589"/>
                </a:lnTo>
                <a:lnTo>
                  <a:pt x="3411" y="594"/>
                </a:lnTo>
                <a:lnTo>
                  <a:pt x="3411" y="603"/>
                </a:lnTo>
                <a:lnTo>
                  <a:pt x="3409" y="607"/>
                </a:lnTo>
                <a:lnTo>
                  <a:pt x="3406" y="612"/>
                </a:lnTo>
                <a:lnTo>
                  <a:pt x="3404" y="618"/>
                </a:lnTo>
                <a:lnTo>
                  <a:pt x="3408" y="618"/>
                </a:lnTo>
                <a:lnTo>
                  <a:pt x="3417" y="618"/>
                </a:lnTo>
                <a:lnTo>
                  <a:pt x="3426" y="621"/>
                </a:lnTo>
                <a:lnTo>
                  <a:pt x="3437" y="623"/>
                </a:lnTo>
                <a:lnTo>
                  <a:pt x="3448" y="623"/>
                </a:lnTo>
                <a:lnTo>
                  <a:pt x="3462" y="614"/>
                </a:lnTo>
                <a:lnTo>
                  <a:pt x="3473" y="603"/>
                </a:lnTo>
                <a:lnTo>
                  <a:pt x="3486" y="590"/>
                </a:lnTo>
                <a:lnTo>
                  <a:pt x="3497" y="583"/>
                </a:lnTo>
                <a:lnTo>
                  <a:pt x="3542" y="578"/>
                </a:lnTo>
                <a:lnTo>
                  <a:pt x="3558" y="567"/>
                </a:lnTo>
                <a:lnTo>
                  <a:pt x="3571" y="550"/>
                </a:lnTo>
                <a:lnTo>
                  <a:pt x="3586" y="534"/>
                </a:lnTo>
                <a:lnTo>
                  <a:pt x="3602" y="521"/>
                </a:lnTo>
                <a:lnTo>
                  <a:pt x="3638" y="563"/>
                </a:lnTo>
                <a:lnTo>
                  <a:pt x="3648" y="558"/>
                </a:lnTo>
                <a:lnTo>
                  <a:pt x="3660" y="556"/>
                </a:lnTo>
                <a:lnTo>
                  <a:pt x="3675" y="558"/>
                </a:lnTo>
                <a:lnTo>
                  <a:pt x="3691" y="558"/>
                </a:lnTo>
                <a:lnTo>
                  <a:pt x="3695" y="561"/>
                </a:lnTo>
                <a:lnTo>
                  <a:pt x="3700" y="565"/>
                </a:lnTo>
                <a:lnTo>
                  <a:pt x="3704" y="565"/>
                </a:lnTo>
                <a:lnTo>
                  <a:pt x="3708" y="567"/>
                </a:lnTo>
                <a:lnTo>
                  <a:pt x="3711" y="570"/>
                </a:lnTo>
                <a:lnTo>
                  <a:pt x="3720" y="580"/>
                </a:lnTo>
                <a:lnTo>
                  <a:pt x="3726" y="589"/>
                </a:lnTo>
                <a:lnTo>
                  <a:pt x="3731" y="598"/>
                </a:lnTo>
                <a:lnTo>
                  <a:pt x="3740" y="603"/>
                </a:lnTo>
                <a:lnTo>
                  <a:pt x="3757" y="607"/>
                </a:lnTo>
                <a:lnTo>
                  <a:pt x="3762" y="605"/>
                </a:lnTo>
                <a:lnTo>
                  <a:pt x="3766" y="603"/>
                </a:lnTo>
                <a:lnTo>
                  <a:pt x="3771" y="603"/>
                </a:lnTo>
                <a:lnTo>
                  <a:pt x="3775" y="603"/>
                </a:lnTo>
                <a:lnTo>
                  <a:pt x="3780" y="605"/>
                </a:lnTo>
                <a:lnTo>
                  <a:pt x="3786" y="607"/>
                </a:lnTo>
                <a:lnTo>
                  <a:pt x="3797" y="590"/>
                </a:lnTo>
                <a:lnTo>
                  <a:pt x="3809" y="580"/>
                </a:lnTo>
                <a:lnTo>
                  <a:pt x="3824" y="574"/>
                </a:lnTo>
                <a:lnTo>
                  <a:pt x="3840" y="570"/>
                </a:lnTo>
                <a:lnTo>
                  <a:pt x="3860" y="567"/>
                </a:lnTo>
                <a:lnTo>
                  <a:pt x="3882" y="563"/>
                </a:lnTo>
                <a:lnTo>
                  <a:pt x="3897" y="558"/>
                </a:lnTo>
                <a:lnTo>
                  <a:pt x="3909" y="550"/>
                </a:lnTo>
                <a:lnTo>
                  <a:pt x="3924" y="545"/>
                </a:lnTo>
                <a:lnTo>
                  <a:pt x="3944" y="543"/>
                </a:lnTo>
                <a:lnTo>
                  <a:pt x="3944" y="583"/>
                </a:lnTo>
                <a:lnTo>
                  <a:pt x="3964" y="581"/>
                </a:lnTo>
                <a:lnTo>
                  <a:pt x="3980" y="580"/>
                </a:lnTo>
                <a:lnTo>
                  <a:pt x="3995" y="578"/>
                </a:lnTo>
                <a:lnTo>
                  <a:pt x="4013" y="576"/>
                </a:lnTo>
                <a:lnTo>
                  <a:pt x="4017" y="587"/>
                </a:lnTo>
                <a:lnTo>
                  <a:pt x="4022" y="603"/>
                </a:lnTo>
                <a:lnTo>
                  <a:pt x="4029" y="616"/>
                </a:lnTo>
                <a:lnTo>
                  <a:pt x="4037" y="621"/>
                </a:lnTo>
                <a:lnTo>
                  <a:pt x="4048" y="625"/>
                </a:lnTo>
                <a:lnTo>
                  <a:pt x="4058" y="630"/>
                </a:lnTo>
                <a:lnTo>
                  <a:pt x="4069" y="636"/>
                </a:lnTo>
                <a:lnTo>
                  <a:pt x="4077" y="643"/>
                </a:lnTo>
                <a:lnTo>
                  <a:pt x="4082" y="656"/>
                </a:lnTo>
                <a:lnTo>
                  <a:pt x="4066" y="660"/>
                </a:lnTo>
                <a:lnTo>
                  <a:pt x="4046" y="660"/>
                </a:lnTo>
                <a:lnTo>
                  <a:pt x="4024" y="660"/>
                </a:lnTo>
                <a:lnTo>
                  <a:pt x="4004" y="660"/>
                </a:lnTo>
                <a:lnTo>
                  <a:pt x="4004" y="680"/>
                </a:lnTo>
                <a:lnTo>
                  <a:pt x="4048" y="700"/>
                </a:lnTo>
                <a:lnTo>
                  <a:pt x="4093" y="716"/>
                </a:lnTo>
                <a:lnTo>
                  <a:pt x="4142" y="729"/>
                </a:lnTo>
                <a:lnTo>
                  <a:pt x="4146" y="740"/>
                </a:lnTo>
                <a:lnTo>
                  <a:pt x="4149" y="747"/>
                </a:lnTo>
                <a:lnTo>
                  <a:pt x="4151" y="756"/>
                </a:lnTo>
                <a:lnTo>
                  <a:pt x="4155" y="769"/>
                </a:lnTo>
                <a:lnTo>
                  <a:pt x="4151" y="770"/>
                </a:lnTo>
                <a:lnTo>
                  <a:pt x="4149" y="772"/>
                </a:lnTo>
                <a:lnTo>
                  <a:pt x="4149" y="774"/>
                </a:lnTo>
                <a:lnTo>
                  <a:pt x="4148" y="776"/>
                </a:lnTo>
                <a:lnTo>
                  <a:pt x="4148" y="778"/>
                </a:lnTo>
                <a:lnTo>
                  <a:pt x="4146" y="781"/>
                </a:lnTo>
                <a:lnTo>
                  <a:pt x="4157" y="794"/>
                </a:lnTo>
                <a:lnTo>
                  <a:pt x="4164" y="810"/>
                </a:lnTo>
                <a:lnTo>
                  <a:pt x="4168" y="830"/>
                </a:lnTo>
                <a:lnTo>
                  <a:pt x="4169" y="852"/>
                </a:lnTo>
                <a:lnTo>
                  <a:pt x="4169" y="874"/>
                </a:lnTo>
                <a:lnTo>
                  <a:pt x="4158" y="874"/>
                </a:lnTo>
                <a:lnTo>
                  <a:pt x="4153" y="887"/>
                </a:lnTo>
                <a:lnTo>
                  <a:pt x="4151" y="901"/>
                </a:lnTo>
                <a:lnTo>
                  <a:pt x="4146" y="914"/>
                </a:lnTo>
                <a:lnTo>
                  <a:pt x="4138" y="921"/>
                </a:lnTo>
                <a:lnTo>
                  <a:pt x="4133" y="927"/>
                </a:lnTo>
                <a:lnTo>
                  <a:pt x="4128" y="929"/>
                </a:lnTo>
                <a:lnTo>
                  <a:pt x="4124" y="934"/>
                </a:lnTo>
                <a:lnTo>
                  <a:pt x="4122" y="943"/>
                </a:lnTo>
                <a:lnTo>
                  <a:pt x="4120" y="960"/>
                </a:lnTo>
                <a:lnTo>
                  <a:pt x="4126" y="960"/>
                </a:lnTo>
                <a:lnTo>
                  <a:pt x="4129" y="961"/>
                </a:lnTo>
                <a:lnTo>
                  <a:pt x="4135" y="961"/>
                </a:lnTo>
                <a:lnTo>
                  <a:pt x="4140" y="963"/>
                </a:lnTo>
                <a:lnTo>
                  <a:pt x="4157" y="940"/>
                </a:lnTo>
                <a:lnTo>
                  <a:pt x="4177" y="918"/>
                </a:lnTo>
                <a:lnTo>
                  <a:pt x="4204" y="901"/>
                </a:lnTo>
                <a:lnTo>
                  <a:pt x="4235" y="894"/>
                </a:lnTo>
                <a:lnTo>
                  <a:pt x="4240" y="901"/>
                </a:lnTo>
                <a:lnTo>
                  <a:pt x="4246" y="907"/>
                </a:lnTo>
                <a:lnTo>
                  <a:pt x="4253" y="912"/>
                </a:lnTo>
                <a:lnTo>
                  <a:pt x="4258" y="916"/>
                </a:lnTo>
                <a:lnTo>
                  <a:pt x="4262" y="923"/>
                </a:lnTo>
                <a:lnTo>
                  <a:pt x="4268" y="936"/>
                </a:lnTo>
                <a:lnTo>
                  <a:pt x="4268" y="950"/>
                </a:lnTo>
                <a:lnTo>
                  <a:pt x="4271" y="967"/>
                </a:lnTo>
                <a:lnTo>
                  <a:pt x="4275" y="981"/>
                </a:lnTo>
                <a:lnTo>
                  <a:pt x="4282" y="1000"/>
                </a:lnTo>
                <a:lnTo>
                  <a:pt x="4288" y="1018"/>
                </a:lnTo>
                <a:lnTo>
                  <a:pt x="4295" y="1032"/>
                </a:lnTo>
                <a:lnTo>
                  <a:pt x="4302" y="1032"/>
                </a:lnTo>
                <a:lnTo>
                  <a:pt x="4306" y="1041"/>
                </a:lnTo>
                <a:lnTo>
                  <a:pt x="4306" y="1056"/>
                </a:lnTo>
                <a:lnTo>
                  <a:pt x="4304" y="1072"/>
                </a:lnTo>
                <a:lnTo>
                  <a:pt x="4300" y="1085"/>
                </a:lnTo>
                <a:lnTo>
                  <a:pt x="4298" y="1092"/>
                </a:lnTo>
                <a:lnTo>
                  <a:pt x="4297" y="1100"/>
                </a:lnTo>
                <a:lnTo>
                  <a:pt x="4293" y="1105"/>
                </a:lnTo>
                <a:lnTo>
                  <a:pt x="4289" y="1109"/>
                </a:lnTo>
                <a:lnTo>
                  <a:pt x="4282" y="1110"/>
                </a:lnTo>
                <a:lnTo>
                  <a:pt x="4275" y="1112"/>
                </a:lnTo>
                <a:lnTo>
                  <a:pt x="4273" y="1109"/>
                </a:lnTo>
                <a:lnTo>
                  <a:pt x="4273" y="1105"/>
                </a:lnTo>
                <a:lnTo>
                  <a:pt x="4273" y="1103"/>
                </a:lnTo>
                <a:lnTo>
                  <a:pt x="4271" y="1101"/>
                </a:lnTo>
                <a:lnTo>
                  <a:pt x="4269" y="1100"/>
                </a:lnTo>
                <a:lnTo>
                  <a:pt x="4269" y="1109"/>
                </a:lnTo>
                <a:lnTo>
                  <a:pt x="4268" y="1112"/>
                </a:lnTo>
                <a:lnTo>
                  <a:pt x="4262" y="1116"/>
                </a:lnTo>
                <a:lnTo>
                  <a:pt x="4258" y="1120"/>
                </a:lnTo>
                <a:lnTo>
                  <a:pt x="4253" y="1123"/>
                </a:lnTo>
                <a:lnTo>
                  <a:pt x="4249" y="1129"/>
                </a:lnTo>
                <a:lnTo>
                  <a:pt x="4229" y="1145"/>
                </a:lnTo>
                <a:lnTo>
                  <a:pt x="4229" y="1185"/>
                </a:lnTo>
                <a:lnTo>
                  <a:pt x="4224" y="1194"/>
                </a:lnTo>
                <a:lnTo>
                  <a:pt x="4218" y="1201"/>
                </a:lnTo>
                <a:lnTo>
                  <a:pt x="4213" y="1210"/>
                </a:lnTo>
                <a:lnTo>
                  <a:pt x="4209" y="1225"/>
                </a:lnTo>
                <a:lnTo>
                  <a:pt x="4233" y="1229"/>
                </a:lnTo>
                <a:lnTo>
                  <a:pt x="4251" y="1234"/>
                </a:lnTo>
                <a:lnTo>
                  <a:pt x="4269" y="1240"/>
                </a:lnTo>
                <a:lnTo>
                  <a:pt x="4288" y="1245"/>
                </a:lnTo>
                <a:lnTo>
                  <a:pt x="4309" y="1249"/>
                </a:lnTo>
                <a:lnTo>
                  <a:pt x="4322" y="1240"/>
                </a:lnTo>
                <a:lnTo>
                  <a:pt x="4333" y="1234"/>
                </a:lnTo>
                <a:lnTo>
                  <a:pt x="4342" y="1234"/>
                </a:lnTo>
                <a:lnTo>
                  <a:pt x="4351" y="1234"/>
                </a:lnTo>
                <a:lnTo>
                  <a:pt x="4362" y="1234"/>
                </a:lnTo>
                <a:lnTo>
                  <a:pt x="4375" y="1229"/>
                </a:lnTo>
                <a:lnTo>
                  <a:pt x="4389" y="1218"/>
                </a:lnTo>
                <a:lnTo>
                  <a:pt x="4404" y="1200"/>
                </a:lnTo>
                <a:lnTo>
                  <a:pt x="4417" y="1183"/>
                </a:lnTo>
                <a:lnTo>
                  <a:pt x="4433" y="1169"/>
                </a:lnTo>
                <a:lnTo>
                  <a:pt x="4464" y="1152"/>
                </a:lnTo>
                <a:lnTo>
                  <a:pt x="4497" y="1132"/>
                </a:lnTo>
                <a:lnTo>
                  <a:pt x="4531" y="1110"/>
                </a:lnTo>
                <a:lnTo>
                  <a:pt x="4562" y="1087"/>
                </a:lnTo>
                <a:lnTo>
                  <a:pt x="4591" y="1061"/>
                </a:lnTo>
                <a:lnTo>
                  <a:pt x="4613" y="1032"/>
                </a:lnTo>
                <a:lnTo>
                  <a:pt x="4629" y="1000"/>
                </a:lnTo>
                <a:lnTo>
                  <a:pt x="4626" y="996"/>
                </a:lnTo>
                <a:lnTo>
                  <a:pt x="4624" y="990"/>
                </a:lnTo>
                <a:lnTo>
                  <a:pt x="4622" y="983"/>
                </a:lnTo>
                <a:lnTo>
                  <a:pt x="4620" y="976"/>
                </a:lnTo>
                <a:lnTo>
                  <a:pt x="4604" y="976"/>
                </a:lnTo>
                <a:lnTo>
                  <a:pt x="4600" y="940"/>
                </a:lnTo>
                <a:lnTo>
                  <a:pt x="4624" y="927"/>
                </a:lnTo>
                <a:lnTo>
                  <a:pt x="4648" y="916"/>
                </a:lnTo>
                <a:lnTo>
                  <a:pt x="4669" y="910"/>
                </a:lnTo>
                <a:lnTo>
                  <a:pt x="4695" y="907"/>
                </a:lnTo>
                <a:lnTo>
                  <a:pt x="4722" y="907"/>
                </a:lnTo>
                <a:lnTo>
                  <a:pt x="4755" y="912"/>
                </a:lnTo>
                <a:lnTo>
                  <a:pt x="4771" y="905"/>
                </a:lnTo>
                <a:lnTo>
                  <a:pt x="4784" y="900"/>
                </a:lnTo>
                <a:lnTo>
                  <a:pt x="4798" y="896"/>
                </a:lnTo>
                <a:lnTo>
                  <a:pt x="4817" y="896"/>
                </a:lnTo>
                <a:lnTo>
                  <a:pt x="4831" y="876"/>
                </a:lnTo>
                <a:lnTo>
                  <a:pt x="4848" y="852"/>
                </a:lnTo>
                <a:lnTo>
                  <a:pt x="4860" y="827"/>
                </a:lnTo>
                <a:lnTo>
                  <a:pt x="4866" y="800"/>
                </a:lnTo>
                <a:lnTo>
                  <a:pt x="4858" y="789"/>
                </a:lnTo>
                <a:lnTo>
                  <a:pt x="4851" y="776"/>
                </a:lnTo>
                <a:lnTo>
                  <a:pt x="4846" y="760"/>
                </a:lnTo>
                <a:lnTo>
                  <a:pt x="4842" y="743"/>
                </a:lnTo>
                <a:lnTo>
                  <a:pt x="4862" y="725"/>
                </a:lnTo>
                <a:lnTo>
                  <a:pt x="4877" y="705"/>
                </a:lnTo>
                <a:lnTo>
                  <a:pt x="4889" y="683"/>
                </a:lnTo>
                <a:lnTo>
                  <a:pt x="4900" y="660"/>
                </a:lnTo>
                <a:lnTo>
                  <a:pt x="4913" y="636"/>
                </a:lnTo>
                <a:lnTo>
                  <a:pt x="4929" y="614"/>
                </a:lnTo>
                <a:lnTo>
                  <a:pt x="4949" y="598"/>
                </a:lnTo>
                <a:lnTo>
                  <a:pt x="4968" y="589"/>
                </a:lnTo>
                <a:lnTo>
                  <a:pt x="4989" y="583"/>
                </a:lnTo>
                <a:lnTo>
                  <a:pt x="5013" y="581"/>
                </a:lnTo>
                <a:lnTo>
                  <a:pt x="5037" y="578"/>
                </a:lnTo>
                <a:lnTo>
                  <a:pt x="5060" y="572"/>
                </a:lnTo>
                <a:lnTo>
                  <a:pt x="5126" y="550"/>
                </a:lnTo>
                <a:lnTo>
                  <a:pt x="5191" y="532"/>
                </a:lnTo>
                <a:lnTo>
                  <a:pt x="5262" y="516"/>
                </a:lnTo>
                <a:lnTo>
                  <a:pt x="5262" y="480"/>
                </a:lnTo>
                <a:lnTo>
                  <a:pt x="5275" y="478"/>
                </a:lnTo>
                <a:lnTo>
                  <a:pt x="5286" y="474"/>
                </a:lnTo>
                <a:lnTo>
                  <a:pt x="5295" y="467"/>
                </a:lnTo>
                <a:lnTo>
                  <a:pt x="5298" y="456"/>
                </a:lnTo>
                <a:lnTo>
                  <a:pt x="5302" y="454"/>
                </a:lnTo>
                <a:lnTo>
                  <a:pt x="5304" y="454"/>
                </a:lnTo>
                <a:lnTo>
                  <a:pt x="5308" y="456"/>
                </a:lnTo>
                <a:lnTo>
                  <a:pt x="5309" y="456"/>
                </a:lnTo>
                <a:lnTo>
                  <a:pt x="5311" y="458"/>
                </a:lnTo>
                <a:lnTo>
                  <a:pt x="5315" y="456"/>
                </a:lnTo>
                <a:lnTo>
                  <a:pt x="5313" y="440"/>
                </a:lnTo>
                <a:lnTo>
                  <a:pt x="5320" y="423"/>
                </a:lnTo>
                <a:lnTo>
                  <a:pt x="5329" y="405"/>
                </a:lnTo>
                <a:lnTo>
                  <a:pt x="5337" y="387"/>
                </a:lnTo>
                <a:lnTo>
                  <a:pt x="5335" y="376"/>
                </a:lnTo>
                <a:lnTo>
                  <a:pt x="5333" y="361"/>
                </a:lnTo>
                <a:lnTo>
                  <a:pt x="5331" y="343"/>
                </a:lnTo>
                <a:lnTo>
                  <a:pt x="5331" y="325"/>
                </a:lnTo>
                <a:lnTo>
                  <a:pt x="5333" y="309"/>
                </a:lnTo>
                <a:lnTo>
                  <a:pt x="5333" y="307"/>
                </a:lnTo>
                <a:lnTo>
                  <a:pt x="5337" y="305"/>
                </a:lnTo>
                <a:lnTo>
                  <a:pt x="5338" y="301"/>
                </a:lnTo>
                <a:lnTo>
                  <a:pt x="5342" y="298"/>
                </a:lnTo>
                <a:lnTo>
                  <a:pt x="5344" y="296"/>
                </a:lnTo>
                <a:lnTo>
                  <a:pt x="5346" y="294"/>
                </a:lnTo>
                <a:lnTo>
                  <a:pt x="5344" y="281"/>
                </a:lnTo>
                <a:lnTo>
                  <a:pt x="5338" y="267"/>
                </a:lnTo>
                <a:lnTo>
                  <a:pt x="5337" y="252"/>
                </a:lnTo>
                <a:lnTo>
                  <a:pt x="5344" y="232"/>
                </a:lnTo>
                <a:lnTo>
                  <a:pt x="5353" y="212"/>
                </a:lnTo>
                <a:lnTo>
                  <a:pt x="5362" y="196"/>
                </a:lnTo>
                <a:lnTo>
                  <a:pt x="5368" y="181"/>
                </a:lnTo>
                <a:lnTo>
                  <a:pt x="5369" y="169"/>
                </a:lnTo>
                <a:lnTo>
                  <a:pt x="5371" y="156"/>
                </a:lnTo>
                <a:lnTo>
                  <a:pt x="5377" y="145"/>
                </a:lnTo>
                <a:lnTo>
                  <a:pt x="5384" y="136"/>
                </a:lnTo>
                <a:lnTo>
                  <a:pt x="5395" y="130"/>
                </a:lnTo>
                <a:lnTo>
                  <a:pt x="5400" y="129"/>
                </a:lnTo>
                <a:lnTo>
                  <a:pt x="5406" y="129"/>
                </a:lnTo>
                <a:lnTo>
                  <a:pt x="5411" y="129"/>
                </a:lnTo>
                <a:lnTo>
                  <a:pt x="5418" y="127"/>
                </a:lnTo>
                <a:lnTo>
                  <a:pt x="5424" y="127"/>
                </a:lnTo>
                <a:lnTo>
                  <a:pt x="5426" y="132"/>
                </a:lnTo>
                <a:lnTo>
                  <a:pt x="5426" y="136"/>
                </a:lnTo>
                <a:lnTo>
                  <a:pt x="5424" y="141"/>
                </a:lnTo>
                <a:lnTo>
                  <a:pt x="5424" y="145"/>
                </a:lnTo>
                <a:lnTo>
                  <a:pt x="5424" y="149"/>
                </a:lnTo>
                <a:lnTo>
                  <a:pt x="5424" y="150"/>
                </a:lnTo>
                <a:lnTo>
                  <a:pt x="5428" y="154"/>
                </a:lnTo>
                <a:lnTo>
                  <a:pt x="5433" y="156"/>
                </a:lnTo>
                <a:lnTo>
                  <a:pt x="5451" y="138"/>
                </a:lnTo>
                <a:lnTo>
                  <a:pt x="5478" y="125"/>
                </a:lnTo>
                <a:lnTo>
                  <a:pt x="5509" y="118"/>
                </a:lnTo>
                <a:lnTo>
                  <a:pt x="5522" y="125"/>
                </a:lnTo>
                <a:lnTo>
                  <a:pt x="5537" y="132"/>
                </a:lnTo>
                <a:lnTo>
                  <a:pt x="5551" y="140"/>
                </a:lnTo>
                <a:lnTo>
                  <a:pt x="5558" y="150"/>
                </a:lnTo>
                <a:lnTo>
                  <a:pt x="5573" y="178"/>
                </a:lnTo>
                <a:lnTo>
                  <a:pt x="5584" y="209"/>
                </a:lnTo>
                <a:lnTo>
                  <a:pt x="5595" y="241"/>
                </a:lnTo>
                <a:lnTo>
                  <a:pt x="5604" y="269"/>
                </a:lnTo>
                <a:lnTo>
                  <a:pt x="5606" y="283"/>
                </a:lnTo>
                <a:lnTo>
                  <a:pt x="5608" y="298"/>
                </a:lnTo>
                <a:lnTo>
                  <a:pt x="5611" y="312"/>
                </a:lnTo>
                <a:lnTo>
                  <a:pt x="5618" y="321"/>
                </a:lnTo>
                <a:lnTo>
                  <a:pt x="5629" y="325"/>
                </a:lnTo>
                <a:lnTo>
                  <a:pt x="5642" y="327"/>
                </a:lnTo>
                <a:lnTo>
                  <a:pt x="5651" y="330"/>
                </a:lnTo>
                <a:lnTo>
                  <a:pt x="5658" y="345"/>
                </a:lnTo>
                <a:lnTo>
                  <a:pt x="5662" y="363"/>
                </a:lnTo>
                <a:lnTo>
                  <a:pt x="5668" y="380"/>
                </a:lnTo>
                <a:lnTo>
                  <a:pt x="5673" y="378"/>
                </a:lnTo>
                <a:lnTo>
                  <a:pt x="5678" y="376"/>
                </a:lnTo>
                <a:lnTo>
                  <a:pt x="5684" y="376"/>
                </a:lnTo>
                <a:lnTo>
                  <a:pt x="5693" y="374"/>
                </a:lnTo>
                <a:lnTo>
                  <a:pt x="5697" y="381"/>
                </a:lnTo>
                <a:lnTo>
                  <a:pt x="5702" y="387"/>
                </a:lnTo>
                <a:lnTo>
                  <a:pt x="5708" y="392"/>
                </a:lnTo>
                <a:lnTo>
                  <a:pt x="5717" y="396"/>
                </a:lnTo>
                <a:lnTo>
                  <a:pt x="5717" y="409"/>
                </a:lnTo>
                <a:lnTo>
                  <a:pt x="5718" y="423"/>
                </a:lnTo>
                <a:lnTo>
                  <a:pt x="5720" y="443"/>
                </a:lnTo>
                <a:lnTo>
                  <a:pt x="5704" y="454"/>
                </a:lnTo>
                <a:lnTo>
                  <a:pt x="5686" y="469"/>
                </a:lnTo>
                <a:lnTo>
                  <a:pt x="5668" y="483"/>
                </a:lnTo>
                <a:lnTo>
                  <a:pt x="5653" y="501"/>
                </a:lnTo>
                <a:lnTo>
                  <a:pt x="5646" y="521"/>
                </a:lnTo>
                <a:lnTo>
                  <a:pt x="5633" y="520"/>
                </a:lnTo>
                <a:lnTo>
                  <a:pt x="5624" y="516"/>
                </a:lnTo>
                <a:lnTo>
                  <a:pt x="5613" y="512"/>
                </a:lnTo>
                <a:lnTo>
                  <a:pt x="5609" y="516"/>
                </a:lnTo>
                <a:lnTo>
                  <a:pt x="5606" y="520"/>
                </a:lnTo>
                <a:lnTo>
                  <a:pt x="5600" y="521"/>
                </a:lnTo>
                <a:lnTo>
                  <a:pt x="5597" y="525"/>
                </a:lnTo>
                <a:lnTo>
                  <a:pt x="5600" y="530"/>
                </a:lnTo>
                <a:lnTo>
                  <a:pt x="5602" y="536"/>
                </a:lnTo>
                <a:lnTo>
                  <a:pt x="5604" y="541"/>
                </a:lnTo>
                <a:lnTo>
                  <a:pt x="5604" y="549"/>
                </a:lnTo>
                <a:lnTo>
                  <a:pt x="5560" y="545"/>
                </a:lnTo>
                <a:lnTo>
                  <a:pt x="5558" y="561"/>
                </a:lnTo>
                <a:lnTo>
                  <a:pt x="5558" y="576"/>
                </a:lnTo>
                <a:lnTo>
                  <a:pt x="5558" y="594"/>
                </a:lnTo>
                <a:lnTo>
                  <a:pt x="5555" y="598"/>
                </a:lnTo>
                <a:lnTo>
                  <a:pt x="5551" y="600"/>
                </a:lnTo>
                <a:lnTo>
                  <a:pt x="5548" y="603"/>
                </a:lnTo>
                <a:lnTo>
                  <a:pt x="5546" y="605"/>
                </a:lnTo>
                <a:lnTo>
                  <a:pt x="5540" y="609"/>
                </a:lnTo>
                <a:lnTo>
                  <a:pt x="5535" y="610"/>
                </a:lnTo>
                <a:lnTo>
                  <a:pt x="5533" y="609"/>
                </a:lnTo>
                <a:lnTo>
                  <a:pt x="5531" y="609"/>
                </a:lnTo>
                <a:lnTo>
                  <a:pt x="5531" y="607"/>
                </a:lnTo>
                <a:lnTo>
                  <a:pt x="5529" y="607"/>
                </a:lnTo>
                <a:lnTo>
                  <a:pt x="5526" y="605"/>
                </a:lnTo>
                <a:lnTo>
                  <a:pt x="5524" y="621"/>
                </a:lnTo>
                <a:lnTo>
                  <a:pt x="5517" y="632"/>
                </a:lnTo>
                <a:lnTo>
                  <a:pt x="5509" y="640"/>
                </a:lnTo>
                <a:lnTo>
                  <a:pt x="5502" y="649"/>
                </a:lnTo>
                <a:lnTo>
                  <a:pt x="5493" y="658"/>
                </a:lnTo>
                <a:lnTo>
                  <a:pt x="5484" y="656"/>
                </a:lnTo>
                <a:lnTo>
                  <a:pt x="5478" y="656"/>
                </a:lnTo>
                <a:lnTo>
                  <a:pt x="5471" y="656"/>
                </a:lnTo>
                <a:lnTo>
                  <a:pt x="5460" y="654"/>
                </a:lnTo>
                <a:lnTo>
                  <a:pt x="5460" y="667"/>
                </a:lnTo>
                <a:lnTo>
                  <a:pt x="5462" y="678"/>
                </a:lnTo>
                <a:lnTo>
                  <a:pt x="5458" y="694"/>
                </a:lnTo>
                <a:lnTo>
                  <a:pt x="5453" y="714"/>
                </a:lnTo>
                <a:lnTo>
                  <a:pt x="5446" y="736"/>
                </a:lnTo>
                <a:lnTo>
                  <a:pt x="5440" y="761"/>
                </a:lnTo>
                <a:lnTo>
                  <a:pt x="5437" y="785"/>
                </a:lnTo>
                <a:lnTo>
                  <a:pt x="5438" y="809"/>
                </a:lnTo>
                <a:lnTo>
                  <a:pt x="5462" y="809"/>
                </a:lnTo>
                <a:lnTo>
                  <a:pt x="5462" y="829"/>
                </a:lnTo>
                <a:lnTo>
                  <a:pt x="5457" y="830"/>
                </a:lnTo>
                <a:lnTo>
                  <a:pt x="5451" y="834"/>
                </a:lnTo>
                <a:lnTo>
                  <a:pt x="5446" y="838"/>
                </a:lnTo>
                <a:lnTo>
                  <a:pt x="5442" y="841"/>
                </a:lnTo>
                <a:lnTo>
                  <a:pt x="5438" y="845"/>
                </a:lnTo>
                <a:lnTo>
                  <a:pt x="5438" y="869"/>
                </a:lnTo>
                <a:lnTo>
                  <a:pt x="5455" y="869"/>
                </a:lnTo>
                <a:lnTo>
                  <a:pt x="5466" y="876"/>
                </a:lnTo>
                <a:lnTo>
                  <a:pt x="5477" y="887"/>
                </a:lnTo>
                <a:lnTo>
                  <a:pt x="5486" y="900"/>
                </a:lnTo>
                <a:lnTo>
                  <a:pt x="5495" y="910"/>
                </a:lnTo>
                <a:lnTo>
                  <a:pt x="5508" y="921"/>
                </a:lnTo>
                <a:lnTo>
                  <a:pt x="5522" y="925"/>
                </a:lnTo>
                <a:lnTo>
                  <a:pt x="5528" y="921"/>
                </a:lnTo>
                <a:lnTo>
                  <a:pt x="5531" y="916"/>
                </a:lnTo>
                <a:lnTo>
                  <a:pt x="5533" y="912"/>
                </a:lnTo>
                <a:lnTo>
                  <a:pt x="5537" y="909"/>
                </a:lnTo>
                <a:lnTo>
                  <a:pt x="5540" y="901"/>
                </a:lnTo>
                <a:lnTo>
                  <a:pt x="5528" y="896"/>
                </a:lnTo>
                <a:lnTo>
                  <a:pt x="5517" y="890"/>
                </a:lnTo>
                <a:lnTo>
                  <a:pt x="5502" y="885"/>
                </a:lnTo>
                <a:lnTo>
                  <a:pt x="5504" y="872"/>
                </a:lnTo>
                <a:lnTo>
                  <a:pt x="5513" y="872"/>
                </a:lnTo>
                <a:lnTo>
                  <a:pt x="5520" y="872"/>
                </a:lnTo>
                <a:lnTo>
                  <a:pt x="5526" y="872"/>
                </a:lnTo>
                <a:lnTo>
                  <a:pt x="5537" y="874"/>
                </a:lnTo>
                <a:lnTo>
                  <a:pt x="5544" y="885"/>
                </a:lnTo>
                <a:lnTo>
                  <a:pt x="5553" y="896"/>
                </a:lnTo>
                <a:lnTo>
                  <a:pt x="5560" y="909"/>
                </a:lnTo>
                <a:lnTo>
                  <a:pt x="5564" y="925"/>
                </a:lnTo>
                <a:lnTo>
                  <a:pt x="5546" y="940"/>
                </a:lnTo>
                <a:lnTo>
                  <a:pt x="5526" y="952"/>
                </a:lnTo>
                <a:lnTo>
                  <a:pt x="5506" y="965"/>
                </a:lnTo>
                <a:lnTo>
                  <a:pt x="5482" y="970"/>
                </a:lnTo>
                <a:lnTo>
                  <a:pt x="5482" y="954"/>
                </a:lnTo>
                <a:lnTo>
                  <a:pt x="5478" y="954"/>
                </a:lnTo>
                <a:lnTo>
                  <a:pt x="5478" y="961"/>
                </a:lnTo>
                <a:lnTo>
                  <a:pt x="5468" y="969"/>
                </a:lnTo>
                <a:lnTo>
                  <a:pt x="5462" y="978"/>
                </a:lnTo>
                <a:lnTo>
                  <a:pt x="5455" y="985"/>
                </a:lnTo>
                <a:lnTo>
                  <a:pt x="5446" y="990"/>
                </a:lnTo>
                <a:lnTo>
                  <a:pt x="5433" y="994"/>
                </a:lnTo>
                <a:lnTo>
                  <a:pt x="5433" y="987"/>
                </a:lnTo>
                <a:lnTo>
                  <a:pt x="5429" y="983"/>
                </a:lnTo>
                <a:lnTo>
                  <a:pt x="5428" y="980"/>
                </a:lnTo>
                <a:lnTo>
                  <a:pt x="5426" y="976"/>
                </a:lnTo>
                <a:lnTo>
                  <a:pt x="5426" y="972"/>
                </a:lnTo>
                <a:lnTo>
                  <a:pt x="5424" y="967"/>
                </a:lnTo>
                <a:lnTo>
                  <a:pt x="5420" y="967"/>
                </a:lnTo>
                <a:lnTo>
                  <a:pt x="5418" y="967"/>
                </a:lnTo>
                <a:lnTo>
                  <a:pt x="5417" y="967"/>
                </a:lnTo>
                <a:lnTo>
                  <a:pt x="5415" y="969"/>
                </a:lnTo>
                <a:lnTo>
                  <a:pt x="5413" y="970"/>
                </a:lnTo>
                <a:lnTo>
                  <a:pt x="5418" y="983"/>
                </a:lnTo>
                <a:lnTo>
                  <a:pt x="5422" y="996"/>
                </a:lnTo>
                <a:lnTo>
                  <a:pt x="5420" y="1010"/>
                </a:lnTo>
                <a:lnTo>
                  <a:pt x="5386" y="1029"/>
                </a:lnTo>
                <a:lnTo>
                  <a:pt x="5349" y="1047"/>
                </a:lnTo>
                <a:lnTo>
                  <a:pt x="5311" y="1069"/>
                </a:lnTo>
                <a:lnTo>
                  <a:pt x="5275" y="1090"/>
                </a:lnTo>
                <a:lnTo>
                  <a:pt x="5242" y="1116"/>
                </a:lnTo>
                <a:lnTo>
                  <a:pt x="5218" y="1143"/>
                </a:lnTo>
                <a:lnTo>
                  <a:pt x="5215" y="1167"/>
                </a:lnTo>
                <a:lnTo>
                  <a:pt x="5206" y="1176"/>
                </a:lnTo>
                <a:lnTo>
                  <a:pt x="5197" y="1183"/>
                </a:lnTo>
                <a:lnTo>
                  <a:pt x="5188" y="1189"/>
                </a:lnTo>
                <a:lnTo>
                  <a:pt x="5180" y="1200"/>
                </a:lnTo>
                <a:lnTo>
                  <a:pt x="5177" y="1216"/>
                </a:lnTo>
                <a:lnTo>
                  <a:pt x="5209" y="1216"/>
                </a:lnTo>
                <a:lnTo>
                  <a:pt x="5209" y="1223"/>
                </a:lnTo>
                <a:lnTo>
                  <a:pt x="5213" y="1234"/>
                </a:lnTo>
                <a:lnTo>
                  <a:pt x="5213" y="1249"/>
                </a:lnTo>
                <a:lnTo>
                  <a:pt x="5213" y="1263"/>
                </a:lnTo>
                <a:lnTo>
                  <a:pt x="5215" y="1290"/>
                </a:lnTo>
                <a:lnTo>
                  <a:pt x="5217" y="1312"/>
                </a:lnTo>
                <a:lnTo>
                  <a:pt x="5213" y="1332"/>
                </a:lnTo>
                <a:lnTo>
                  <a:pt x="5208" y="1345"/>
                </a:lnTo>
                <a:lnTo>
                  <a:pt x="5200" y="1354"/>
                </a:lnTo>
                <a:lnTo>
                  <a:pt x="5197" y="1367"/>
                </a:lnTo>
                <a:lnTo>
                  <a:pt x="5193" y="1385"/>
                </a:lnTo>
                <a:lnTo>
                  <a:pt x="5188" y="1385"/>
                </a:lnTo>
                <a:lnTo>
                  <a:pt x="5186" y="1387"/>
                </a:lnTo>
                <a:lnTo>
                  <a:pt x="5184" y="1387"/>
                </a:lnTo>
                <a:lnTo>
                  <a:pt x="5184" y="1387"/>
                </a:lnTo>
                <a:lnTo>
                  <a:pt x="5182" y="1387"/>
                </a:lnTo>
                <a:lnTo>
                  <a:pt x="5182" y="1389"/>
                </a:lnTo>
                <a:lnTo>
                  <a:pt x="5180" y="1392"/>
                </a:lnTo>
                <a:lnTo>
                  <a:pt x="5182" y="1401"/>
                </a:lnTo>
                <a:lnTo>
                  <a:pt x="5178" y="1414"/>
                </a:lnTo>
                <a:lnTo>
                  <a:pt x="5173" y="1427"/>
                </a:lnTo>
                <a:lnTo>
                  <a:pt x="5164" y="1440"/>
                </a:lnTo>
                <a:lnTo>
                  <a:pt x="5153" y="1449"/>
                </a:lnTo>
                <a:lnTo>
                  <a:pt x="5142" y="1452"/>
                </a:lnTo>
                <a:lnTo>
                  <a:pt x="5142" y="1449"/>
                </a:lnTo>
                <a:lnTo>
                  <a:pt x="5138" y="1449"/>
                </a:lnTo>
                <a:lnTo>
                  <a:pt x="5140" y="1434"/>
                </a:lnTo>
                <a:lnTo>
                  <a:pt x="5138" y="1425"/>
                </a:lnTo>
                <a:lnTo>
                  <a:pt x="5131" y="1418"/>
                </a:lnTo>
                <a:lnTo>
                  <a:pt x="5120" y="1421"/>
                </a:lnTo>
                <a:lnTo>
                  <a:pt x="5113" y="1421"/>
                </a:lnTo>
                <a:lnTo>
                  <a:pt x="5104" y="1416"/>
                </a:lnTo>
                <a:lnTo>
                  <a:pt x="5095" y="1409"/>
                </a:lnTo>
                <a:lnTo>
                  <a:pt x="5095" y="1412"/>
                </a:lnTo>
                <a:lnTo>
                  <a:pt x="5102" y="1425"/>
                </a:lnTo>
                <a:lnTo>
                  <a:pt x="5108" y="1438"/>
                </a:lnTo>
                <a:lnTo>
                  <a:pt x="5115" y="1449"/>
                </a:lnTo>
                <a:lnTo>
                  <a:pt x="5126" y="1458"/>
                </a:lnTo>
                <a:lnTo>
                  <a:pt x="5131" y="1460"/>
                </a:lnTo>
                <a:lnTo>
                  <a:pt x="5137" y="1461"/>
                </a:lnTo>
                <a:lnTo>
                  <a:pt x="5142" y="1463"/>
                </a:lnTo>
                <a:lnTo>
                  <a:pt x="5148" y="1465"/>
                </a:lnTo>
                <a:lnTo>
                  <a:pt x="5148" y="1481"/>
                </a:lnTo>
                <a:lnTo>
                  <a:pt x="5149" y="1490"/>
                </a:lnTo>
                <a:lnTo>
                  <a:pt x="5151" y="1496"/>
                </a:lnTo>
                <a:lnTo>
                  <a:pt x="5155" y="1500"/>
                </a:lnTo>
                <a:lnTo>
                  <a:pt x="5158" y="1505"/>
                </a:lnTo>
                <a:lnTo>
                  <a:pt x="5162" y="1518"/>
                </a:lnTo>
                <a:lnTo>
                  <a:pt x="5158" y="1518"/>
                </a:lnTo>
                <a:lnTo>
                  <a:pt x="5155" y="1520"/>
                </a:lnTo>
                <a:lnTo>
                  <a:pt x="5155" y="1520"/>
                </a:lnTo>
                <a:lnTo>
                  <a:pt x="5153" y="1520"/>
                </a:lnTo>
                <a:lnTo>
                  <a:pt x="5153" y="1520"/>
                </a:lnTo>
                <a:lnTo>
                  <a:pt x="5153" y="1521"/>
                </a:lnTo>
                <a:lnTo>
                  <a:pt x="5151" y="1525"/>
                </a:lnTo>
                <a:lnTo>
                  <a:pt x="5151" y="1529"/>
                </a:lnTo>
                <a:lnTo>
                  <a:pt x="5153" y="1532"/>
                </a:lnTo>
                <a:lnTo>
                  <a:pt x="5155" y="1538"/>
                </a:lnTo>
                <a:lnTo>
                  <a:pt x="5155" y="1545"/>
                </a:lnTo>
                <a:lnTo>
                  <a:pt x="5155" y="1550"/>
                </a:lnTo>
                <a:lnTo>
                  <a:pt x="5151" y="1554"/>
                </a:lnTo>
                <a:lnTo>
                  <a:pt x="5148" y="1558"/>
                </a:lnTo>
                <a:lnTo>
                  <a:pt x="5144" y="1561"/>
                </a:lnTo>
                <a:lnTo>
                  <a:pt x="5140" y="1567"/>
                </a:lnTo>
                <a:lnTo>
                  <a:pt x="5137" y="1570"/>
                </a:lnTo>
                <a:lnTo>
                  <a:pt x="5133" y="1574"/>
                </a:lnTo>
                <a:lnTo>
                  <a:pt x="5129" y="1589"/>
                </a:lnTo>
                <a:lnTo>
                  <a:pt x="5128" y="1609"/>
                </a:lnTo>
                <a:lnTo>
                  <a:pt x="5126" y="1630"/>
                </a:lnTo>
                <a:lnTo>
                  <a:pt x="5124" y="1650"/>
                </a:lnTo>
                <a:lnTo>
                  <a:pt x="5120" y="1667"/>
                </a:lnTo>
                <a:lnTo>
                  <a:pt x="5108" y="1667"/>
                </a:lnTo>
                <a:lnTo>
                  <a:pt x="5108" y="1683"/>
                </a:lnTo>
                <a:lnTo>
                  <a:pt x="5106" y="1700"/>
                </a:lnTo>
                <a:lnTo>
                  <a:pt x="5100" y="1714"/>
                </a:lnTo>
                <a:lnTo>
                  <a:pt x="5098" y="1716"/>
                </a:lnTo>
                <a:lnTo>
                  <a:pt x="5097" y="1716"/>
                </a:lnTo>
                <a:lnTo>
                  <a:pt x="5095" y="1718"/>
                </a:lnTo>
                <a:lnTo>
                  <a:pt x="5091" y="1718"/>
                </a:lnTo>
                <a:lnTo>
                  <a:pt x="5088" y="1718"/>
                </a:lnTo>
                <a:lnTo>
                  <a:pt x="5082" y="1703"/>
                </a:lnTo>
                <a:lnTo>
                  <a:pt x="5078" y="1689"/>
                </a:lnTo>
                <a:lnTo>
                  <a:pt x="5077" y="1672"/>
                </a:lnTo>
                <a:lnTo>
                  <a:pt x="5077" y="1650"/>
                </a:lnTo>
                <a:lnTo>
                  <a:pt x="5082" y="1638"/>
                </a:lnTo>
                <a:lnTo>
                  <a:pt x="5088" y="1620"/>
                </a:lnTo>
                <a:lnTo>
                  <a:pt x="5093" y="1605"/>
                </a:lnTo>
                <a:lnTo>
                  <a:pt x="5073" y="1605"/>
                </a:lnTo>
                <a:lnTo>
                  <a:pt x="5073" y="1600"/>
                </a:lnTo>
                <a:lnTo>
                  <a:pt x="5073" y="1594"/>
                </a:lnTo>
                <a:lnTo>
                  <a:pt x="5075" y="1590"/>
                </a:lnTo>
                <a:lnTo>
                  <a:pt x="5077" y="1585"/>
                </a:lnTo>
                <a:lnTo>
                  <a:pt x="5058" y="1580"/>
                </a:lnTo>
                <a:lnTo>
                  <a:pt x="5046" y="1570"/>
                </a:lnTo>
                <a:lnTo>
                  <a:pt x="5033" y="1563"/>
                </a:lnTo>
                <a:lnTo>
                  <a:pt x="5020" y="1561"/>
                </a:lnTo>
                <a:lnTo>
                  <a:pt x="5015" y="1561"/>
                </a:lnTo>
                <a:lnTo>
                  <a:pt x="5020" y="1567"/>
                </a:lnTo>
                <a:lnTo>
                  <a:pt x="5024" y="1570"/>
                </a:lnTo>
                <a:lnTo>
                  <a:pt x="5029" y="1576"/>
                </a:lnTo>
                <a:lnTo>
                  <a:pt x="5031" y="1581"/>
                </a:lnTo>
                <a:lnTo>
                  <a:pt x="5033" y="1587"/>
                </a:lnTo>
                <a:lnTo>
                  <a:pt x="5033" y="1590"/>
                </a:lnTo>
                <a:lnTo>
                  <a:pt x="5033" y="1594"/>
                </a:lnTo>
                <a:lnTo>
                  <a:pt x="5031" y="1598"/>
                </a:lnTo>
                <a:lnTo>
                  <a:pt x="5031" y="1600"/>
                </a:lnTo>
                <a:lnTo>
                  <a:pt x="5031" y="1603"/>
                </a:lnTo>
                <a:lnTo>
                  <a:pt x="5031" y="1605"/>
                </a:lnTo>
                <a:lnTo>
                  <a:pt x="5040" y="1614"/>
                </a:lnTo>
                <a:lnTo>
                  <a:pt x="5046" y="1621"/>
                </a:lnTo>
                <a:lnTo>
                  <a:pt x="5048" y="1632"/>
                </a:lnTo>
                <a:lnTo>
                  <a:pt x="5048" y="1650"/>
                </a:lnTo>
                <a:lnTo>
                  <a:pt x="5046" y="1652"/>
                </a:lnTo>
                <a:lnTo>
                  <a:pt x="5044" y="1656"/>
                </a:lnTo>
                <a:lnTo>
                  <a:pt x="5044" y="1660"/>
                </a:lnTo>
                <a:lnTo>
                  <a:pt x="5044" y="1667"/>
                </a:lnTo>
                <a:lnTo>
                  <a:pt x="5055" y="1667"/>
                </a:lnTo>
                <a:lnTo>
                  <a:pt x="5060" y="1676"/>
                </a:lnTo>
                <a:lnTo>
                  <a:pt x="5062" y="1687"/>
                </a:lnTo>
                <a:lnTo>
                  <a:pt x="5064" y="1701"/>
                </a:lnTo>
                <a:lnTo>
                  <a:pt x="5048" y="1701"/>
                </a:lnTo>
                <a:lnTo>
                  <a:pt x="5048" y="1707"/>
                </a:lnTo>
                <a:lnTo>
                  <a:pt x="5057" y="1712"/>
                </a:lnTo>
                <a:lnTo>
                  <a:pt x="5062" y="1718"/>
                </a:lnTo>
                <a:lnTo>
                  <a:pt x="5066" y="1725"/>
                </a:lnTo>
                <a:lnTo>
                  <a:pt x="5068" y="1738"/>
                </a:lnTo>
                <a:lnTo>
                  <a:pt x="5100" y="1738"/>
                </a:lnTo>
                <a:lnTo>
                  <a:pt x="5108" y="1750"/>
                </a:lnTo>
                <a:lnTo>
                  <a:pt x="5120" y="1763"/>
                </a:lnTo>
                <a:lnTo>
                  <a:pt x="5131" y="1776"/>
                </a:lnTo>
                <a:lnTo>
                  <a:pt x="5140" y="1787"/>
                </a:lnTo>
                <a:lnTo>
                  <a:pt x="5148" y="1805"/>
                </a:lnTo>
                <a:lnTo>
                  <a:pt x="5151" y="1825"/>
                </a:lnTo>
                <a:lnTo>
                  <a:pt x="5160" y="1843"/>
                </a:lnTo>
                <a:lnTo>
                  <a:pt x="5168" y="1854"/>
                </a:lnTo>
                <a:lnTo>
                  <a:pt x="5177" y="1861"/>
                </a:lnTo>
                <a:lnTo>
                  <a:pt x="5186" y="1870"/>
                </a:lnTo>
                <a:lnTo>
                  <a:pt x="5193" y="1883"/>
                </a:lnTo>
                <a:lnTo>
                  <a:pt x="5197" y="1900"/>
                </a:lnTo>
                <a:lnTo>
                  <a:pt x="5180" y="1900"/>
                </a:lnTo>
                <a:lnTo>
                  <a:pt x="5180" y="1887"/>
                </a:lnTo>
                <a:lnTo>
                  <a:pt x="5168" y="1880"/>
                </a:lnTo>
                <a:lnTo>
                  <a:pt x="5168" y="1883"/>
                </a:lnTo>
                <a:lnTo>
                  <a:pt x="5175" y="1894"/>
                </a:lnTo>
                <a:lnTo>
                  <a:pt x="5178" y="1907"/>
                </a:lnTo>
                <a:lnTo>
                  <a:pt x="5180" y="1923"/>
                </a:lnTo>
                <a:lnTo>
                  <a:pt x="5169" y="1936"/>
                </a:lnTo>
                <a:lnTo>
                  <a:pt x="5162" y="1947"/>
                </a:lnTo>
                <a:lnTo>
                  <a:pt x="5155" y="1960"/>
                </a:lnTo>
                <a:lnTo>
                  <a:pt x="5146" y="1970"/>
                </a:lnTo>
                <a:lnTo>
                  <a:pt x="5133" y="1976"/>
                </a:lnTo>
                <a:lnTo>
                  <a:pt x="5115" y="1980"/>
                </a:lnTo>
                <a:lnTo>
                  <a:pt x="5109" y="1976"/>
                </a:lnTo>
                <a:lnTo>
                  <a:pt x="5104" y="1974"/>
                </a:lnTo>
                <a:lnTo>
                  <a:pt x="5097" y="1972"/>
                </a:lnTo>
                <a:lnTo>
                  <a:pt x="5089" y="1970"/>
                </a:lnTo>
                <a:lnTo>
                  <a:pt x="5089" y="1976"/>
                </a:lnTo>
                <a:lnTo>
                  <a:pt x="5093" y="1976"/>
                </a:lnTo>
                <a:lnTo>
                  <a:pt x="5098" y="1978"/>
                </a:lnTo>
                <a:lnTo>
                  <a:pt x="5102" y="1981"/>
                </a:lnTo>
                <a:lnTo>
                  <a:pt x="5108" y="1983"/>
                </a:lnTo>
                <a:lnTo>
                  <a:pt x="5111" y="1987"/>
                </a:lnTo>
                <a:lnTo>
                  <a:pt x="5113" y="1992"/>
                </a:lnTo>
                <a:lnTo>
                  <a:pt x="5109" y="1994"/>
                </a:lnTo>
                <a:lnTo>
                  <a:pt x="5106" y="1998"/>
                </a:lnTo>
                <a:lnTo>
                  <a:pt x="5104" y="2000"/>
                </a:lnTo>
                <a:lnTo>
                  <a:pt x="5104" y="2003"/>
                </a:lnTo>
                <a:lnTo>
                  <a:pt x="5102" y="2009"/>
                </a:lnTo>
                <a:lnTo>
                  <a:pt x="5102" y="2016"/>
                </a:lnTo>
                <a:lnTo>
                  <a:pt x="5106" y="2016"/>
                </a:lnTo>
                <a:lnTo>
                  <a:pt x="5113" y="2010"/>
                </a:lnTo>
                <a:lnTo>
                  <a:pt x="5122" y="2010"/>
                </a:lnTo>
                <a:lnTo>
                  <a:pt x="5138" y="2012"/>
                </a:lnTo>
                <a:lnTo>
                  <a:pt x="5138" y="2040"/>
                </a:lnTo>
                <a:lnTo>
                  <a:pt x="5133" y="2045"/>
                </a:lnTo>
                <a:lnTo>
                  <a:pt x="5128" y="2052"/>
                </a:lnTo>
                <a:lnTo>
                  <a:pt x="5124" y="2058"/>
                </a:lnTo>
                <a:lnTo>
                  <a:pt x="5117" y="2063"/>
                </a:lnTo>
                <a:lnTo>
                  <a:pt x="5102" y="2070"/>
                </a:lnTo>
                <a:lnTo>
                  <a:pt x="5082" y="2074"/>
                </a:lnTo>
                <a:lnTo>
                  <a:pt x="5062" y="2078"/>
                </a:lnTo>
                <a:lnTo>
                  <a:pt x="5048" y="2083"/>
                </a:lnTo>
                <a:lnTo>
                  <a:pt x="5044" y="2087"/>
                </a:lnTo>
                <a:lnTo>
                  <a:pt x="5037" y="2096"/>
                </a:lnTo>
                <a:lnTo>
                  <a:pt x="5028" y="2107"/>
                </a:lnTo>
                <a:lnTo>
                  <a:pt x="5018" y="2120"/>
                </a:lnTo>
                <a:lnTo>
                  <a:pt x="5009" y="2132"/>
                </a:lnTo>
                <a:lnTo>
                  <a:pt x="5002" y="2141"/>
                </a:lnTo>
                <a:lnTo>
                  <a:pt x="4998" y="2147"/>
                </a:lnTo>
                <a:lnTo>
                  <a:pt x="4995" y="2147"/>
                </a:lnTo>
                <a:lnTo>
                  <a:pt x="4988" y="2165"/>
                </a:lnTo>
                <a:lnTo>
                  <a:pt x="4984" y="2180"/>
                </a:lnTo>
                <a:lnTo>
                  <a:pt x="4982" y="2194"/>
                </a:lnTo>
                <a:lnTo>
                  <a:pt x="4977" y="2205"/>
                </a:lnTo>
                <a:lnTo>
                  <a:pt x="4968" y="2212"/>
                </a:lnTo>
                <a:lnTo>
                  <a:pt x="4953" y="2218"/>
                </a:lnTo>
                <a:lnTo>
                  <a:pt x="4929" y="2220"/>
                </a:lnTo>
                <a:lnTo>
                  <a:pt x="4913" y="2230"/>
                </a:lnTo>
                <a:lnTo>
                  <a:pt x="4895" y="2241"/>
                </a:lnTo>
                <a:lnTo>
                  <a:pt x="4877" y="2252"/>
                </a:lnTo>
                <a:lnTo>
                  <a:pt x="4862" y="2265"/>
                </a:lnTo>
                <a:lnTo>
                  <a:pt x="4851" y="2283"/>
                </a:lnTo>
                <a:lnTo>
                  <a:pt x="4851" y="2330"/>
                </a:lnTo>
                <a:lnTo>
                  <a:pt x="4849" y="2332"/>
                </a:lnTo>
                <a:lnTo>
                  <a:pt x="4846" y="2336"/>
                </a:lnTo>
                <a:lnTo>
                  <a:pt x="4842" y="2338"/>
                </a:lnTo>
                <a:lnTo>
                  <a:pt x="4838" y="2341"/>
                </a:lnTo>
                <a:lnTo>
                  <a:pt x="4835" y="2347"/>
                </a:lnTo>
                <a:lnTo>
                  <a:pt x="4831" y="2354"/>
                </a:lnTo>
                <a:lnTo>
                  <a:pt x="4820" y="2354"/>
                </a:lnTo>
                <a:lnTo>
                  <a:pt x="4811" y="2350"/>
                </a:lnTo>
                <a:lnTo>
                  <a:pt x="4804" y="2349"/>
                </a:lnTo>
                <a:lnTo>
                  <a:pt x="4797" y="2347"/>
                </a:lnTo>
                <a:lnTo>
                  <a:pt x="4793" y="2350"/>
                </a:lnTo>
                <a:lnTo>
                  <a:pt x="4791" y="2358"/>
                </a:lnTo>
                <a:lnTo>
                  <a:pt x="4778" y="2358"/>
                </a:lnTo>
                <a:lnTo>
                  <a:pt x="4769" y="2380"/>
                </a:lnTo>
                <a:lnTo>
                  <a:pt x="4753" y="2400"/>
                </a:lnTo>
                <a:lnTo>
                  <a:pt x="4733" y="2414"/>
                </a:lnTo>
                <a:lnTo>
                  <a:pt x="4709" y="2421"/>
                </a:lnTo>
                <a:lnTo>
                  <a:pt x="4704" y="2430"/>
                </a:lnTo>
                <a:lnTo>
                  <a:pt x="4704" y="2438"/>
                </a:lnTo>
                <a:lnTo>
                  <a:pt x="4704" y="2443"/>
                </a:lnTo>
                <a:lnTo>
                  <a:pt x="4704" y="2449"/>
                </a:lnTo>
                <a:lnTo>
                  <a:pt x="4702" y="2454"/>
                </a:lnTo>
                <a:lnTo>
                  <a:pt x="4693" y="2456"/>
                </a:lnTo>
                <a:lnTo>
                  <a:pt x="4677" y="2458"/>
                </a:lnTo>
                <a:lnTo>
                  <a:pt x="4677" y="2454"/>
                </a:lnTo>
                <a:lnTo>
                  <a:pt x="4673" y="2454"/>
                </a:lnTo>
                <a:lnTo>
                  <a:pt x="4673" y="2458"/>
                </a:lnTo>
                <a:lnTo>
                  <a:pt x="4677" y="2460"/>
                </a:lnTo>
                <a:lnTo>
                  <a:pt x="4678" y="2461"/>
                </a:lnTo>
                <a:lnTo>
                  <a:pt x="4680" y="2463"/>
                </a:lnTo>
                <a:lnTo>
                  <a:pt x="4680" y="2465"/>
                </a:lnTo>
                <a:lnTo>
                  <a:pt x="4680" y="2467"/>
                </a:lnTo>
                <a:lnTo>
                  <a:pt x="4680" y="2469"/>
                </a:lnTo>
                <a:lnTo>
                  <a:pt x="4678" y="2472"/>
                </a:lnTo>
                <a:lnTo>
                  <a:pt x="4677" y="2474"/>
                </a:lnTo>
                <a:lnTo>
                  <a:pt x="4673" y="2478"/>
                </a:lnTo>
                <a:lnTo>
                  <a:pt x="4671" y="2480"/>
                </a:lnTo>
                <a:lnTo>
                  <a:pt x="4669" y="2481"/>
                </a:lnTo>
                <a:lnTo>
                  <a:pt x="4668" y="2481"/>
                </a:lnTo>
                <a:lnTo>
                  <a:pt x="4671" y="2501"/>
                </a:lnTo>
                <a:lnTo>
                  <a:pt x="4669" y="2505"/>
                </a:lnTo>
                <a:lnTo>
                  <a:pt x="4664" y="2509"/>
                </a:lnTo>
                <a:lnTo>
                  <a:pt x="4657" y="2514"/>
                </a:lnTo>
                <a:lnTo>
                  <a:pt x="4651" y="2518"/>
                </a:lnTo>
                <a:lnTo>
                  <a:pt x="4648" y="2521"/>
                </a:lnTo>
                <a:lnTo>
                  <a:pt x="4644" y="2534"/>
                </a:lnTo>
                <a:lnTo>
                  <a:pt x="4642" y="2550"/>
                </a:lnTo>
                <a:lnTo>
                  <a:pt x="4644" y="2565"/>
                </a:lnTo>
                <a:lnTo>
                  <a:pt x="4644" y="2578"/>
                </a:lnTo>
                <a:lnTo>
                  <a:pt x="4642" y="2580"/>
                </a:lnTo>
                <a:lnTo>
                  <a:pt x="4638" y="2581"/>
                </a:lnTo>
                <a:lnTo>
                  <a:pt x="4635" y="2585"/>
                </a:lnTo>
                <a:lnTo>
                  <a:pt x="4631" y="2589"/>
                </a:lnTo>
                <a:lnTo>
                  <a:pt x="4629" y="2590"/>
                </a:lnTo>
                <a:lnTo>
                  <a:pt x="4628" y="2592"/>
                </a:lnTo>
                <a:lnTo>
                  <a:pt x="4628" y="2596"/>
                </a:lnTo>
                <a:lnTo>
                  <a:pt x="4631" y="2596"/>
                </a:lnTo>
                <a:lnTo>
                  <a:pt x="4633" y="2605"/>
                </a:lnTo>
                <a:lnTo>
                  <a:pt x="4635" y="2621"/>
                </a:lnTo>
                <a:lnTo>
                  <a:pt x="4635" y="2640"/>
                </a:lnTo>
                <a:lnTo>
                  <a:pt x="4635" y="2660"/>
                </a:lnTo>
                <a:lnTo>
                  <a:pt x="4635" y="2674"/>
                </a:lnTo>
                <a:lnTo>
                  <a:pt x="4635" y="2681"/>
                </a:lnTo>
                <a:lnTo>
                  <a:pt x="4649" y="2703"/>
                </a:lnTo>
                <a:lnTo>
                  <a:pt x="4664" y="2734"/>
                </a:lnTo>
                <a:lnTo>
                  <a:pt x="4675" y="2767"/>
                </a:lnTo>
                <a:lnTo>
                  <a:pt x="4688" y="2801"/>
                </a:lnTo>
                <a:lnTo>
                  <a:pt x="4700" y="2832"/>
                </a:lnTo>
                <a:lnTo>
                  <a:pt x="4715" y="2860"/>
                </a:lnTo>
                <a:lnTo>
                  <a:pt x="4728" y="2880"/>
                </a:lnTo>
                <a:lnTo>
                  <a:pt x="4748" y="2901"/>
                </a:lnTo>
                <a:lnTo>
                  <a:pt x="4768" y="2923"/>
                </a:lnTo>
                <a:lnTo>
                  <a:pt x="4786" y="2947"/>
                </a:lnTo>
                <a:lnTo>
                  <a:pt x="4800" y="2970"/>
                </a:lnTo>
                <a:lnTo>
                  <a:pt x="4806" y="2992"/>
                </a:lnTo>
                <a:lnTo>
                  <a:pt x="4802" y="2998"/>
                </a:lnTo>
                <a:lnTo>
                  <a:pt x="4802" y="3009"/>
                </a:lnTo>
                <a:lnTo>
                  <a:pt x="4806" y="3020"/>
                </a:lnTo>
                <a:lnTo>
                  <a:pt x="4811" y="3032"/>
                </a:lnTo>
                <a:lnTo>
                  <a:pt x="4817" y="3043"/>
                </a:lnTo>
                <a:lnTo>
                  <a:pt x="4822" y="3052"/>
                </a:lnTo>
                <a:lnTo>
                  <a:pt x="4835" y="3076"/>
                </a:lnTo>
                <a:lnTo>
                  <a:pt x="4846" y="3101"/>
                </a:lnTo>
                <a:lnTo>
                  <a:pt x="4858" y="3123"/>
                </a:lnTo>
                <a:lnTo>
                  <a:pt x="4871" y="3143"/>
                </a:lnTo>
                <a:lnTo>
                  <a:pt x="4886" y="3163"/>
                </a:lnTo>
                <a:lnTo>
                  <a:pt x="4900" y="3185"/>
                </a:lnTo>
                <a:lnTo>
                  <a:pt x="4909" y="3209"/>
                </a:lnTo>
                <a:lnTo>
                  <a:pt x="4911" y="3241"/>
                </a:lnTo>
                <a:lnTo>
                  <a:pt x="4913" y="3280"/>
                </a:lnTo>
                <a:lnTo>
                  <a:pt x="4915" y="3318"/>
                </a:lnTo>
                <a:lnTo>
                  <a:pt x="4917" y="3350"/>
                </a:lnTo>
                <a:lnTo>
                  <a:pt x="4915" y="3354"/>
                </a:lnTo>
                <a:lnTo>
                  <a:pt x="4913" y="3358"/>
                </a:lnTo>
                <a:lnTo>
                  <a:pt x="4909" y="3361"/>
                </a:lnTo>
                <a:lnTo>
                  <a:pt x="4906" y="3365"/>
                </a:lnTo>
                <a:lnTo>
                  <a:pt x="4902" y="3369"/>
                </a:lnTo>
                <a:lnTo>
                  <a:pt x="4900" y="3370"/>
                </a:lnTo>
                <a:lnTo>
                  <a:pt x="4898" y="3381"/>
                </a:lnTo>
                <a:lnTo>
                  <a:pt x="4902" y="3390"/>
                </a:lnTo>
                <a:lnTo>
                  <a:pt x="4906" y="3400"/>
                </a:lnTo>
                <a:lnTo>
                  <a:pt x="4909" y="3407"/>
                </a:lnTo>
                <a:lnTo>
                  <a:pt x="4909" y="3414"/>
                </a:lnTo>
                <a:lnTo>
                  <a:pt x="4908" y="3416"/>
                </a:lnTo>
                <a:lnTo>
                  <a:pt x="4906" y="3418"/>
                </a:lnTo>
                <a:lnTo>
                  <a:pt x="4904" y="3418"/>
                </a:lnTo>
                <a:lnTo>
                  <a:pt x="4902" y="3418"/>
                </a:lnTo>
                <a:lnTo>
                  <a:pt x="4900" y="3420"/>
                </a:lnTo>
                <a:lnTo>
                  <a:pt x="4900" y="3421"/>
                </a:lnTo>
                <a:lnTo>
                  <a:pt x="4898" y="3425"/>
                </a:lnTo>
                <a:lnTo>
                  <a:pt x="4897" y="3430"/>
                </a:lnTo>
                <a:lnTo>
                  <a:pt x="4897" y="3438"/>
                </a:lnTo>
                <a:lnTo>
                  <a:pt x="4871" y="3441"/>
                </a:lnTo>
                <a:lnTo>
                  <a:pt x="4848" y="3450"/>
                </a:lnTo>
                <a:lnTo>
                  <a:pt x="4824" y="3460"/>
                </a:lnTo>
                <a:lnTo>
                  <a:pt x="4798" y="3465"/>
                </a:lnTo>
                <a:lnTo>
                  <a:pt x="4797" y="3460"/>
                </a:lnTo>
                <a:lnTo>
                  <a:pt x="4795" y="3456"/>
                </a:lnTo>
                <a:lnTo>
                  <a:pt x="4793" y="3452"/>
                </a:lnTo>
                <a:lnTo>
                  <a:pt x="4791" y="3449"/>
                </a:lnTo>
                <a:lnTo>
                  <a:pt x="4789" y="3443"/>
                </a:lnTo>
                <a:lnTo>
                  <a:pt x="4788" y="3438"/>
                </a:lnTo>
                <a:lnTo>
                  <a:pt x="4789" y="3436"/>
                </a:lnTo>
                <a:lnTo>
                  <a:pt x="4791" y="3434"/>
                </a:lnTo>
                <a:lnTo>
                  <a:pt x="4793" y="3432"/>
                </a:lnTo>
                <a:lnTo>
                  <a:pt x="4793" y="3430"/>
                </a:lnTo>
                <a:lnTo>
                  <a:pt x="4793" y="3429"/>
                </a:lnTo>
                <a:lnTo>
                  <a:pt x="4795" y="3425"/>
                </a:lnTo>
                <a:lnTo>
                  <a:pt x="4778" y="3410"/>
                </a:lnTo>
                <a:lnTo>
                  <a:pt x="4764" y="3390"/>
                </a:lnTo>
                <a:lnTo>
                  <a:pt x="4751" y="3369"/>
                </a:lnTo>
                <a:lnTo>
                  <a:pt x="4728" y="3369"/>
                </a:lnTo>
                <a:lnTo>
                  <a:pt x="4708" y="3365"/>
                </a:lnTo>
                <a:lnTo>
                  <a:pt x="4702" y="3350"/>
                </a:lnTo>
                <a:lnTo>
                  <a:pt x="4695" y="3330"/>
                </a:lnTo>
                <a:lnTo>
                  <a:pt x="4686" y="3310"/>
                </a:lnTo>
                <a:lnTo>
                  <a:pt x="4675" y="3292"/>
                </a:lnTo>
                <a:lnTo>
                  <a:pt x="4662" y="3280"/>
                </a:lnTo>
                <a:lnTo>
                  <a:pt x="4648" y="3272"/>
                </a:lnTo>
                <a:lnTo>
                  <a:pt x="4642" y="3238"/>
                </a:lnTo>
                <a:lnTo>
                  <a:pt x="4615" y="3238"/>
                </a:lnTo>
                <a:lnTo>
                  <a:pt x="4604" y="3220"/>
                </a:lnTo>
                <a:lnTo>
                  <a:pt x="4591" y="3198"/>
                </a:lnTo>
                <a:lnTo>
                  <a:pt x="4578" y="3172"/>
                </a:lnTo>
                <a:lnTo>
                  <a:pt x="4568" y="3149"/>
                </a:lnTo>
                <a:lnTo>
                  <a:pt x="4562" y="3129"/>
                </a:lnTo>
                <a:lnTo>
                  <a:pt x="4568" y="3130"/>
                </a:lnTo>
                <a:lnTo>
                  <a:pt x="4569" y="3130"/>
                </a:lnTo>
                <a:lnTo>
                  <a:pt x="4571" y="3130"/>
                </a:lnTo>
                <a:lnTo>
                  <a:pt x="4573" y="3130"/>
                </a:lnTo>
                <a:lnTo>
                  <a:pt x="4575" y="3130"/>
                </a:lnTo>
                <a:lnTo>
                  <a:pt x="4578" y="3130"/>
                </a:lnTo>
                <a:lnTo>
                  <a:pt x="4582" y="3130"/>
                </a:lnTo>
                <a:lnTo>
                  <a:pt x="4586" y="3116"/>
                </a:lnTo>
                <a:lnTo>
                  <a:pt x="4589" y="3107"/>
                </a:lnTo>
                <a:lnTo>
                  <a:pt x="4593" y="3100"/>
                </a:lnTo>
                <a:lnTo>
                  <a:pt x="4598" y="3090"/>
                </a:lnTo>
                <a:lnTo>
                  <a:pt x="4591" y="3090"/>
                </a:lnTo>
                <a:lnTo>
                  <a:pt x="4591" y="3094"/>
                </a:lnTo>
                <a:lnTo>
                  <a:pt x="4586" y="3103"/>
                </a:lnTo>
                <a:lnTo>
                  <a:pt x="4582" y="3110"/>
                </a:lnTo>
                <a:lnTo>
                  <a:pt x="4577" y="3116"/>
                </a:lnTo>
                <a:lnTo>
                  <a:pt x="4569" y="3120"/>
                </a:lnTo>
                <a:lnTo>
                  <a:pt x="4555" y="3121"/>
                </a:lnTo>
                <a:lnTo>
                  <a:pt x="4549" y="3112"/>
                </a:lnTo>
                <a:lnTo>
                  <a:pt x="4542" y="3105"/>
                </a:lnTo>
                <a:lnTo>
                  <a:pt x="4544" y="3081"/>
                </a:lnTo>
                <a:lnTo>
                  <a:pt x="4544" y="3056"/>
                </a:lnTo>
                <a:lnTo>
                  <a:pt x="4544" y="3029"/>
                </a:lnTo>
                <a:lnTo>
                  <a:pt x="4540" y="3001"/>
                </a:lnTo>
                <a:lnTo>
                  <a:pt x="4535" y="2978"/>
                </a:lnTo>
                <a:lnTo>
                  <a:pt x="4528" y="2958"/>
                </a:lnTo>
                <a:lnTo>
                  <a:pt x="4513" y="2943"/>
                </a:lnTo>
                <a:lnTo>
                  <a:pt x="4495" y="2934"/>
                </a:lnTo>
                <a:lnTo>
                  <a:pt x="4484" y="2934"/>
                </a:lnTo>
                <a:lnTo>
                  <a:pt x="4471" y="2927"/>
                </a:lnTo>
                <a:lnTo>
                  <a:pt x="4458" y="2916"/>
                </a:lnTo>
                <a:lnTo>
                  <a:pt x="4446" y="2901"/>
                </a:lnTo>
                <a:lnTo>
                  <a:pt x="4435" y="2889"/>
                </a:lnTo>
                <a:lnTo>
                  <a:pt x="4428" y="2878"/>
                </a:lnTo>
                <a:lnTo>
                  <a:pt x="4424" y="2876"/>
                </a:lnTo>
                <a:lnTo>
                  <a:pt x="4420" y="2874"/>
                </a:lnTo>
                <a:lnTo>
                  <a:pt x="4415" y="2874"/>
                </a:lnTo>
                <a:lnTo>
                  <a:pt x="4411" y="2872"/>
                </a:lnTo>
                <a:lnTo>
                  <a:pt x="4408" y="2870"/>
                </a:lnTo>
                <a:lnTo>
                  <a:pt x="4398" y="2854"/>
                </a:lnTo>
                <a:lnTo>
                  <a:pt x="4382" y="2841"/>
                </a:lnTo>
                <a:lnTo>
                  <a:pt x="4364" y="2836"/>
                </a:lnTo>
                <a:lnTo>
                  <a:pt x="4342" y="2832"/>
                </a:lnTo>
                <a:lnTo>
                  <a:pt x="4318" y="2834"/>
                </a:lnTo>
                <a:lnTo>
                  <a:pt x="4322" y="2858"/>
                </a:lnTo>
                <a:lnTo>
                  <a:pt x="4295" y="2869"/>
                </a:lnTo>
                <a:lnTo>
                  <a:pt x="4273" y="2880"/>
                </a:lnTo>
                <a:lnTo>
                  <a:pt x="4249" y="2890"/>
                </a:lnTo>
                <a:lnTo>
                  <a:pt x="4226" y="2900"/>
                </a:lnTo>
                <a:lnTo>
                  <a:pt x="4197" y="2905"/>
                </a:lnTo>
                <a:lnTo>
                  <a:pt x="4193" y="2901"/>
                </a:lnTo>
                <a:lnTo>
                  <a:pt x="4191" y="2898"/>
                </a:lnTo>
                <a:lnTo>
                  <a:pt x="4188" y="2896"/>
                </a:lnTo>
                <a:lnTo>
                  <a:pt x="4184" y="2892"/>
                </a:lnTo>
                <a:lnTo>
                  <a:pt x="4184" y="2869"/>
                </a:lnTo>
                <a:lnTo>
                  <a:pt x="4175" y="2861"/>
                </a:lnTo>
                <a:lnTo>
                  <a:pt x="4158" y="2852"/>
                </a:lnTo>
                <a:lnTo>
                  <a:pt x="4137" y="2843"/>
                </a:lnTo>
                <a:lnTo>
                  <a:pt x="4111" y="2834"/>
                </a:lnTo>
                <a:lnTo>
                  <a:pt x="4088" y="2825"/>
                </a:lnTo>
                <a:lnTo>
                  <a:pt x="4068" y="2820"/>
                </a:lnTo>
                <a:lnTo>
                  <a:pt x="4051" y="2816"/>
                </a:lnTo>
                <a:lnTo>
                  <a:pt x="4048" y="2816"/>
                </a:lnTo>
                <a:lnTo>
                  <a:pt x="4038" y="2820"/>
                </a:lnTo>
                <a:lnTo>
                  <a:pt x="4028" y="2823"/>
                </a:lnTo>
                <a:lnTo>
                  <a:pt x="4018" y="2825"/>
                </a:lnTo>
                <a:lnTo>
                  <a:pt x="4011" y="2827"/>
                </a:lnTo>
                <a:lnTo>
                  <a:pt x="4000" y="2829"/>
                </a:lnTo>
                <a:lnTo>
                  <a:pt x="3988" y="2829"/>
                </a:lnTo>
                <a:lnTo>
                  <a:pt x="3977" y="2827"/>
                </a:lnTo>
                <a:lnTo>
                  <a:pt x="3971" y="2827"/>
                </a:lnTo>
                <a:lnTo>
                  <a:pt x="3969" y="2830"/>
                </a:lnTo>
                <a:lnTo>
                  <a:pt x="3966" y="2832"/>
                </a:lnTo>
                <a:lnTo>
                  <a:pt x="3964" y="2838"/>
                </a:lnTo>
                <a:lnTo>
                  <a:pt x="3962" y="2841"/>
                </a:lnTo>
                <a:lnTo>
                  <a:pt x="3958" y="2843"/>
                </a:lnTo>
                <a:lnTo>
                  <a:pt x="3949" y="2847"/>
                </a:lnTo>
                <a:lnTo>
                  <a:pt x="3931" y="2852"/>
                </a:lnTo>
                <a:lnTo>
                  <a:pt x="3911" y="2858"/>
                </a:lnTo>
                <a:lnTo>
                  <a:pt x="3889" y="2861"/>
                </a:lnTo>
                <a:lnTo>
                  <a:pt x="3875" y="2863"/>
                </a:lnTo>
                <a:lnTo>
                  <a:pt x="3875" y="2858"/>
                </a:lnTo>
                <a:lnTo>
                  <a:pt x="3875" y="2856"/>
                </a:lnTo>
                <a:lnTo>
                  <a:pt x="3877" y="2854"/>
                </a:lnTo>
                <a:lnTo>
                  <a:pt x="3877" y="2852"/>
                </a:lnTo>
                <a:lnTo>
                  <a:pt x="3878" y="2850"/>
                </a:lnTo>
                <a:lnTo>
                  <a:pt x="3882" y="2849"/>
                </a:lnTo>
                <a:lnTo>
                  <a:pt x="3889" y="2847"/>
                </a:lnTo>
                <a:lnTo>
                  <a:pt x="3895" y="2845"/>
                </a:lnTo>
                <a:lnTo>
                  <a:pt x="3898" y="2843"/>
                </a:lnTo>
                <a:lnTo>
                  <a:pt x="3893" y="2840"/>
                </a:lnTo>
                <a:lnTo>
                  <a:pt x="3886" y="2836"/>
                </a:lnTo>
                <a:lnTo>
                  <a:pt x="3882" y="2830"/>
                </a:lnTo>
                <a:lnTo>
                  <a:pt x="3878" y="2825"/>
                </a:lnTo>
                <a:lnTo>
                  <a:pt x="3875" y="2820"/>
                </a:lnTo>
                <a:lnTo>
                  <a:pt x="3871" y="2820"/>
                </a:lnTo>
                <a:lnTo>
                  <a:pt x="3871" y="2847"/>
                </a:lnTo>
                <a:lnTo>
                  <a:pt x="3848" y="2845"/>
                </a:lnTo>
                <a:lnTo>
                  <a:pt x="3820" y="2845"/>
                </a:lnTo>
                <a:lnTo>
                  <a:pt x="3793" y="2847"/>
                </a:lnTo>
                <a:lnTo>
                  <a:pt x="3766" y="2849"/>
                </a:lnTo>
                <a:lnTo>
                  <a:pt x="3740" y="2854"/>
                </a:lnTo>
                <a:lnTo>
                  <a:pt x="3722" y="2861"/>
                </a:lnTo>
                <a:lnTo>
                  <a:pt x="3718" y="2863"/>
                </a:lnTo>
                <a:lnTo>
                  <a:pt x="3718" y="2867"/>
                </a:lnTo>
                <a:lnTo>
                  <a:pt x="3717" y="2870"/>
                </a:lnTo>
                <a:lnTo>
                  <a:pt x="3717" y="2876"/>
                </a:lnTo>
                <a:lnTo>
                  <a:pt x="3715" y="2878"/>
                </a:lnTo>
                <a:lnTo>
                  <a:pt x="3713" y="2881"/>
                </a:lnTo>
                <a:lnTo>
                  <a:pt x="3709" y="2883"/>
                </a:lnTo>
                <a:lnTo>
                  <a:pt x="3706" y="2885"/>
                </a:lnTo>
                <a:lnTo>
                  <a:pt x="3706" y="2885"/>
                </a:lnTo>
                <a:lnTo>
                  <a:pt x="3706" y="2885"/>
                </a:lnTo>
                <a:lnTo>
                  <a:pt x="3698" y="2889"/>
                </a:lnTo>
                <a:lnTo>
                  <a:pt x="3688" y="2894"/>
                </a:lnTo>
                <a:lnTo>
                  <a:pt x="3677" y="2898"/>
                </a:lnTo>
                <a:lnTo>
                  <a:pt x="3673" y="2901"/>
                </a:lnTo>
                <a:lnTo>
                  <a:pt x="3673" y="2905"/>
                </a:lnTo>
                <a:lnTo>
                  <a:pt x="3678" y="2905"/>
                </a:lnTo>
                <a:lnTo>
                  <a:pt x="3682" y="2907"/>
                </a:lnTo>
                <a:lnTo>
                  <a:pt x="3686" y="2907"/>
                </a:lnTo>
                <a:lnTo>
                  <a:pt x="3689" y="2909"/>
                </a:lnTo>
                <a:lnTo>
                  <a:pt x="3691" y="2901"/>
                </a:lnTo>
                <a:lnTo>
                  <a:pt x="3693" y="2898"/>
                </a:lnTo>
                <a:lnTo>
                  <a:pt x="3695" y="2894"/>
                </a:lnTo>
                <a:lnTo>
                  <a:pt x="3698" y="2892"/>
                </a:lnTo>
                <a:lnTo>
                  <a:pt x="3700" y="2889"/>
                </a:lnTo>
                <a:lnTo>
                  <a:pt x="3706" y="2885"/>
                </a:lnTo>
                <a:lnTo>
                  <a:pt x="3706" y="2885"/>
                </a:lnTo>
                <a:lnTo>
                  <a:pt x="3708" y="2887"/>
                </a:lnTo>
                <a:lnTo>
                  <a:pt x="3709" y="2887"/>
                </a:lnTo>
                <a:lnTo>
                  <a:pt x="3711" y="2887"/>
                </a:lnTo>
                <a:lnTo>
                  <a:pt x="3711" y="2887"/>
                </a:lnTo>
                <a:lnTo>
                  <a:pt x="3713" y="2889"/>
                </a:lnTo>
                <a:lnTo>
                  <a:pt x="3722" y="2903"/>
                </a:lnTo>
                <a:lnTo>
                  <a:pt x="3726" y="2918"/>
                </a:lnTo>
                <a:lnTo>
                  <a:pt x="3726" y="2936"/>
                </a:lnTo>
                <a:lnTo>
                  <a:pt x="3706" y="2932"/>
                </a:lnTo>
                <a:lnTo>
                  <a:pt x="3706" y="2936"/>
                </a:lnTo>
                <a:lnTo>
                  <a:pt x="3708" y="2940"/>
                </a:lnTo>
                <a:lnTo>
                  <a:pt x="3709" y="2943"/>
                </a:lnTo>
                <a:lnTo>
                  <a:pt x="3711" y="2947"/>
                </a:lnTo>
                <a:lnTo>
                  <a:pt x="3713" y="2952"/>
                </a:lnTo>
                <a:lnTo>
                  <a:pt x="3708" y="2952"/>
                </a:lnTo>
                <a:lnTo>
                  <a:pt x="3704" y="2952"/>
                </a:lnTo>
                <a:lnTo>
                  <a:pt x="3702" y="2954"/>
                </a:lnTo>
                <a:lnTo>
                  <a:pt x="3700" y="2954"/>
                </a:lnTo>
                <a:lnTo>
                  <a:pt x="3700" y="2954"/>
                </a:lnTo>
                <a:lnTo>
                  <a:pt x="3698" y="2958"/>
                </a:lnTo>
                <a:lnTo>
                  <a:pt x="3697" y="2960"/>
                </a:lnTo>
                <a:lnTo>
                  <a:pt x="3700" y="2960"/>
                </a:lnTo>
                <a:lnTo>
                  <a:pt x="3711" y="2969"/>
                </a:lnTo>
                <a:lnTo>
                  <a:pt x="3720" y="2970"/>
                </a:lnTo>
                <a:lnTo>
                  <a:pt x="3731" y="2972"/>
                </a:lnTo>
                <a:lnTo>
                  <a:pt x="3746" y="2976"/>
                </a:lnTo>
                <a:lnTo>
                  <a:pt x="3755" y="2981"/>
                </a:lnTo>
                <a:lnTo>
                  <a:pt x="3768" y="2990"/>
                </a:lnTo>
                <a:lnTo>
                  <a:pt x="3778" y="2998"/>
                </a:lnTo>
                <a:lnTo>
                  <a:pt x="3789" y="3005"/>
                </a:lnTo>
                <a:lnTo>
                  <a:pt x="3782" y="3025"/>
                </a:lnTo>
                <a:lnTo>
                  <a:pt x="3773" y="3045"/>
                </a:lnTo>
                <a:lnTo>
                  <a:pt x="3768" y="3041"/>
                </a:lnTo>
                <a:lnTo>
                  <a:pt x="3766" y="3040"/>
                </a:lnTo>
                <a:lnTo>
                  <a:pt x="3762" y="3038"/>
                </a:lnTo>
                <a:lnTo>
                  <a:pt x="3760" y="3036"/>
                </a:lnTo>
                <a:lnTo>
                  <a:pt x="3757" y="3034"/>
                </a:lnTo>
                <a:lnTo>
                  <a:pt x="3753" y="3032"/>
                </a:lnTo>
                <a:lnTo>
                  <a:pt x="3751" y="3038"/>
                </a:lnTo>
                <a:lnTo>
                  <a:pt x="3749" y="3043"/>
                </a:lnTo>
                <a:lnTo>
                  <a:pt x="3748" y="3047"/>
                </a:lnTo>
                <a:lnTo>
                  <a:pt x="3744" y="3049"/>
                </a:lnTo>
                <a:lnTo>
                  <a:pt x="3740" y="3050"/>
                </a:lnTo>
                <a:lnTo>
                  <a:pt x="3733" y="3052"/>
                </a:lnTo>
                <a:lnTo>
                  <a:pt x="3733" y="3043"/>
                </a:lnTo>
                <a:lnTo>
                  <a:pt x="3733" y="3036"/>
                </a:lnTo>
                <a:lnTo>
                  <a:pt x="3733" y="3030"/>
                </a:lnTo>
                <a:lnTo>
                  <a:pt x="3733" y="3029"/>
                </a:lnTo>
                <a:lnTo>
                  <a:pt x="3724" y="3012"/>
                </a:lnTo>
                <a:lnTo>
                  <a:pt x="3709" y="3010"/>
                </a:lnTo>
                <a:lnTo>
                  <a:pt x="3700" y="3009"/>
                </a:lnTo>
                <a:lnTo>
                  <a:pt x="3691" y="3007"/>
                </a:lnTo>
                <a:lnTo>
                  <a:pt x="3680" y="3003"/>
                </a:lnTo>
                <a:lnTo>
                  <a:pt x="3680" y="2998"/>
                </a:lnTo>
                <a:lnTo>
                  <a:pt x="3678" y="2992"/>
                </a:lnTo>
                <a:lnTo>
                  <a:pt x="3677" y="2989"/>
                </a:lnTo>
                <a:lnTo>
                  <a:pt x="3675" y="2987"/>
                </a:lnTo>
                <a:lnTo>
                  <a:pt x="3669" y="2985"/>
                </a:lnTo>
                <a:lnTo>
                  <a:pt x="3664" y="2985"/>
                </a:lnTo>
                <a:lnTo>
                  <a:pt x="3657" y="2983"/>
                </a:lnTo>
                <a:lnTo>
                  <a:pt x="3657" y="2980"/>
                </a:lnTo>
                <a:lnTo>
                  <a:pt x="3653" y="2980"/>
                </a:lnTo>
                <a:lnTo>
                  <a:pt x="3658" y="2996"/>
                </a:lnTo>
                <a:lnTo>
                  <a:pt x="3662" y="3012"/>
                </a:lnTo>
                <a:lnTo>
                  <a:pt x="3660" y="3027"/>
                </a:lnTo>
                <a:lnTo>
                  <a:pt x="3653" y="3030"/>
                </a:lnTo>
                <a:lnTo>
                  <a:pt x="3646" y="3034"/>
                </a:lnTo>
                <a:lnTo>
                  <a:pt x="3640" y="3040"/>
                </a:lnTo>
                <a:lnTo>
                  <a:pt x="3628" y="3036"/>
                </a:lnTo>
                <a:lnTo>
                  <a:pt x="3628" y="3016"/>
                </a:lnTo>
                <a:lnTo>
                  <a:pt x="3597" y="3010"/>
                </a:lnTo>
                <a:lnTo>
                  <a:pt x="3597" y="3030"/>
                </a:lnTo>
                <a:lnTo>
                  <a:pt x="3591" y="3034"/>
                </a:lnTo>
                <a:lnTo>
                  <a:pt x="3589" y="3036"/>
                </a:lnTo>
                <a:lnTo>
                  <a:pt x="3586" y="3036"/>
                </a:lnTo>
                <a:lnTo>
                  <a:pt x="3582" y="3038"/>
                </a:lnTo>
                <a:lnTo>
                  <a:pt x="3577" y="3040"/>
                </a:lnTo>
                <a:lnTo>
                  <a:pt x="3560" y="3032"/>
                </a:lnTo>
                <a:lnTo>
                  <a:pt x="3542" y="3029"/>
                </a:lnTo>
                <a:lnTo>
                  <a:pt x="3524" y="3027"/>
                </a:lnTo>
                <a:lnTo>
                  <a:pt x="3515" y="3009"/>
                </a:lnTo>
                <a:lnTo>
                  <a:pt x="3502" y="2994"/>
                </a:lnTo>
                <a:lnTo>
                  <a:pt x="3484" y="2983"/>
                </a:lnTo>
                <a:lnTo>
                  <a:pt x="3464" y="2983"/>
                </a:lnTo>
                <a:lnTo>
                  <a:pt x="3444" y="2954"/>
                </a:lnTo>
                <a:lnTo>
                  <a:pt x="3438" y="2956"/>
                </a:lnTo>
                <a:lnTo>
                  <a:pt x="3433" y="2958"/>
                </a:lnTo>
                <a:lnTo>
                  <a:pt x="3428" y="2958"/>
                </a:lnTo>
                <a:lnTo>
                  <a:pt x="3418" y="2958"/>
                </a:lnTo>
                <a:lnTo>
                  <a:pt x="3418" y="2954"/>
                </a:lnTo>
                <a:lnTo>
                  <a:pt x="3418" y="2952"/>
                </a:lnTo>
                <a:lnTo>
                  <a:pt x="3418" y="2950"/>
                </a:lnTo>
                <a:lnTo>
                  <a:pt x="3417" y="2949"/>
                </a:lnTo>
                <a:lnTo>
                  <a:pt x="3415" y="2947"/>
                </a:lnTo>
                <a:lnTo>
                  <a:pt x="3411" y="2949"/>
                </a:lnTo>
                <a:lnTo>
                  <a:pt x="3404" y="2952"/>
                </a:lnTo>
                <a:lnTo>
                  <a:pt x="3398" y="2954"/>
                </a:lnTo>
                <a:lnTo>
                  <a:pt x="3402" y="2958"/>
                </a:lnTo>
                <a:lnTo>
                  <a:pt x="3404" y="2961"/>
                </a:lnTo>
                <a:lnTo>
                  <a:pt x="3404" y="2963"/>
                </a:lnTo>
                <a:lnTo>
                  <a:pt x="3406" y="2967"/>
                </a:lnTo>
                <a:lnTo>
                  <a:pt x="3406" y="2972"/>
                </a:lnTo>
                <a:lnTo>
                  <a:pt x="3408" y="2978"/>
                </a:lnTo>
                <a:lnTo>
                  <a:pt x="3398" y="2978"/>
                </a:lnTo>
                <a:lnTo>
                  <a:pt x="3377" y="2987"/>
                </a:lnTo>
                <a:lnTo>
                  <a:pt x="3353" y="2990"/>
                </a:lnTo>
                <a:lnTo>
                  <a:pt x="3326" y="2989"/>
                </a:lnTo>
                <a:lnTo>
                  <a:pt x="3298" y="2983"/>
                </a:lnTo>
                <a:lnTo>
                  <a:pt x="3271" y="2978"/>
                </a:lnTo>
                <a:lnTo>
                  <a:pt x="3242" y="2974"/>
                </a:lnTo>
                <a:lnTo>
                  <a:pt x="3213" y="2974"/>
                </a:lnTo>
                <a:lnTo>
                  <a:pt x="3186" y="2981"/>
                </a:lnTo>
                <a:lnTo>
                  <a:pt x="3153" y="2992"/>
                </a:lnTo>
                <a:lnTo>
                  <a:pt x="3118" y="3007"/>
                </a:lnTo>
                <a:lnTo>
                  <a:pt x="3084" y="3021"/>
                </a:lnTo>
                <a:lnTo>
                  <a:pt x="3051" y="3040"/>
                </a:lnTo>
                <a:lnTo>
                  <a:pt x="3026" y="3060"/>
                </a:lnTo>
                <a:lnTo>
                  <a:pt x="3020" y="3067"/>
                </a:lnTo>
                <a:lnTo>
                  <a:pt x="3017" y="3078"/>
                </a:lnTo>
                <a:lnTo>
                  <a:pt x="3011" y="3090"/>
                </a:lnTo>
                <a:lnTo>
                  <a:pt x="3006" y="3098"/>
                </a:lnTo>
                <a:lnTo>
                  <a:pt x="2993" y="3107"/>
                </a:lnTo>
                <a:lnTo>
                  <a:pt x="2978" y="3112"/>
                </a:lnTo>
                <a:lnTo>
                  <a:pt x="2966" y="3121"/>
                </a:lnTo>
                <a:lnTo>
                  <a:pt x="2949" y="3121"/>
                </a:lnTo>
                <a:lnTo>
                  <a:pt x="2949" y="3134"/>
                </a:lnTo>
                <a:lnTo>
                  <a:pt x="2933" y="3140"/>
                </a:lnTo>
                <a:lnTo>
                  <a:pt x="2918" y="3147"/>
                </a:lnTo>
                <a:lnTo>
                  <a:pt x="2904" y="3152"/>
                </a:lnTo>
                <a:lnTo>
                  <a:pt x="2886" y="3156"/>
                </a:lnTo>
                <a:lnTo>
                  <a:pt x="2886" y="3152"/>
                </a:lnTo>
                <a:lnTo>
                  <a:pt x="2886" y="3149"/>
                </a:lnTo>
                <a:lnTo>
                  <a:pt x="2888" y="3147"/>
                </a:lnTo>
                <a:lnTo>
                  <a:pt x="2888" y="3145"/>
                </a:lnTo>
                <a:lnTo>
                  <a:pt x="2888" y="3143"/>
                </a:lnTo>
                <a:lnTo>
                  <a:pt x="2886" y="3141"/>
                </a:lnTo>
                <a:lnTo>
                  <a:pt x="2884" y="3140"/>
                </a:lnTo>
                <a:lnTo>
                  <a:pt x="2886" y="3140"/>
                </a:lnTo>
                <a:lnTo>
                  <a:pt x="2888" y="3134"/>
                </a:lnTo>
                <a:lnTo>
                  <a:pt x="2886" y="3129"/>
                </a:lnTo>
                <a:lnTo>
                  <a:pt x="2886" y="3123"/>
                </a:lnTo>
                <a:lnTo>
                  <a:pt x="2886" y="3121"/>
                </a:lnTo>
                <a:lnTo>
                  <a:pt x="2888" y="3121"/>
                </a:lnTo>
                <a:lnTo>
                  <a:pt x="2886" y="3121"/>
                </a:lnTo>
                <a:lnTo>
                  <a:pt x="2886" y="3123"/>
                </a:lnTo>
                <a:lnTo>
                  <a:pt x="2886" y="3123"/>
                </a:lnTo>
                <a:lnTo>
                  <a:pt x="2884" y="3127"/>
                </a:lnTo>
                <a:lnTo>
                  <a:pt x="2880" y="3129"/>
                </a:lnTo>
                <a:lnTo>
                  <a:pt x="2878" y="3132"/>
                </a:lnTo>
                <a:lnTo>
                  <a:pt x="2875" y="3134"/>
                </a:lnTo>
                <a:lnTo>
                  <a:pt x="2873" y="3136"/>
                </a:lnTo>
                <a:lnTo>
                  <a:pt x="2873" y="3138"/>
                </a:lnTo>
                <a:lnTo>
                  <a:pt x="2873" y="3138"/>
                </a:lnTo>
                <a:lnTo>
                  <a:pt x="2878" y="3138"/>
                </a:lnTo>
                <a:lnTo>
                  <a:pt x="2880" y="3138"/>
                </a:lnTo>
                <a:lnTo>
                  <a:pt x="2882" y="3140"/>
                </a:lnTo>
                <a:lnTo>
                  <a:pt x="2884" y="3140"/>
                </a:lnTo>
                <a:lnTo>
                  <a:pt x="2884" y="3140"/>
                </a:lnTo>
                <a:lnTo>
                  <a:pt x="2880" y="3147"/>
                </a:lnTo>
                <a:lnTo>
                  <a:pt x="2875" y="3156"/>
                </a:lnTo>
                <a:lnTo>
                  <a:pt x="2873" y="3165"/>
                </a:lnTo>
                <a:lnTo>
                  <a:pt x="2869" y="3167"/>
                </a:lnTo>
                <a:lnTo>
                  <a:pt x="2866" y="3169"/>
                </a:lnTo>
                <a:lnTo>
                  <a:pt x="2864" y="3167"/>
                </a:lnTo>
                <a:lnTo>
                  <a:pt x="2862" y="3167"/>
                </a:lnTo>
                <a:lnTo>
                  <a:pt x="2860" y="3165"/>
                </a:lnTo>
                <a:lnTo>
                  <a:pt x="2860" y="3163"/>
                </a:lnTo>
                <a:lnTo>
                  <a:pt x="2858" y="3161"/>
                </a:lnTo>
                <a:lnTo>
                  <a:pt x="2855" y="3160"/>
                </a:lnTo>
                <a:lnTo>
                  <a:pt x="2851" y="3158"/>
                </a:lnTo>
                <a:lnTo>
                  <a:pt x="2846" y="3156"/>
                </a:lnTo>
                <a:lnTo>
                  <a:pt x="2844" y="3165"/>
                </a:lnTo>
                <a:lnTo>
                  <a:pt x="2842" y="3172"/>
                </a:lnTo>
                <a:lnTo>
                  <a:pt x="2838" y="3178"/>
                </a:lnTo>
                <a:lnTo>
                  <a:pt x="2835" y="3181"/>
                </a:lnTo>
                <a:lnTo>
                  <a:pt x="2828" y="3183"/>
                </a:lnTo>
                <a:lnTo>
                  <a:pt x="2817" y="3183"/>
                </a:lnTo>
                <a:lnTo>
                  <a:pt x="2817" y="3203"/>
                </a:lnTo>
                <a:lnTo>
                  <a:pt x="2813" y="3209"/>
                </a:lnTo>
                <a:lnTo>
                  <a:pt x="2808" y="3212"/>
                </a:lnTo>
                <a:lnTo>
                  <a:pt x="2804" y="3218"/>
                </a:lnTo>
                <a:lnTo>
                  <a:pt x="2800" y="3223"/>
                </a:lnTo>
                <a:lnTo>
                  <a:pt x="2793" y="3227"/>
                </a:lnTo>
                <a:lnTo>
                  <a:pt x="2791" y="3227"/>
                </a:lnTo>
                <a:lnTo>
                  <a:pt x="2789" y="3227"/>
                </a:lnTo>
                <a:lnTo>
                  <a:pt x="2786" y="3225"/>
                </a:lnTo>
                <a:lnTo>
                  <a:pt x="2782" y="3225"/>
                </a:lnTo>
                <a:lnTo>
                  <a:pt x="2777" y="3223"/>
                </a:lnTo>
                <a:lnTo>
                  <a:pt x="2777" y="3227"/>
                </a:lnTo>
                <a:lnTo>
                  <a:pt x="2782" y="3238"/>
                </a:lnTo>
                <a:lnTo>
                  <a:pt x="2784" y="3250"/>
                </a:lnTo>
                <a:lnTo>
                  <a:pt x="2784" y="3269"/>
                </a:lnTo>
                <a:lnTo>
                  <a:pt x="2780" y="3287"/>
                </a:lnTo>
                <a:lnTo>
                  <a:pt x="2775" y="3303"/>
                </a:lnTo>
                <a:lnTo>
                  <a:pt x="2769" y="3318"/>
                </a:lnTo>
                <a:lnTo>
                  <a:pt x="2769" y="3320"/>
                </a:lnTo>
                <a:lnTo>
                  <a:pt x="2768" y="3321"/>
                </a:lnTo>
                <a:lnTo>
                  <a:pt x="2764" y="3325"/>
                </a:lnTo>
                <a:lnTo>
                  <a:pt x="2762" y="3330"/>
                </a:lnTo>
                <a:lnTo>
                  <a:pt x="2758" y="3334"/>
                </a:lnTo>
                <a:lnTo>
                  <a:pt x="2757" y="3338"/>
                </a:lnTo>
                <a:lnTo>
                  <a:pt x="2755" y="3340"/>
                </a:lnTo>
                <a:lnTo>
                  <a:pt x="2753" y="3341"/>
                </a:lnTo>
                <a:lnTo>
                  <a:pt x="2762" y="3354"/>
                </a:lnTo>
                <a:lnTo>
                  <a:pt x="2769" y="3374"/>
                </a:lnTo>
                <a:lnTo>
                  <a:pt x="2777" y="3398"/>
                </a:lnTo>
                <a:lnTo>
                  <a:pt x="2782" y="3421"/>
                </a:lnTo>
                <a:lnTo>
                  <a:pt x="2788" y="3443"/>
                </a:lnTo>
                <a:lnTo>
                  <a:pt x="2793" y="3460"/>
                </a:lnTo>
                <a:lnTo>
                  <a:pt x="2798" y="3467"/>
                </a:lnTo>
                <a:lnTo>
                  <a:pt x="2804" y="3470"/>
                </a:lnTo>
                <a:lnTo>
                  <a:pt x="2809" y="3474"/>
                </a:lnTo>
                <a:lnTo>
                  <a:pt x="2815" y="3480"/>
                </a:lnTo>
                <a:lnTo>
                  <a:pt x="2818" y="3492"/>
                </a:lnTo>
                <a:lnTo>
                  <a:pt x="2813" y="3492"/>
                </a:lnTo>
                <a:lnTo>
                  <a:pt x="2813" y="3496"/>
                </a:lnTo>
                <a:lnTo>
                  <a:pt x="2798" y="3498"/>
                </a:lnTo>
                <a:lnTo>
                  <a:pt x="2788" y="3500"/>
                </a:lnTo>
                <a:lnTo>
                  <a:pt x="2777" y="3501"/>
                </a:lnTo>
                <a:lnTo>
                  <a:pt x="2762" y="3503"/>
                </a:lnTo>
                <a:lnTo>
                  <a:pt x="2749" y="3489"/>
                </a:lnTo>
                <a:lnTo>
                  <a:pt x="2737" y="3483"/>
                </a:lnTo>
                <a:lnTo>
                  <a:pt x="2722" y="3481"/>
                </a:lnTo>
                <a:lnTo>
                  <a:pt x="2708" y="3481"/>
                </a:lnTo>
                <a:lnTo>
                  <a:pt x="2689" y="3480"/>
                </a:lnTo>
                <a:lnTo>
                  <a:pt x="2669" y="3474"/>
                </a:lnTo>
                <a:lnTo>
                  <a:pt x="2666" y="3472"/>
                </a:lnTo>
                <a:lnTo>
                  <a:pt x="2662" y="3469"/>
                </a:lnTo>
                <a:lnTo>
                  <a:pt x="2660" y="3465"/>
                </a:lnTo>
                <a:lnTo>
                  <a:pt x="2658" y="3461"/>
                </a:lnTo>
                <a:lnTo>
                  <a:pt x="2657" y="3458"/>
                </a:lnTo>
                <a:lnTo>
                  <a:pt x="2653" y="3454"/>
                </a:lnTo>
                <a:lnTo>
                  <a:pt x="2618" y="3450"/>
                </a:lnTo>
                <a:lnTo>
                  <a:pt x="2615" y="3449"/>
                </a:lnTo>
                <a:lnTo>
                  <a:pt x="2615" y="3445"/>
                </a:lnTo>
                <a:lnTo>
                  <a:pt x="2613" y="3441"/>
                </a:lnTo>
                <a:lnTo>
                  <a:pt x="2611" y="3438"/>
                </a:lnTo>
                <a:lnTo>
                  <a:pt x="2609" y="3434"/>
                </a:lnTo>
                <a:lnTo>
                  <a:pt x="2562" y="3427"/>
                </a:lnTo>
                <a:lnTo>
                  <a:pt x="2558" y="3403"/>
                </a:lnTo>
                <a:lnTo>
                  <a:pt x="2551" y="3380"/>
                </a:lnTo>
                <a:lnTo>
                  <a:pt x="2538" y="3356"/>
                </a:lnTo>
                <a:lnTo>
                  <a:pt x="2528" y="3334"/>
                </a:lnTo>
                <a:lnTo>
                  <a:pt x="2517" y="3309"/>
                </a:lnTo>
                <a:lnTo>
                  <a:pt x="2509" y="3280"/>
                </a:lnTo>
                <a:lnTo>
                  <a:pt x="2506" y="3249"/>
                </a:lnTo>
                <a:lnTo>
                  <a:pt x="2484" y="3236"/>
                </a:lnTo>
                <a:lnTo>
                  <a:pt x="2464" y="3214"/>
                </a:lnTo>
                <a:lnTo>
                  <a:pt x="2442" y="3185"/>
                </a:lnTo>
                <a:lnTo>
                  <a:pt x="2422" y="3152"/>
                </a:lnTo>
                <a:lnTo>
                  <a:pt x="2404" y="3120"/>
                </a:lnTo>
                <a:lnTo>
                  <a:pt x="2389" y="3090"/>
                </a:lnTo>
                <a:lnTo>
                  <a:pt x="2377" y="3065"/>
                </a:lnTo>
                <a:lnTo>
                  <a:pt x="2364" y="3041"/>
                </a:lnTo>
                <a:lnTo>
                  <a:pt x="2348" y="3014"/>
                </a:lnTo>
                <a:lnTo>
                  <a:pt x="2324" y="2990"/>
                </a:lnTo>
                <a:lnTo>
                  <a:pt x="2300" y="2972"/>
                </a:lnTo>
                <a:lnTo>
                  <a:pt x="2273" y="2961"/>
                </a:lnTo>
                <a:lnTo>
                  <a:pt x="2273" y="2947"/>
                </a:lnTo>
                <a:lnTo>
                  <a:pt x="2269" y="2943"/>
                </a:lnTo>
                <a:lnTo>
                  <a:pt x="2266" y="2940"/>
                </a:lnTo>
                <a:lnTo>
                  <a:pt x="2264" y="2936"/>
                </a:lnTo>
                <a:lnTo>
                  <a:pt x="2260" y="2930"/>
                </a:lnTo>
                <a:lnTo>
                  <a:pt x="2242" y="2934"/>
                </a:lnTo>
                <a:lnTo>
                  <a:pt x="2217" y="2934"/>
                </a:lnTo>
                <a:lnTo>
                  <a:pt x="2189" y="2930"/>
                </a:lnTo>
                <a:lnTo>
                  <a:pt x="2188" y="2929"/>
                </a:lnTo>
                <a:lnTo>
                  <a:pt x="2184" y="2927"/>
                </a:lnTo>
                <a:lnTo>
                  <a:pt x="2182" y="2923"/>
                </a:lnTo>
                <a:lnTo>
                  <a:pt x="2178" y="2921"/>
                </a:lnTo>
                <a:lnTo>
                  <a:pt x="2175" y="2920"/>
                </a:lnTo>
                <a:lnTo>
                  <a:pt x="2173" y="2918"/>
                </a:lnTo>
                <a:lnTo>
                  <a:pt x="2168" y="2920"/>
                </a:lnTo>
                <a:lnTo>
                  <a:pt x="2155" y="2923"/>
                </a:lnTo>
                <a:lnTo>
                  <a:pt x="2140" y="2927"/>
                </a:lnTo>
                <a:lnTo>
                  <a:pt x="2126" y="2929"/>
                </a:lnTo>
                <a:lnTo>
                  <a:pt x="2117" y="2947"/>
                </a:lnTo>
                <a:lnTo>
                  <a:pt x="2108" y="2965"/>
                </a:lnTo>
                <a:lnTo>
                  <a:pt x="2098" y="2983"/>
                </a:lnTo>
                <a:lnTo>
                  <a:pt x="2093" y="3005"/>
                </a:lnTo>
                <a:lnTo>
                  <a:pt x="2082" y="3005"/>
                </a:lnTo>
                <a:lnTo>
                  <a:pt x="2077" y="3016"/>
                </a:lnTo>
                <a:lnTo>
                  <a:pt x="2068" y="3023"/>
                </a:lnTo>
                <a:lnTo>
                  <a:pt x="2055" y="3027"/>
                </a:lnTo>
                <a:lnTo>
                  <a:pt x="2038" y="3027"/>
                </a:lnTo>
                <a:lnTo>
                  <a:pt x="2020" y="3014"/>
                </a:lnTo>
                <a:lnTo>
                  <a:pt x="1998" y="3000"/>
                </a:lnTo>
                <a:lnTo>
                  <a:pt x="1973" y="2985"/>
                </a:lnTo>
                <a:lnTo>
                  <a:pt x="1948" y="2969"/>
                </a:lnTo>
                <a:lnTo>
                  <a:pt x="1924" y="2954"/>
                </a:lnTo>
                <a:lnTo>
                  <a:pt x="1906" y="2938"/>
                </a:lnTo>
                <a:lnTo>
                  <a:pt x="1893" y="2923"/>
                </a:lnTo>
                <a:lnTo>
                  <a:pt x="1884" y="2901"/>
                </a:lnTo>
                <a:lnTo>
                  <a:pt x="1878" y="2876"/>
                </a:lnTo>
                <a:lnTo>
                  <a:pt x="1875" y="2849"/>
                </a:lnTo>
                <a:lnTo>
                  <a:pt x="1869" y="2823"/>
                </a:lnTo>
                <a:lnTo>
                  <a:pt x="1862" y="2800"/>
                </a:lnTo>
                <a:lnTo>
                  <a:pt x="1849" y="2781"/>
                </a:lnTo>
                <a:lnTo>
                  <a:pt x="1846" y="2778"/>
                </a:lnTo>
                <a:lnTo>
                  <a:pt x="1844" y="2776"/>
                </a:lnTo>
                <a:lnTo>
                  <a:pt x="1842" y="2776"/>
                </a:lnTo>
                <a:lnTo>
                  <a:pt x="1840" y="2774"/>
                </a:lnTo>
                <a:lnTo>
                  <a:pt x="1838" y="2774"/>
                </a:lnTo>
                <a:lnTo>
                  <a:pt x="1837" y="2774"/>
                </a:lnTo>
                <a:lnTo>
                  <a:pt x="1833" y="2772"/>
                </a:lnTo>
                <a:lnTo>
                  <a:pt x="1829" y="2769"/>
                </a:lnTo>
                <a:lnTo>
                  <a:pt x="1813" y="2749"/>
                </a:lnTo>
                <a:lnTo>
                  <a:pt x="1800" y="2725"/>
                </a:lnTo>
                <a:lnTo>
                  <a:pt x="1786" y="2701"/>
                </a:lnTo>
                <a:lnTo>
                  <a:pt x="1737" y="2665"/>
                </a:lnTo>
                <a:lnTo>
                  <a:pt x="1733" y="2649"/>
                </a:lnTo>
                <a:lnTo>
                  <a:pt x="1729" y="2634"/>
                </a:lnTo>
                <a:lnTo>
                  <a:pt x="1677" y="2627"/>
                </a:lnTo>
                <a:lnTo>
                  <a:pt x="1618" y="2620"/>
                </a:lnTo>
                <a:lnTo>
                  <a:pt x="1562" y="2612"/>
                </a:lnTo>
                <a:lnTo>
                  <a:pt x="1509" y="2605"/>
                </a:lnTo>
                <a:lnTo>
                  <a:pt x="1506" y="2656"/>
                </a:lnTo>
                <a:lnTo>
                  <a:pt x="1495" y="2661"/>
                </a:lnTo>
                <a:lnTo>
                  <a:pt x="1482" y="2663"/>
                </a:lnTo>
                <a:lnTo>
                  <a:pt x="1466" y="2663"/>
                </a:lnTo>
                <a:lnTo>
                  <a:pt x="1448" y="2656"/>
                </a:lnTo>
                <a:lnTo>
                  <a:pt x="1426" y="2654"/>
                </a:lnTo>
                <a:lnTo>
                  <a:pt x="1402" y="2654"/>
                </a:lnTo>
                <a:lnTo>
                  <a:pt x="1378" y="2652"/>
                </a:lnTo>
                <a:lnTo>
                  <a:pt x="1333" y="2643"/>
                </a:lnTo>
                <a:lnTo>
                  <a:pt x="1286" y="2640"/>
                </a:lnTo>
                <a:lnTo>
                  <a:pt x="1238" y="2636"/>
                </a:lnTo>
                <a:lnTo>
                  <a:pt x="1191" y="2627"/>
                </a:lnTo>
                <a:lnTo>
                  <a:pt x="1164" y="2618"/>
                </a:lnTo>
                <a:lnTo>
                  <a:pt x="1140" y="2603"/>
                </a:lnTo>
                <a:lnTo>
                  <a:pt x="1117" y="2589"/>
                </a:lnTo>
                <a:lnTo>
                  <a:pt x="1095" y="2574"/>
                </a:lnTo>
                <a:lnTo>
                  <a:pt x="1044" y="2543"/>
                </a:lnTo>
                <a:lnTo>
                  <a:pt x="997" y="2514"/>
                </a:lnTo>
                <a:lnTo>
                  <a:pt x="949" y="2487"/>
                </a:lnTo>
                <a:lnTo>
                  <a:pt x="900" y="2454"/>
                </a:lnTo>
                <a:lnTo>
                  <a:pt x="884" y="2447"/>
                </a:lnTo>
                <a:lnTo>
                  <a:pt x="868" y="2441"/>
                </a:lnTo>
                <a:lnTo>
                  <a:pt x="851" y="2434"/>
                </a:lnTo>
                <a:lnTo>
                  <a:pt x="837" y="2429"/>
                </a:lnTo>
                <a:lnTo>
                  <a:pt x="822" y="2420"/>
                </a:lnTo>
                <a:lnTo>
                  <a:pt x="813" y="2407"/>
                </a:lnTo>
                <a:lnTo>
                  <a:pt x="808" y="2390"/>
                </a:lnTo>
                <a:lnTo>
                  <a:pt x="811" y="2389"/>
                </a:lnTo>
                <a:lnTo>
                  <a:pt x="811" y="2387"/>
                </a:lnTo>
                <a:lnTo>
                  <a:pt x="813" y="2385"/>
                </a:lnTo>
                <a:lnTo>
                  <a:pt x="815" y="2383"/>
                </a:lnTo>
                <a:lnTo>
                  <a:pt x="780" y="2383"/>
                </a:lnTo>
                <a:lnTo>
                  <a:pt x="766" y="2378"/>
                </a:lnTo>
                <a:lnTo>
                  <a:pt x="740" y="2372"/>
                </a:lnTo>
                <a:lnTo>
                  <a:pt x="709" y="2369"/>
                </a:lnTo>
                <a:lnTo>
                  <a:pt x="675" y="2365"/>
                </a:lnTo>
                <a:lnTo>
                  <a:pt x="638" y="2363"/>
                </a:lnTo>
                <a:lnTo>
                  <a:pt x="606" y="2360"/>
                </a:lnTo>
                <a:lnTo>
                  <a:pt x="577" y="2358"/>
                </a:lnTo>
                <a:lnTo>
                  <a:pt x="557" y="2358"/>
                </a:lnTo>
                <a:lnTo>
                  <a:pt x="553" y="2352"/>
                </a:lnTo>
                <a:lnTo>
                  <a:pt x="551" y="2350"/>
                </a:lnTo>
                <a:lnTo>
                  <a:pt x="549" y="2347"/>
                </a:lnTo>
                <a:lnTo>
                  <a:pt x="548" y="2343"/>
                </a:lnTo>
                <a:lnTo>
                  <a:pt x="546" y="2338"/>
                </a:lnTo>
                <a:lnTo>
                  <a:pt x="546" y="2330"/>
                </a:lnTo>
                <a:lnTo>
                  <a:pt x="540" y="2318"/>
                </a:lnTo>
                <a:lnTo>
                  <a:pt x="540" y="2303"/>
                </a:lnTo>
                <a:lnTo>
                  <a:pt x="542" y="2287"/>
                </a:lnTo>
                <a:lnTo>
                  <a:pt x="542" y="2270"/>
                </a:lnTo>
                <a:lnTo>
                  <a:pt x="540" y="2254"/>
                </a:lnTo>
                <a:lnTo>
                  <a:pt x="535" y="2243"/>
                </a:lnTo>
                <a:lnTo>
                  <a:pt x="522" y="2227"/>
                </a:lnTo>
                <a:lnTo>
                  <a:pt x="508" y="2209"/>
                </a:lnTo>
                <a:lnTo>
                  <a:pt x="491" y="2189"/>
                </a:lnTo>
                <a:lnTo>
                  <a:pt x="475" y="2172"/>
                </a:lnTo>
                <a:lnTo>
                  <a:pt x="462" y="2160"/>
                </a:lnTo>
                <a:lnTo>
                  <a:pt x="451" y="2150"/>
                </a:lnTo>
                <a:lnTo>
                  <a:pt x="448" y="2150"/>
                </a:lnTo>
                <a:lnTo>
                  <a:pt x="440" y="2149"/>
                </a:lnTo>
                <a:lnTo>
                  <a:pt x="433" y="2149"/>
                </a:lnTo>
                <a:lnTo>
                  <a:pt x="424" y="2147"/>
                </a:lnTo>
                <a:lnTo>
                  <a:pt x="424" y="2130"/>
                </a:lnTo>
                <a:lnTo>
                  <a:pt x="422" y="2112"/>
                </a:lnTo>
                <a:lnTo>
                  <a:pt x="422" y="2092"/>
                </a:lnTo>
                <a:lnTo>
                  <a:pt x="420" y="2080"/>
                </a:lnTo>
                <a:lnTo>
                  <a:pt x="400" y="2074"/>
                </a:lnTo>
                <a:lnTo>
                  <a:pt x="378" y="2067"/>
                </a:lnTo>
                <a:lnTo>
                  <a:pt x="358" y="2058"/>
                </a:lnTo>
                <a:lnTo>
                  <a:pt x="344" y="2047"/>
                </a:lnTo>
                <a:lnTo>
                  <a:pt x="338" y="2038"/>
                </a:lnTo>
                <a:lnTo>
                  <a:pt x="335" y="2027"/>
                </a:lnTo>
                <a:lnTo>
                  <a:pt x="331" y="2018"/>
                </a:lnTo>
                <a:lnTo>
                  <a:pt x="326" y="2007"/>
                </a:lnTo>
                <a:lnTo>
                  <a:pt x="317" y="2000"/>
                </a:lnTo>
                <a:lnTo>
                  <a:pt x="297" y="1994"/>
                </a:lnTo>
                <a:lnTo>
                  <a:pt x="277" y="1989"/>
                </a:lnTo>
                <a:lnTo>
                  <a:pt x="257" y="1983"/>
                </a:lnTo>
                <a:lnTo>
                  <a:pt x="237" y="1976"/>
                </a:lnTo>
                <a:lnTo>
                  <a:pt x="220" y="1965"/>
                </a:lnTo>
                <a:lnTo>
                  <a:pt x="209" y="1950"/>
                </a:lnTo>
                <a:lnTo>
                  <a:pt x="204" y="1932"/>
                </a:lnTo>
                <a:lnTo>
                  <a:pt x="209" y="1923"/>
                </a:lnTo>
                <a:lnTo>
                  <a:pt x="215" y="1907"/>
                </a:lnTo>
                <a:lnTo>
                  <a:pt x="220" y="1889"/>
                </a:lnTo>
                <a:lnTo>
                  <a:pt x="224" y="1872"/>
                </a:lnTo>
                <a:lnTo>
                  <a:pt x="209" y="1865"/>
                </a:lnTo>
                <a:lnTo>
                  <a:pt x="204" y="1858"/>
                </a:lnTo>
                <a:lnTo>
                  <a:pt x="202" y="1852"/>
                </a:lnTo>
                <a:lnTo>
                  <a:pt x="202" y="1847"/>
                </a:lnTo>
                <a:lnTo>
                  <a:pt x="206" y="1841"/>
                </a:lnTo>
                <a:lnTo>
                  <a:pt x="206" y="1834"/>
                </a:lnTo>
                <a:lnTo>
                  <a:pt x="202" y="1825"/>
                </a:lnTo>
                <a:lnTo>
                  <a:pt x="193" y="1810"/>
                </a:lnTo>
                <a:lnTo>
                  <a:pt x="180" y="1796"/>
                </a:lnTo>
                <a:lnTo>
                  <a:pt x="171" y="1781"/>
                </a:lnTo>
                <a:lnTo>
                  <a:pt x="157" y="1760"/>
                </a:lnTo>
                <a:lnTo>
                  <a:pt x="140" y="1740"/>
                </a:lnTo>
                <a:lnTo>
                  <a:pt x="126" y="1718"/>
                </a:lnTo>
                <a:lnTo>
                  <a:pt x="118" y="1709"/>
                </a:lnTo>
                <a:lnTo>
                  <a:pt x="111" y="1700"/>
                </a:lnTo>
                <a:lnTo>
                  <a:pt x="106" y="1685"/>
                </a:lnTo>
                <a:lnTo>
                  <a:pt x="109" y="1676"/>
                </a:lnTo>
                <a:lnTo>
                  <a:pt x="109" y="1663"/>
                </a:lnTo>
                <a:lnTo>
                  <a:pt x="113" y="1650"/>
                </a:lnTo>
                <a:lnTo>
                  <a:pt x="117" y="1647"/>
                </a:lnTo>
                <a:lnTo>
                  <a:pt x="118" y="1645"/>
                </a:lnTo>
                <a:lnTo>
                  <a:pt x="124" y="1643"/>
                </a:lnTo>
                <a:lnTo>
                  <a:pt x="128" y="1641"/>
                </a:lnTo>
                <a:lnTo>
                  <a:pt x="131" y="1638"/>
                </a:lnTo>
                <a:lnTo>
                  <a:pt x="131" y="1638"/>
                </a:lnTo>
                <a:lnTo>
                  <a:pt x="133" y="1638"/>
                </a:lnTo>
                <a:lnTo>
                  <a:pt x="133" y="1641"/>
                </a:lnTo>
                <a:lnTo>
                  <a:pt x="133" y="1643"/>
                </a:lnTo>
                <a:lnTo>
                  <a:pt x="135" y="1641"/>
                </a:lnTo>
                <a:lnTo>
                  <a:pt x="135" y="1640"/>
                </a:lnTo>
                <a:lnTo>
                  <a:pt x="135" y="1638"/>
                </a:lnTo>
                <a:lnTo>
                  <a:pt x="135" y="1636"/>
                </a:lnTo>
                <a:lnTo>
                  <a:pt x="133" y="1634"/>
                </a:lnTo>
                <a:lnTo>
                  <a:pt x="133" y="1634"/>
                </a:lnTo>
                <a:lnTo>
                  <a:pt x="131" y="1638"/>
                </a:lnTo>
                <a:lnTo>
                  <a:pt x="113" y="1634"/>
                </a:lnTo>
                <a:lnTo>
                  <a:pt x="106" y="1623"/>
                </a:lnTo>
                <a:lnTo>
                  <a:pt x="98" y="1612"/>
                </a:lnTo>
                <a:lnTo>
                  <a:pt x="93" y="1601"/>
                </a:lnTo>
                <a:lnTo>
                  <a:pt x="88" y="1589"/>
                </a:lnTo>
                <a:lnTo>
                  <a:pt x="84" y="1570"/>
                </a:lnTo>
                <a:lnTo>
                  <a:pt x="91" y="1561"/>
                </a:lnTo>
                <a:lnTo>
                  <a:pt x="91" y="1556"/>
                </a:lnTo>
                <a:lnTo>
                  <a:pt x="88" y="1549"/>
                </a:lnTo>
                <a:lnTo>
                  <a:pt x="84" y="1541"/>
                </a:lnTo>
                <a:lnTo>
                  <a:pt x="84" y="1530"/>
                </a:lnTo>
                <a:lnTo>
                  <a:pt x="88" y="1523"/>
                </a:lnTo>
                <a:lnTo>
                  <a:pt x="93" y="1512"/>
                </a:lnTo>
                <a:lnTo>
                  <a:pt x="97" y="1500"/>
                </a:lnTo>
                <a:lnTo>
                  <a:pt x="80" y="1487"/>
                </a:lnTo>
                <a:lnTo>
                  <a:pt x="71" y="1467"/>
                </a:lnTo>
                <a:lnTo>
                  <a:pt x="66" y="1467"/>
                </a:lnTo>
                <a:lnTo>
                  <a:pt x="62" y="1469"/>
                </a:lnTo>
                <a:lnTo>
                  <a:pt x="60" y="1469"/>
                </a:lnTo>
                <a:lnTo>
                  <a:pt x="58" y="1469"/>
                </a:lnTo>
                <a:lnTo>
                  <a:pt x="57" y="1467"/>
                </a:lnTo>
                <a:lnTo>
                  <a:pt x="57" y="1463"/>
                </a:lnTo>
                <a:lnTo>
                  <a:pt x="57" y="1458"/>
                </a:lnTo>
                <a:lnTo>
                  <a:pt x="55" y="1450"/>
                </a:lnTo>
                <a:lnTo>
                  <a:pt x="60" y="1436"/>
                </a:lnTo>
                <a:lnTo>
                  <a:pt x="58" y="1416"/>
                </a:lnTo>
                <a:lnTo>
                  <a:pt x="51" y="1396"/>
                </a:lnTo>
                <a:lnTo>
                  <a:pt x="38" y="1376"/>
                </a:lnTo>
                <a:lnTo>
                  <a:pt x="28" y="1356"/>
                </a:lnTo>
                <a:lnTo>
                  <a:pt x="17" y="1340"/>
                </a:lnTo>
                <a:lnTo>
                  <a:pt x="11" y="1323"/>
                </a:lnTo>
                <a:lnTo>
                  <a:pt x="11" y="1316"/>
                </a:lnTo>
                <a:lnTo>
                  <a:pt x="11" y="1312"/>
                </a:lnTo>
                <a:lnTo>
                  <a:pt x="13" y="1309"/>
                </a:lnTo>
                <a:lnTo>
                  <a:pt x="13" y="1309"/>
                </a:lnTo>
                <a:lnTo>
                  <a:pt x="15" y="1307"/>
                </a:lnTo>
                <a:lnTo>
                  <a:pt x="17" y="1305"/>
                </a:lnTo>
                <a:lnTo>
                  <a:pt x="18" y="1303"/>
                </a:lnTo>
                <a:lnTo>
                  <a:pt x="13" y="1252"/>
                </a:lnTo>
                <a:lnTo>
                  <a:pt x="18" y="1245"/>
                </a:lnTo>
                <a:lnTo>
                  <a:pt x="26" y="1236"/>
                </a:lnTo>
                <a:lnTo>
                  <a:pt x="31" y="1225"/>
                </a:lnTo>
                <a:lnTo>
                  <a:pt x="33" y="1212"/>
                </a:lnTo>
                <a:lnTo>
                  <a:pt x="29" y="1194"/>
                </a:lnTo>
                <a:lnTo>
                  <a:pt x="24" y="1176"/>
                </a:lnTo>
                <a:lnTo>
                  <a:pt x="17" y="1160"/>
                </a:lnTo>
                <a:lnTo>
                  <a:pt x="9" y="1141"/>
                </a:lnTo>
                <a:lnTo>
                  <a:pt x="2" y="1120"/>
                </a:lnTo>
                <a:lnTo>
                  <a:pt x="0" y="1092"/>
                </a:lnTo>
                <a:lnTo>
                  <a:pt x="15" y="1076"/>
                </a:lnTo>
                <a:lnTo>
                  <a:pt x="33" y="1052"/>
                </a:lnTo>
                <a:lnTo>
                  <a:pt x="49" y="1027"/>
                </a:lnTo>
                <a:lnTo>
                  <a:pt x="62" y="1000"/>
                </a:lnTo>
                <a:lnTo>
                  <a:pt x="71" y="978"/>
                </a:lnTo>
                <a:lnTo>
                  <a:pt x="75" y="965"/>
                </a:lnTo>
                <a:lnTo>
                  <a:pt x="80" y="954"/>
                </a:lnTo>
                <a:lnTo>
                  <a:pt x="82" y="945"/>
                </a:lnTo>
                <a:lnTo>
                  <a:pt x="82" y="940"/>
                </a:lnTo>
                <a:lnTo>
                  <a:pt x="82" y="934"/>
                </a:lnTo>
                <a:lnTo>
                  <a:pt x="84" y="929"/>
                </a:lnTo>
                <a:lnTo>
                  <a:pt x="88" y="925"/>
                </a:lnTo>
                <a:lnTo>
                  <a:pt x="89" y="921"/>
                </a:lnTo>
                <a:lnTo>
                  <a:pt x="89" y="918"/>
                </a:lnTo>
                <a:lnTo>
                  <a:pt x="91" y="912"/>
                </a:lnTo>
                <a:lnTo>
                  <a:pt x="89" y="907"/>
                </a:lnTo>
                <a:lnTo>
                  <a:pt x="89" y="905"/>
                </a:lnTo>
                <a:lnTo>
                  <a:pt x="88" y="901"/>
                </a:lnTo>
                <a:lnTo>
                  <a:pt x="84" y="900"/>
                </a:lnTo>
                <a:lnTo>
                  <a:pt x="82" y="896"/>
                </a:lnTo>
                <a:lnTo>
                  <a:pt x="82" y="894"/>
                </a:lnTo>
                <a:lnTo>
                  <a:pt x="82" y="876"/>
                </a:lnTo>
                <a:lnTo>
                  <a:pt x="88" y="860"/>
                </a:lnTo>
                <a:lnTo>
                  <a:pt x="98" y="841"/>
                </a:lnTo>
                <a:lnTo>
                  <a:pt x="108" y="829"/>
                </a:lnTo>
                <a:lnTo>
                  <a:pt x="113" y="818"/>
                </a:lnTo>
                <a:lnTo>
                  <a:pt x="109" y="765"/>
                </a:lnTo>
                <a:lnTo>
                  <a:pt x="111" y="765"/>
                </a:lnTo>
                <a:lnTo>
                  <a:pt x="115" y="763"/>
                </a:lnTo>
                <a:lnTo>
                  <a:pt x="118" y="761"/>
                </a:lnTo>
                <a:lnTo>
                  <a:pt x="122" y="760"/>
                </a:lnTo>
                <a:lnTo>
                  <a:pt x="124" y="758"/>
                </a:lnTo>
                <a:lnTo>
                  <a:pt x="137" y="734"/>
                </a:lnTo>
                <a:lnTo>
                  <a:pt x="144" y="705"/>
                </a:lnTo>
                <a:lnTo>
                  <a:pt x="157" y="705"/>
                </a:lnTo>
                <a:lnTo>
                  <a:pt x="168" y="678"/>
                </a:lnTo>
                <a:lnTo>
                  <a:pt x="184" y="649"/>
                </a:lnTo>
                <a:lnTo>
                  <a:pt x="198" y="621"/>
                </a:lnTo>
                <a:lnTo>
                  <a:pt x="206" y="581"/>
                </a:lnTo>
                <a:lnTo>
                  <a:pt x="218" y="578"/>
                </a:lnTo>
                <a:lnTo>
                  <a:pt x="222" y="560"/>
                </a:lnTo>
                <a:lnTo>
                  <a:pt x="222" y="540"/>
                </a:lnTo>
                <a:lnTo>
                  <a:pt x="226" y="521"/>
                </a:lnTo>
                <a:lnTo>
                  <a:pt x="235" y="505"/>
                </a:lnTo>
                <a:lnTo>
                  <a:pt x="248" y="485"/>
                </a:lnTo>
                <a:lnTo>
                  <a:pt x="257" y="465"/>
                </a:lnTo>
                <a:lnTo>
                  <a:pt x="264" y="438"/>
                </a:lnTo>
                <a:lnTo>
                  <a:pt x="264" y="410"/>
                </a:lnTo>
                <a:lnTo>
                  <a:pt x="266" y="383"/>
                </a:lnTo>
                <a:lnTo>
                  <a:pt x="269" y="358"/>
                </a:lnTo>
                <a:lnTo>
                  <a:pt x="280" y="334"/>
                </a:lnTo>
                <a:lnTo>
                  <a:pt x="268" y="334"/>
                </a:lnTo>
                <a:lnTo>
                  <a:pt x="269" y="312"/>
                </a:lnTo>
                <a:lnTo>
                  <a:pt x="273" y="294"/>
                </a:lnTo>
                <a:lnTo>
                  <a:pt x="280" y="278"/>
                </a:lnTo>
                <a:lnTo>
                  <a:pt x="291" y="281"/>
                </a:lnTo>
                <a:lnTo>
                  <a:pt x="286" y="263"/>
                </a:lnTo>
                <a:lnTo>
                  <a:pt x="284" y="241"/>
                </a:lnTo>
                <a:lnTo>
                  <a:pt x="284" y="218"/>
                </a:lnTo>
                <a:lnTo>
                  <a:pt x="286" y="194"/>
                </a:lnTo>
                <a:lnTo>
                  <a:pt x="282" y="172"/>
                </a:lnTo>
                <a:lnTo>
                  <a:pt x="282" y="152"/>
                </a:lnTo>
                <a:lnTo>
                  <a:pt x="284" y="130"/>
                </a:lnTo>
                <a:lnTo>
                  <a:pt x="282" y="109"/>
                </a:lnTo>
                <a:lnTo>
                  <a:pt x="277" y="98"/>
                </a:lnTo>
                <a:lnTo>
                  <a:pt x="271" y="89"/>
                </a:lnTo>
                <a:lnTo>
                  <a:pt x="266" y="78"/>
                </a:lnTo>
                <a:lnTo>
                  <a:pt x="266" y="65"/>
                </a:lnTo>
                <a:lnTo>
                  <a:pt x="271" y="49"/>
                </a:lnTo>
                <a:lnTo>
                  <a:pt x="277" y="32"/>
                </a:lnTo>
                <a:lnTo>
                  <a:pt x="280" y="12"/>
                </a:lnTo>
                <a:lnTo>
                  <a:pt x="286" y="12"/>
                </a:lnTo>
                <a:lnTo>
                  <a:pt x="288" y="14"/>
                </a:lnTo>
                <a:lnTo>
                  <a:pt x="289" y="14"/>
                </a:lnTo>
                <a:lnTo>
                  <a:pt x="291" y="14"/>
                </a:lnTo>
                <a:lnTo>
                  <a:pt x="293" y="16"/>
                </a:lnTo>
                <a:lnTo>
                  <a:pt x="308" y="27"/>
                </a:lnTo>
                <a:lnTo>
                  <a:pt x="320" y="43"/>
                </a:lnTo>
                <a:lnTo>
                  <a:pt x="331" y="60"/>
                </a:lnTo>
                <a:lnTo>
                  <a:pt x="342" y="72"/>
                </a:lnTo>
                <a:lnTo>
                  <a:pt x="360" y="83"/>
                </a:lnTo>
                <a:lnTo>
                  <a:pt x="384" y="90"/>
                </a:lnTo>
                <a:lnTo>
                  <a:pt x="409" y="94"/>
                </a:lnTo>
                <a:lnTo>
                  <a:pt x="433" y="101"/>
                </a:lnTo>
                <a:lnTo>
                  <a:pt x="433" y="105"/>
                </a:lnTo>
                <a:lnTo>
                  <a:pt x="433" y="107"/>
                </a:lnTo>
                <a:lnTo>
                  <a:pt x="433" y="109"/>
                </a:lnTo>
                <a:lnTo>
                  <a:pt x="433" y="109"/>
                </a:lnTo>
                <a:lnTo>
                  <a:pt x="433" y="110"/>
                </a:lnTo>
                <a:lnTo>
                  <a:pt x="433" y="112"/>
                </a:lnTo>
                <a:lnTo>
                  <a:pt x="438" y="110"/>
                </a:lnTo>
                <a:lnTo>
                  <a:pt x="442" y="110"/>
                </a:lnTo>
                <a:lnTo>
                  <a:pt x="448" y="109"/>
                </a:lnTo>
                <a:lnTo>
                  <a:pt x="453" y="109"/>
                </a:lnTo>
                <a:lnTo>
                  <a:pt x="462" y="109"/>
                </a:lnTo>
                <a:lnTo>
                  <a:pt x="462" y="127"/>
                </a:lnTo>
                <a:lnTo>
                  <a:pt x="466" y="138"/>
                </a:lnTo>
                <a:lnTo>
                  <a:pt x="469" y="149"/>
                </a:lnTo>
                <a:lnTo>
                  <a:pt x="475" y="161"/>
                </a:lnTo>
                <a:lnTo>
                  <a:pt x="475" y="160"/>
                </a:lnTo>
                <a:lnTo>
                  <a:pt x="477" y="158"/>
                </a:lnTo>
                <a:lnTo>
                  <a:pt x="477" y="158"/>
                </a:lnTo>
                <a:lnTo>
                  <a:pt x="477" y="156"/>
                </a:lnTo>
                <a:lnTo>
                  <a:pt x="478" y="152"/>
                </a:lnTo>
                <a:lnTo>
                  <a:pt x="482" y="150"/>
                </a:lnTo>
                <a:lnTo>
                  <a:pt x="484" y="150"/>
                </a:lnTo>
                <a:lnTo>
                  <a:pt x="486" y="149"/>
                </a:lnTo>
                <a:lnTo>
                  <a:pt x="486" y="147"/>
                </a:lnTo>
                <a:lnTo>
                  <a:pt x="486" y="145"/>
                </a:lnTo>
                <a:lnTo>
                  <a:pt x="486" y="141"/>
                </a:lnTo>
                <a:lnTo>
                  <a:pt x="486" y="136"/>
                </a:lnTo>
                <a:lnTo>
                  <a:pt x="484" y="129"/>
                </a:lnTo>
                <a:lnTo>
                  <a:pt x="482" y="118"/>
                </a:lnTo>
                <a:lnTo>
                  <a:pt x="482" y="110"/>
                </a:lnTo>
                <a:lnTo>
                  <a:pt x="482" y="105"/>
                </a:lnTo>
                <a:lnTo>
                  <a:pt x="478" y="92"/>
                </a:lnTo>
                <a:lnTo>
                  <a:pt x="466" y="92"/>
                </a:lnTo>
                <a:lnTo>
                  <a:pt x="466" y="72"/>
                </a:lnTo>
                <a:lnTo>
                  <a:pt x="482" y="72"/>
                </a:lnTo>
                <a:lnTo>
                  <a:pt x="482" y="69"/>
                </a:lnTo>
                <a:lnTo>
                  <a:pt x="484" y="65"/>
                </a:lnTo>
                <a:lnTo>
                  <a:pt x="484" y="63"/>
                </a:lnTo>
                <a:lnTo>
                  <a:pt x="486" y="60"/>
                </a:lnTo>
                <a:lnTo>
                  <a:pt x="489" y="60"/>
                </a:lnTo>
                <a:lnTo>
                  <a:pt x="489" y="49"/>
                </a:lnTo>
                <a:lnTo>
                  <a:pt x="482" y="36"/>
                </a:lnTo>
                <a:lnTo>
                  <a:pt x="473" y="23"/>
                </a:lnTo>
                <a:lnTo>
                  <a:pt x="469" y="9"/>
                </a:lnTo>
                <a:lnTo>
                  <a:pt x="480" y="3"/>
                </a:lnTo>
                <a:lnTo>
                  <a:pt x="495" y="1"/>
                </a:lnTo>
                <a:lnTo>
                  <a:pt x="513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자유형 9">
            <a:extLst>
              <a:ext uri="{FF2B5EF4-FFF2-40B4-BE49-F238E27FC236}">
                <a16:creationId xmlns:a16="http://schemas.microsoft.com/office/drawing/2014/main" id="{8657BB3C-CDA7-4B47-B8C1-ED7B2F9690E3}"/>
              </a:ext>
            </a:extLst>
          </p:cNvPr>
          <p:cNvSpPr/>
          <p:nvPr/>
        </p:nvSpPr>
        <p:spPr>
          <a:xfrm>
            <a:off x="6344277" y="209254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EE87F2-2621-46A7-884A-8058A1C15E83}"/>
              </a:ext>
            </a:extLst>
          </p:cNvPr>
          <p:cNvSpPr txBox="1"/>
          <p:nvPr/>
        </p:nvSpPr>
        <p:spPr>
          <a:xfrm>
            <a:off x="8216749" y="1861712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03A989-0584-446C-86AF-0EA6CD80F6B9}"/>
              </a:ext>
            </a:extLst>
          </p:cNvPr>
          <p:cNvSpPr txBox="1"/>
          <p:nvPr/>
        </p:nvSpPr>
        <p:spPr>
          <a:xfrm>
            <a:off x="6774994" y="1769379"/>
            <a:ext cx="136800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2"/>
                </a:solidFill>
              </a:rPr>
              <a:t>A 48</a:t>
            </a:r>
            <a:r>
              <a:rPr lang="en-US" altLang="ko-KR" sz="2000" b="1" dirty="0">
                <a:solidFill>
                  <a:schemeClr val="accent2"/>
                </a:solidFill>
              </a:rPr>
              <a:t>%</a:t>
            </a:r>
            <a:endParaRPr lang="ko-KR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7" name="자유형 19">
            <a:extLst>
              <a:ext uri="{FF2B5EF4-FFF2-40B4-BE49-F238E27FC236}">
                <a16:creationId xmlns:a16="http://schemas.microsoft.com/office/drawing/2014/main" id="{8E52383C-1F55-4DF0-95D9-A9F237B3CD05}"/>
              </a:ext>
            </a:extLst>
          </p:cNvPr>
          <p:cNvSpPr/>
          <p:nvPr/>
        </p:nvSpPr>
        <p:spPr>
          <a:xfrm>
            <a:off x="6344277" y="290156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F807DD-59D1-44EA-9F65-3642C51FAB33}"/>
              </a:ext>
            </a:extLst>
          </p:cNvPr>
          <p:cNvSpPr txBox="1"/>
          <p:nvPr/>
        </p:nvSpPr>
        <p:spPr>
          <a:xfrm>
            <a:off x="8216749" y="2756552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B35BE6-D25B-4024-B21C-F316D15EAD1C}"/>
              </a:ext>
            </a:extLst>
          </p:cNvPr>
          <p:cNvSpPr txBox="1"/>
          <p:nvPr/>
        </p:nvSpPr>
        <p:spPr>
          <a:xfrm>
            <a:off x="6774994" y="2578399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3"/>
                </a:solidFill>
              </a:rPr>
              <a:t>B 22</a:t>
            </a:r>
            <a:r>
              <a:rPr lang="en-US" altLang="ko-KR" sz="2000" b="1" dirty="0">
                <a:solidFill>
                  <a:schemeClr val="accent3"/>
                </a:solidFill>
              </a:rPr>
              <a:t>%</a:t>
            </a:r>
            <a:endParaRPr lang="ko-KR" altLang="en-US" sz="2000" b="1" dirty="0">
              <a:solidFill>
                <a:schemeClr val="accent3"/>
              </a:solidFill>
            </a:endParaRPr>
          </a:p>
        </p:txBody>
      </p:sp>
      <p:sp>
        <p:nvSpPr>
          <p:cNvPr id="10" name="자유형 22">
            <a:extLst>
              <a:ext uri="{FF2B5EF4-FFF2-40B4-BE49-F238E27FC236}">
                <a16:creationId xmlns:a16="http://schemas.microsoft.com/office/drawing/2014/main" id="{65794ADA-7D32-45F1-9D23-532DB1FC9C94}"/>
              </a:ext>
            </a:extLst>
          </p:cNvPr>
          <p:cNvSpPr/>
          <p:nvPr/>
        </p:nvSpPr>
        <p:spPr>
          <a:xfrm>
            <a:off x="6344277" y="371058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1E9ADA-50B1-4688-9716-D62ABEE768CD}"/>
              </a:ext>
            </a:extLst>
          </p:cNvPr>
          <p:cNvSpPr txBox="1"/>
          <p:nvPr/>
        </p:nvSpPr>
        <p:spPr>
          <a:xfrm>
            <a:off x="8216749" y="3575415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D17775-57AF-465A-BD4B-90BA1DA9AD69}"/>
              </a:ext>
            </a:extLst>
          </p:cNvPr>
          <p:cNvSpPr txBox="1"/>
          <p:nvPr/>
        </p:nvSpPr>
        <p:spPr>
          <a:xfrm>
            <a:off x="6774994" y="3387419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4"/>
                </a:solidFill>
              </a:rPr>
              <a:t>C 34</a:t>
            </a:r>
            <a:r>
              <a:rPr lang="en-US" altLang="ko-KR" sz="2000" b="1" dirty="0">
                <a:solidFill>
                  <a:schemeClr val="accent4"/>
                </a:solidFill>
              </a:rPr>
              <a:t>%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13" name="자유형 28">
            <a:extLst>
              <a:ext uri="{FF2B5EF4-FFF2-40B4-BE49-F238E27FC236}">
                <a16:creationId xmlns:a16="http://schemas.microsoft.com/office/drawing/2014/main" id="{85D55E4D-DB8B-469F-9BBE-620CC3131626}"/>
              </a:ext>
            </a:extLst>
          </p:cNvPr>
          <p:cNvSpPr/>
          <p:nvPr/>
        </p:nvSpPr>
        <p:spPr>
          <a:xfrm>
            <a:off x="6344277" y="4519605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48F585-548B-4AA1-96B8-76E16E0C5CC8}"/>
              </a:ext>
            </a:extLst>
          </p:cNvPr>
          <p:cNvSpPr txBox="1"/>
          <p:nvPr/>
        </p:nvSpPr>
        <p:spPr>
          <a:xfrm>
            <a:off x="8216749" y="4288773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4E6063-4926-481D-8085-497AC40C1389}"/>
              </a:ext>
            </a:extLst>
          </p:cNvPr>
          <p:cNvSpPr txBox="1"/>
          <p:nvPr/>
        </p:nvSpPr>
        <p:spPr>
          <a:xfrm>
            <a:off x="6774994" y="4196440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</a:rPr>
              <a:t>D 16</a:t>
            </a:r>
            <a:r>
              <a:rPr lang="en-US" altLang="ko-KR" sz="2000" b="1" dirty="0">
                <a:solidFill>
                  <a:schemeClr val="accent1"/>
                </a:solidFill>
              </a:rPr>
              <a:t>%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자유형 11">
            <a:extLst>
              <a:ext uri="{FF2B5EF4-FFF2-40B4-BE49-F238E27FC236}">
                <a16:creationId xmlns:a16="http://schemas.microsoft.com/office/drawing/2014/main" id="{378381C5-3924-4492-8096-92AEC217BA8A}"/>
              </a:ext>
            </a:extLst>
          </p:cNvPr>
          <p:cNvSpPr/>
          <p:nvPr/>
        </p:nvSpPr>
        <p:spPr>
          <a:xfrm rot="10800000" flipV="1">
            <a:off x="6344277" y="5333421"/>
            <a:ext cx="5148000" cy="57985"/>
          </a:xfrm>
          <a:custGeom>
            <a:avLst/>
            <a:gdLst>
              <a:gd name="connsiteX0" fmla="*/ 0 w 4060371"/>
              <a:gd name="connsiteY0" fmla="*/ 0 h 0"/>
              <a:gd name="connsiteX1" fmla="*/ 4060371 w 406037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60371">
                <a:moveTo>
                  <a:pt x="0" y="0"/>
                </a:moveTo>
                <a:lnTo>
                  <a:pt x="4060371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32">
            <a:extLst>
              <a:ext uri="{FF2B5EF4-FFF2-40B4-BE49-F238E27FC236}">
                <a16:creationId xmlns:a16="http://schemas.microsoft.com/office/drawing/2014/main" id="{77F48873-EEC0-4BEC-846C-EBEC4E33D506}"/>
              </a:ext>
            </a:extLst>
          </p:cNvPr>
          <p:cNvSpPr/>
          <p:nvPr/>
        </p:nvSpPr>
        <p:spPr>
          <a:xfrm>
            <a:off x="6797074" y="4928132"/>
            <a:ext cx="792088" cy="79208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타원 33">
            <a:extLst>
              <a:ext uri="{FF2B5EF4-FFF2-40B4-BE49-F238E27FC236}">
                <a16:creationId xmlns:a16="http://schemas.microsoft.com/office/drawing/2014/main" id="{8C943B41-1EB2-492C-9342-381EFA743458}"/>
              </a:ext>
            </a:extLst>
          </p:cNvPr>
          <p:cNvSpPr/>
          <p:nvPr/>
        </p:nvSpPr>
        <p:spPr>
          <a:xfrm>
            <a:off x="8553790" y="4928132"/>
            <a:ext cx="792088" cy="792088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타원 34">
            <a:extLst>
              <a:ext uri="{FF2B5EF4-FFF2-40B4-BE49-F238E27FC236}">
                <a16:creationId xmlns:a16="http://schemas.microsoft.com/office/drawing/2014/main" id="{B309B174-439F-453B-BBF7-463ED36EE9BC}"/>
              </a:ext>
            </a:extLst>
          </p:cNvPr>
          <p:cNvSpPr/>
          <p:nvPr/>
        </p:nvSpPr>
        <p:spPr>
          <a:xfrm>
            <a:off x="10310506" y="4928132"/>
            <a:ext cx="792088" cy="792088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BA7302-1055-4E6F-B8E3-3657A3C61EDE}"/>
              </a:ext>
            </a:extLst>
          </p:cNvPr>
          <p:cNvSpPr txBox="1"/>
          <p:nvPr/>
        </p:nvSpPr>
        <p:spPr>
          <a:xfrm>
            <a:off x="6579145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5EAC0B-C6A5-45AB-8229-2C2697CC0FE9}"/>
              </a:ext>
            </a:extLst>
          </p:cNvPr>
          <p:cNvSpPr txBox="1"/>
          <p:nvPr/>
        </p:nvSpPr>
        <p:spPr>
          <a:xfrm>
            <a:off x="8333565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6859BC-CA96-404A-BBFB-454FF4C38C1E}"/>
              </a:ext>
            </a:extLst>
          </p:cNvPr>
          <p:cNvSpPr txBox="1"/>
          <p:nvPr/>
        </p:nvSpPr>
        <p:spPr>
          <a:xfrm>
            <a:off x="10087984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grpSp>
        <p:nvGrpSpPr>
          <p:cNvPr id="23" name="그룹 100">
            <a:extLst>
              <a:ext uri="{FF2B5EF4-FFF2-40B4-BE49-F238E27FC236}">
                <a16:creationId xmlns:a16="http://schemas.microsoft.com/office/drawing/2014/main" id="{C3B0A1D6-6992-4A9F-8561-50F76112ACF2}"/>
              </a:ext>
            </a:extLst>
          </p:cNvPr>
          <p:cNvGrpSpPr/>
          <p:nvPr/>
        </p:nvGrpSpPr>
        <p:grpSpPr>
          <a:xfrm>
            <a:off x="2629999" y="2592571"/>
            <a:ext cx="514923" cy="514923"/>
            <a:chOff x="1813250" y="2081018"/>
            <a:chExt cx="616404" cy="616404"/>
          </a:xfrm>
        </p:grpSpPr>
        <p:grpSp>
          <p:nvGrpSpPr>
            <p:cNvPr id="24" name="그룹 101">
              <a:extLst>
                <a:ext uri="{FF2B5EF4-FFF2-40B4-BE49-F238E27FC236}">
                  <a16:creationId xmlns:a16="http://schemas.microsoft.com/office/drawing/2014/main" id="{4800E27A-D997-4BA7-910B-B922CA860351}"/>
                </a:ext>
              </a:extLst>
            </p:cNvPr>
            <p:cNvGrpSpPr/>
            <p:nvPr/>
          </p:nvGrpSpPr>
          <p:grpSpPr>
            <a:xfrm>
              <a:off x="1813250" y="2081018"/>
              <a:ext cx="616404" cy="616404"/>
              <a:chOff x="10579276" y="3457866"/>
              <a:chExt cx="1097175" cy="1097175"/>
            </a:xfrm>
          </p:grpSpPr>
          <p:sp>
            <p:nvSpPr>
              <p:cNvPr id="26" name="눈물 방울 103">
                <a:extLst>
                  <a:ext uri="{FF2B5EF4-FFF2-40B4-BE49-F238E27FC236}">
                    <a16:creationId xmlns:a16="http://schemas.microsoft.com/office/drawing/2014/main" id="{ABD7C7EE-1E02-4E66-9797-E079E65297F8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104">
                <a:extLst>
                  <a:ext uri="{FF2B5EF4-FFF2-40B4-BE49-F238E27FC236}">
                    <a16:creationId xmlns:a16="http://schemas.microsoft.com/office/drawing/2014/main" id="{8A98D96F-6A1C-445F-818B-28C3961F74B2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314232D-3499-46ED-8318-52DEFF8B1800}"/>
                </a:ext>
              </a:extLst>
            </p:cNvPr>
            <p:cNvSpPr txBox="1"/>
            <p:nvPr/>
          </p:nvSpPr>
          <p:spPr>
            <a:xfrm>
              <a:off x="1900178" y="2145992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8" name="그룹 105">
            <a:extLst>
              <a:ext uri="{FF2B5EF4-FFF2-40B4-BE49-F238E27FC236}">
                <a16:creationId xmlns:a16="http://schemas.microsoft.com/office/drawing/2014/main" id="{02132BCE-C982-4FB2-98ED-924A9E2C3A2A}"/>
              </a:ext>
            </a:extLst>
          </p:cNvPr>
          <p:cNvGrpSpPr/>
          <p:nvPr/>
        </p:nvGrpSpPr>
        <p:grpSpPr>
          <a:xfrm>
            <a:off x="1438676" y="3773850"/>
            <a:ext cx="514923" cy="514923"/>
            <a:chOff x="3327523" y="1634051"/>
            <a:chExt cx="616404" cy="616404"/>
          </a:xfrm>
        </p:grpSpPr>
        <p:grpSp>
          <p:nvGrpSpPr>
            <p:cNvPr id="29" name="그룹 106">
              <a:extLst>
                <a:ext uri="{FF2B5EF4-FFF2-40B4-BE49-F238E27FC236}">
                  <a16:creationId xmlns:a16="http://schemas.microsoft.com/office/drawing/2014/main" id="{2D187DFD-AD22-4DDE-90D6-E4FA1ABC82C3}"/>
                </a:ext>
              </a:extLst>
            </p:cNvPr>
            <p:cNvGrpSpPr/>
            <p:nvPr/>
          </p:nvGrpSpPr>
          <p:grpSpPr>
            <a:xfrm>
              <a:off x="3327523" y="1634051"/>
              <a:ext cx="616404" cy="616404"/>
              <a:chOff x="10579276" y="3457866"/>
              <a:chExt cx="1097175" cy="1097175"/>
            </a:xfrm>
          </p:grpSpPr>
          <p:sp>
            <p:nvSpPr>
              <p:cNvPr id="31" name="눈물 방울 108">
                <a:extLst>
                  <a:ext uri="{FF2B5EF4-FFF2-40B4-BE49-F238E27FC236}">
                    <a16:creationId xmlns:a16="http://schemas.microsoft.com/office/drawing/2014/main" id="{3479E390-2D4E-4398-A538-835F807E414B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109">
                <a:extLst>
                  <a:ext uri="{FF2B5EF4-FFF2-40B4-BE49-F238E27FC236}">
                    <a16:creationId xmlns:a16="http://schemas.microsoft.com/office/drawing/2014/main" id="{5A67F56C-C967-4332-857A-1F870EC07E3B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5E213B1-AA2C-4A68-B4A3-558EF1433E99}"/>
                </a:ext>
              </a:extLst>
            </p:cNvPr>
            <p:cNvSpPr txBox="1"/>
            <p:nvPr/>
          </p:nvSpPr>
          <p:spPr>
            <a:xfrm>
              <a:off x="3431807" y="1709580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3" name="그룹 110">
            <a:extLst>
              <a:ext uri="{FF2B5EF4-FFF2-40B4-BE49-F238E27FC236}">
                <a16:creationId xmlns:a16="http://schemas.microsoft.com/office/drawing/2014/main" id="{ECADCEC6-E7E4-41C6-93A8-0233966214A5}"/>
              </a:ext>
            </a:extLst>
          </p:cNvPr>
          <p:cNvGrpSpPr/>
          <p:nvPr/>
        </p:nvGrpSpPr>
        <p:grpSpPr>
          <a:xfrm>
            <a:off x="4171101" y="3933320"/>
            <a:ext cx="514923" cy="514923"/>
            <a:chOff x="3012998" y="3521197"/>
            <a:chExt cx="616404" cy="616404"/>
          </a:xfrm>
        </p:grpSpPr>
        <p:grpSp>
          <p:nvGrpSpPr>
            <p:cNvPr id="34" name="그룹 111">
              <a:extLst>
                <a:ext uri="{FF2B5EF4-FFF2-40B4-BE49-F238E27FC236}">
                  <a16:creationId xmlns:a16="http://schemas.microsoft.com/office/drawing/2014/main" id="{7F3BFE3E-401B-4A6F-94C1-D1B047836AFD}"/>
                </a:ext>
              </a:extLst>
            </p:cNvPr>
            <p:cNvGrpSpPr/>
            <p:nvPr/>
          </p:nvGrpSpPr>
          <p:grpSpPr>
            <a:xfrm>
              <a:off x="3012998" y="3521197"/>
              <a:ext cx="616404" cy="616404"/>
              <a:chOff x="10579276" y="3457866"/>
              <a:chExt cx="1097175" cy="1097175"/>
            </a:xfrm>
          </p:grpSpPr>
          <p:sp>
            <p:nvSpPr>
              <p:cNvPr id="36" name="눈물 방울 113">
                <a:extLst>
                  <a:ext uri="{FF2B5EF4-FFF2-40B4-BE49-F238E27FC236}">
                    <a16:creationId xmlns:a16="http://schemas.microsoft.com/office/drawing/2014/main" id="{64CF9761-97F8-4C75-BBD6-277C8060C738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114">
                <a:extLst>
                  <a:ext uri="{FF2B5EF4-FFF2-40B4-BE49-F238E27FC236}">
                    <a16:creationId xmlns:a16="http://schemas.microsoft.com/office/drawing/2014/main" id="{998DB5C3-20DE-4EA1-B456-E2C3A27C3F3F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9A79F82-A71C-4C72-9395-9008588C890D}"/>
                </a:ext>
              </a:extLst>
            </p:cNvPr>
            <p:cNvSpPr txBox="1"/>
            <p:nvPr/>
          </p:nvSpPr>
          <p:spPr>
            <a:xfrm>
              <a:off x="3095242" y="3596542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8" name="그룹 115">
            <a:extLst>
              <a:ext uri="{FF2B5EF4-FFF2-40B4-BE49-F238E27FC236}">
                <a16:creationId xmlns:a16="http://schemas.microsoft.com/office/drawing/2014/main" id="{EC8E9CB5-8163-403F-875C-77E562EA3FE7}"/>
              </a:ext>
            </a:extLst>
          </p:cNvPr>
          <p:cNvGrpSpPr/>
          <p:nvPr/>
        </p:nvGrpSpPr>
        <p:grpSpPr>
          <a:xfrm>
            <a:off x="3384718" y="3453122"/>
            <a:ext cx="514923" cy="514923"/>
            <a:chOff x="6150365" y="2029275"/>
            <a:chExt cx="616404" cy="616404"/>
          </a:xfrm>
        </p:grpSpPr>
        <p:grpSp>
          <p:nvGrpSpPr>
            <p:cNvPr id="39" name="그룹 116">
              <a:extLst>
                <a:ext uri="{FF2B5EF4-FFF2-40B4-BE49-F238E27FC236}">
                  <a16:creationId xmlns:a16="http://schemas.microsoft.com/office/drawing/2014/main" id="{FC03D030-920D-46BB-92F7-DD964BAA5C43}"/>
                </a:ext>
              </a:extLst>
            </p:cNvPr>
            <p:cNvGrpSpPr/>
            <p:nvPr/>
          </p:nvGrpSpPr>
          <p:grpSpPr>
            <a:xfrm>
              <a:off x="6150365" y="2029275"/>
              <a:ext cx="616404" cy="616404"/>
              <a:chOff x="10579276" y="3457866"/>
              <a:chExt cx="1097175" cy="1097175"/>
            </a:xfrm>
          </p:grpSpPr>
          <p:sp>
            <p:nvSpPr>
              <p:cNvPr id="41" name="눈물 방울 118">
                <a:extLst>
                  <a:ext uri="{FF2B5EF4-FFF2-40B4-BE49-F238E27FC236}">
                    <a16:creationId xmlns:a16="http://schemas.microsoft.com/office/drawing/2014/main" id="{DAE5CA88-420E-4DF1-859E-A171EF2481A5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타원 119">
                <a:extLst>
                  <a:ext uri="{FF2B5EF4-FFF2-40B4-BE49-F238E27FC236}">
                    <a16:creationId xmlns:a16="http://schemas.microsoft.com/office/drawing/2014/main" id="{F68CFD7E-DBB6-43A8-A357-388DED5D4FA5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001794D-4345-4D49-9D6D-9AF5C2CB9338}"/>
                </a:ext>
              </a:extLst>
            </p:cNvPr>
            <p:cNvSpPr txBox="1"/>
            <p:nvPr/>
          </p:nvSpPr>
          <p:spPr>
            <a:xfrm>
              <a:off x="6245031" y="2099244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43" name="직선 연결선 5">
            <a:extLst>
              <a:ext uri="{FF2B5EF4-FFF2-40B4-BE49-F238E27FC236}">
                <a16:creationId xmlns:a16="http://schemas.microsoft.com/office/drawing/2014/main" id="{2C69CFCB-9E7C-4397-B889-EB3BECE27AC3}"/>
              </a:ext>
            </a:extLst>
          </p:cNvPr>
          <p:cNvCxnSpPr>
            <a:cxnSpLocks/>
          </p:cNvCxnSpPr>
          <p:nvPr/>
        </p:nvCxnSpPr>
        <p:spPr>
          <a:xfrm flipH="1">
            <a:off x="6195692" y="1831523"/>
            <a:ext cx="6416" cy="421200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16">
            <a:extLst>
              <a:ext uri="{FF2B5EF4-FFF2-40B4-BE49-F238E27FC236}">
                <a16:creationId xmlns:a16="http://schemas.microsoft.com/office/drawing/2014/main" id="{AA11EF03-D0AE-45C3-881C-42B5453CF392}"/>
              </a:ext>
            </a:extLst>
          </p:cNvPr>
          <p:cNvSpPr/>
          <p:nvPr/>
        </p:nvSpPr>
        <p:spPr>
          <a:xfrm rot="2700000">
            <a:off x="10581156" y="509848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8" name="Rounded Rectangle 27">
            <a:extLst>
              <a:ext uri="{FF2B5EF4-FFF2-40B4-BE49-F238E27FC236}">
                <a16:creationId xmlns:a16="http://schemas.microsoft.com/office/drawing/2014/main" id="{98416075-279F-4CDD-96CE-81AEA037CE6E}"/>
              </a:ext>
            </a:extLst>
          </p:cNvPr>
          <p:cNvSpPr/>
          <p:nvPr/>
        </p:nvSpPr>
        <p:spPr>
          <a:xfrm>
            <a:off x="7052281" y="5185090"/>
            <a:ext cx="386209" cy="29666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9" name="Oval 21">
            <a:extLst>
              <a:ext uri="{FF2B5EF4-FFF2-40B4-BE49-F238E27FC236}">
                <a16:creationId xmlns:a16="http://schemas.microsoft.com/office/drawing/2014/main" id="{0A9D902E-DD9E-47DB-AD72-8B14AC62436F}"/>
              </a:ext>
            </a:extLst>
          </p:cNvPr>
          <p:cNvSpPr>
            <a:spLocks noChangeAspect="1"/>
          </p:cNvSpPr>
          <p:nvPr/>
        </p:nvSpPr>
        <p:spPr>
          <a:xfrm>
            <a:off x="8784729" y="5136956"/>
            <a:ext cx="396491" cy="399802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FD31AFE-7880-4095-AA76-2BED6B69FAA8}"/>
              </a:ext>
            </a:extLst>
          </p:cNvPr>
          <p:cNvGrpSpPr/>
          <p:nvPr/>
        </p:nvGrpSpPr>
        <p:grpSpPr>
          <a:xfrm flipH="1">
            <a:off x="7758875" y="1697679"/>
            <a:ext cx="2861829" cy="2625907"/>
            <a:chOff x="837241" y="2338238"/>
            <a:chExt cx="4340280" cy="3982478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9991483-56A2-44DA-B419-8815AA6055BD}"/>
                </a:ext>
              </a:extLst>
            </p:cNvPr>
            <p:cNvSpPr/>
            <p:nvPr/>
          </p:nvSpPr>
          <p:spPr>
            <a:xfrm>
              <a:off x="837241" y="2338238"/>
              <a:ext cx="4340280" cy="3982478"/>
            </a:xfrm>
            <a:custGeom>
              <a:avLst/>
              <a:gdLst>
                <a:gd name="connsiteX0" fmla="*/ 2649379 w 2657475"/>
                <a:gd name="connsiteY0" fmla="*/ 2105847 h 2438400"/>
                <a:gd name="connsiteX1" fmla="*/ 2644616 w 2657475"/>
                <a:gd name="connsiteY1" fmla="*/ 2094417 h 2438400"/>
                <a:gd name="connsiteX2" fmla="*/ 2649379 w 2657475"/>
                <a:gd name="connsiteY2" fmla="*/ 2070604 h 2438400"/>
                <a:gd name="connsiteX3" fmla="*/ 2644616 w 2657475"/>
                <a:gd name="connsiteY3" fmla="*/ 2062984 h 2438400"/>
                <a:gd name="connsiteX4" fmla="*/ 2630329 w 2657475"/>
                <a:gd name="connsiteY4" fmla="*/ 2055364 h 2438400"/>
                <a:gd name="connsiteX5" fmla="*/ 2633186 w 2657475"/>
                <a:gd name="connsiteY5" fmla="*/ 2039172 h 2438400"/>
                <a:gd name="connsiteX6" fmla="*/ 2628424 w 2657475"/>
                <a:gd name="connsiteY6" fmla="*/ 2032504 h 2438400"/>
                <a:gd name="connsiteX7" fmla="*/ 2620804 w 2657475"/>
                <a:gd name="connsiteY7" fmla="*/ 2029647 h 2438400"/>
                <a:gd name="connsiteX8" fmla="*/ 2576036 w 2657475"/>
                <a:gd name="connsiteY8" fmla="*/ 1994404 h 2438400"/>
                <a:gd name="connsiteX9" fmla="*/ 2450306 w 2657475"/>
                <a:gd name="connsiteY9" fmla="*/ 2037267 h 2438400"/>
                <a:gd name="connsiteX10" fmla="*/ 2367439 w 2657475"/>
                <a:gd name="connsiteY10" fmla="*/ 2059175 h 2438400"/>
                <a:gd name="connsiteX11" fmla="*/ 2388394 w 2657475"/>
                <a:gd name="connsiteY11" fmla="*/ 2002025 h 2438400"/>
                <a:gd name="connsiteX12" fmla="*/ 2333149 w 2657475"/>
                <a:gd name="connsiteY12" fmla="*/ 1995357 h 2438400"/>
                <a:gd name="connsiteX13" fmla="*/ 2230279 w 2657475"/>
                <a:gd name="connsiteY13" fmla="*/ 2017264 h 2438400"/>
                <a:gd name="connsiteX14" fmla="*/ 2156936 w 2657475"/>
                <a:gd name="connsiteY14" fmla="*/ 2010597 h 2438400"/>
                <a:gd name="connsiteX15" fmla="*/ 2101691 w 2657475"/>
                <a:gd name="connsiteY15" fmla="*/ 2037267 h 2438400"/>
                <a:gd name="connsiteX16" fmla="*/ 1998821 w 2657475"/>
                <a:gd name="connsiteY16" fmla="*/ 1897250 h 2438400"/>
                <a:gd name="connsiteX17" fmla="*/ 2027396 w 2657475"/>
                <a:gd name="connsiteY17" fmla="*/ 1709607 h 2438400"/>
                <a:gd name="connsiteX18" fmla="*/ 2015966 w 2657475"/>
                <a:gd name="connsiteY18" fmla="*/ 1630550 h 2438400"/>
                <a:gd name="connsiteX19" fmla="*/ 1779746 w 2657475"/>
                <a:gd name="connsiteY19" fmla="*/ 1366707 h 2438400"/>
                <a:gd name="connsiteX20" fmla="*/ 1827371 w 2657475"/>
                <a:gd name="connsiteY20" fmla="*/ 1300032 h 2438400"/>
                <a:gd name="connsiteX21" fmla="*/ 1854041 w 2657475"/>
                <a:gd name="connsiteY21" fmla="*/ 1255264 h 2438400"/>
                <a:gd name="connsiteX22" fmla="*/ 1841659 w 2657475"/>
                <a:gd name="connsiteY22" fmla="*/ 1220022 h 2438400"/>
                <a:gd name="connsiteX23" fmla="*/ 1834991 w 2657475"/>
                <a:gd name="connsiteY23" fmla="*/ 1188589 h 2438400"/>
                <a:gd name="connsiteX24" fmla="*/ 1833086 w 2657475"/>
                <a:gd name="connsiteY24" fmla="*/ 1147632 h 2438400"/>
                <a:gd name="connsiteX25" fmla="*/ 1799749 w 2657475"/>
                <a:gd name="connsiteY25" fmla="*/ 1114294 h 2438400"/>
                <a:gd name="connsiteX26" fmla="*/ 1774031 w 2657475"/>
                <a:gd name="connsiteY26" fmla="*/ 1078099 h 2438400"/>
                <a:gd name="connsiteX27" fmla="*/ 1723549 w 2657475"/>
                <a:gd name="connsiteY27" fmla="*/ 1099054 h 2438400"/>
                <a:gd name="connsiteX28" fmla="*/ 1654016 w 2657475"/>
                <a:gd name="connsiteY28" fmla="*/ 1186684 h 2438400"/>
                <a:gd name="connsiteX29" fmla="*/ 1637824 w 2657475"/>
                <a:gd name="connsiteY29" fmla="*/ 1186684 h 2438400"/>
                <a:gd name="connsiteX30" fmla="*/ 1458754 w 2657475"/>
                <a:gd name="connsiteY30" fmla="*/ 1060954 h 2438400"/>
                <a:gd name="connsiteX31" fmla="*/ 1353979 w 2657475"/>
                <a:gd name="connsiteY31" fmla="*/ 1099054 h 2438400"/>
                <a:gd name="connsiteX32" fmla="*/ 1339691 w 2657475"/>
                <a:gd name="connsiteY32" fmla="*/ 1081909 h 2438400"/>
                <a:gd name="connsiteX33" fmla="*/ 1256824 w 2657475"/>
                <a:gd name="connsiteY33" fmla="*/ 1012377 h 2438400"/>
                <a:gd name="connsiteX34" fmla="*/ 1223486 w 2657475"/>
                <a:gd name="connsiteY34" fmla="*/ 958084 h 2438400"/>
                <a:gd name="connsiteX35" fmla="*/ 1261586 w 2657475"/>
                <a:gd name="connsiteY35" fmla="*/ 899029 h 2438400"/>
                <a:gd name="connsiteX36" fmla="*/ 1299686 w 2657475"/>
                <a:gd name="connsiteY36" fmla="*/ 920937 h 2438400"/>
                <a:gd name="connsiteX37" fmla="*/ 1358741 w 2657475"/>
                <a:gd name="connsiteY37" fmla="*/ 916174 h 2438400"/>
                <a:gd name="connsiteX38" fmla="*/ 1366361 w 2657475"/>
                <a:gd name="connsiteY38" fmla="*/ 887599 h 2438400"/>
                <a:gd name="connsiteX39" fmla="*/ 1399699 w 2657475"/>
                <a:gd name="connsiteY39" fmla="*/ 889504 h 2438400"/>
                <a:gd name="connsiteX40" fmla="*/ 1412081 w 2657475"/>
                <a:gd name="connsiteY40" fmla="*/ 865692 h 2438400"/>
                <a:gd name="connsiteX41" fmla="*/ 1440656 w 2657475"/>
                <a:gd name="connsiteY41" fmla="*/ 860929 h 2438400"/>
                <a:gd name="connsiteX42" fmla="*/ 1452086 w 2657475"/>
                <a:gd name="connsiteY42" fmla="*/ 830449 h 2438400"/>
                <a:gd name="connsiteX43" fmla="*/ 1497806 w 2657475"/>
                <a:gd name="connsiteY43" fmla="*/ 825687 h 2438400"/>
                <a:gd name="connsiteX44" fmla="*/ 1513999 w 2657475"/>
                <a:gd name="connsiteY44" fmla="*/ 797112 h 2438400"/>
                <a:gd name="connsiteX45" fmla="*/ 1520666 w 2657475"/>
                <a:gd name="connsiteY45" fmla="*/ 687574 h 2438400"/>
                <a:gd name="connsiteX46" fmla="*/ 1560671 w 2657475"/>
                <a:gd name="connsiteY46" fmla="*/ 654237 h 2438400"/>
                <a:gd name="connsiteX47" fmla="*/ 1667351 w 2657475"/>
                <a:gd name="connsiteY47" fmla="*/ 541842 h 2438400"/>
                <a:gd name="connsiteX48" fmla="*/ 1674019 w 2657475"/>
                <a:gd name="connsiteY48" fmla="*/ 578037 h 2438400"/>
                <a:gd name="connsiteX49" fmla="*/ 1697831 w 2657475"/>
                <a:gd name="connsiteY49" fmla="*/ 511362 h 2438400"/>
                <a:gd name="connsiteX50" fmla="*/ 1718786 w 2657475"/>
                <a:gd name="connsiteY50" fmla="*/ 552319 h 2438400"/>
                <a:gd name="connsiteX51" fmla="*/ 1749266 w 2657475"/>
                <a:gd name="connsiteY51" fmla="*/ 473262 h 2438400"/>
                <a:gd name="connsiteX52" fmla="*/ 1768316 w 2657475"/>
                <a:gd name="connsiteY52" fmla="*/ 552319 h 2438400"/>
                <a:gd name="connsiteX53" fmla="*/ 1777841 w 2657475"/>
                <a:gd name="connsiteY53" fmla="*/ 436114 h 2438400"/>
                <a:gd name="connsiteX54" fmla="*/ 1744504 w 2657475"/>
                <a:gd name="connsiteY54" fmla="*/ 324672 h 2438400"/>
                <a:gd name="connsiteX55" fmla="*/ 1623536 w 2657475"/>
                <a:gd name="connsiteY55" fmla="*/ 188464 h 2438400"/>
                <a:gd name="connsiteX56" fmla="*/ 1264444 w 2657475"/>
                <a:gd name="connsiteY56" fmla="*/ 7489 h 2438400"/>
                <a:gd name="connsiteX57" fmla="*/ 845344 w 2657475"/>
                <a:gd name="connsiteY57" fmla="*/ 407539 h 2438400"/>
                <a:gd name="connsiteX58" fmla="*/ 673894 w 2657475"/>
                <a:gd name="connsiteY58" fmla="*/ 515172 h 2438400"/>
                <a:gd name="connsiteX59" fmla="*/ 432911 w 2657475"/>
                <a:gd name="connsiteY59" fmla="*/ 683764 h 2438400"/>
                <a:gd name="connsiteX60" fmla="*/ 328136 w 2657475"/>
                <a:gd name="connsiteY60" fmla="*/ 871407 h 2438400"/>
                <a:gd name="connsiteX61" fmla="*/ 210979 w 2657475"/>
                <a:gd name="connsiteY61" fmla="*/ 1068574 h 2438400"/>
                <a:gd name="connsiteX62" fmla="*/ 90964 w 2657475"/>
                <a:gd name="connsiteY62" fmla="*/ 1174302 h 2438400"/>
                <a:gd name="connsiteX63" fmla="*/ 133826 w 2657475"/>
                <a:gd name="connsiteY63" fmla="*/ 1162872 h 2438400"/>
                <a:gd name="connsiteX64" fmla="*/ 16669 w 2657475"/>
                <a:gd name="connsiteY64" fmla="*/ 1445764 h 2438400"/>
                <a:gd name="connsiteX65" fmla="*/ 64294 w 2657475"/>
                <a:gd name="connsiteY65" fmla="*/ 1400997 h 2438400"/>
                <a:gd name="connsiteX66" fmla="*/ 38576 w 2657475"/>
                <a:gd name="connsiteY66" fmla="*/ 1543872 h 2438400"/>
                <a:gd name="connsiteX67" fmla="*/ 7144 w 2657475"/>
                <a:gd name="connsiteY67" fmla="*/ 1769614 h 2438400"/>
                <a:gd name="connsiteX68" fmla="*/ 57626 w 2657475"/>
                <a:gd name="connsiteY68" fmla="*/ 1696272 h 2438400"/>
                <a:gd name="connsiteX69" fmla="*/ 10001 w 2657475"/>
                <a:gd name="connsiteY69" fmla="*/ 1889629 h 2438400"/>
                <a:gd name="connsiteX70" fmla="*/ 64294 w 2657475"/>
                <a:gd name="connsiteY70" fmla="*/ 1791522 h 2438400"/>
                <a:gd name="connsiteX71" fmla="*/ 32861 w 2657475"/>
                <a:gd name="connsiteY71" fmla="*/ 2001072 h 2438400"/>
                <a:gd name="connsiteX72" fmla="*/ 68104 w 2657475"/>
                <a:gd name="connsiteY72" fmla="*/ 2184905 h 2438400"/>
                <a:gd name="connsiteX73" fmla="*/ 147161 w 2657475"/>
                <a:gd name="connsiteY73" fmla="*/ 2175380 h 2438400"/>
                <a:gd name="connsiteX74" fmla="*/ 347186 w 2657475"/>
                <a:gd name="connsiteY74" fmla="*/ 2429697 h 2438400"/>
                <a:gd name="connsiteX75" fmla="*/ 718661 w 2657475"/>
                <a:gd name="connsiteY75" fmla="*/ 2391597 h 2438400"/>
                <a:gd name="connsiteX76" fmla="*/ 816769 w 2657475"/>
                <a:gd name="connsiteY76" fmla="*/ 2322064 h 2438400"/>
                <a:gd name="connsiteX77" fmla="*/ 890111 w 2657475"/>
                <a:gd name="connsiteY77" fmla="*/ 2264914 h 2438400"/>
                <a:gd name="connsiteX78" fmla="*/ 940594 w 2657475"/>
                <a:gd name="connsiteY78" fmla="*/ 2243007 h 2438400"/>
                <a:gd name="connsiteX79" fmla="*/ 994886 w 2657475"/>
                <a:gd name="connsiteY79" fmla="*/ 2226814 h 2438400"/>
                <a:gd name="connsiteX80" fmla="*/ 1011079 w 2657475"/>
                <a:gd name="connsiteY80" fmla="*/ 2160139 h 2438400"/>
                <a:gd name="connsiteX81" fmla="*/ 1032986 w 2657475"/>
                <a:gd name="connsiteY81" fmla="*/ 2143947 h 2438400"/>
                <a:gd name="connsiteX82" fmla="*/ 1042511 w 2657475"/>
                <a:gd name="connsiteY82" fmla="*/ 2089654 h 2438400"/>
                <a:gd name="connsiteX83" fmla="*/ 1052036 w 2657475"/>
                <a:gd name="connsiteY83" fmla="*/ 2022979 h 2438400"/>
                <a:gd name="connsiteX84" fmla="*/ 1061561 w 2657475"/>
                <a:gd name="connsiteY84" fmla="*/ 1930587 h 2438400"/>
                <a:gd name="connsiteX85" fmla="*/ 1087279 w 2657475"/>
                <a:gd name="connsiteY85" fmla="*/ 1866769 h 2438400"/>
                <a:gd name="connsiteX86" fmla="*/ 1306354 w 2657475"/>
                <a:gd name="connsiteY86" fmla="*/ 1606737 h 2438400"/>
                <a:gd name="connsiteX87" fmla="*/ 1382554 w 2657475"/>
                <a:gd name="connsiteY87" fmla="*/ 1561969 h 2438400"/>
                <a:gd name="connsiteX88" fmla="*/ 1413986 w 2657475"/>
                <a:gd name="connsiteY88" fmla="*/ 1578162 h 2438400"/>
                <a:gd name="connsiteX89" fmla="*/ 1615916 w 2657475"/>
                <a:gd name="connsiteY89" fmla="*/ 1890582 h 2438400"/>
                <a:gd name="connsiteX90" fmla="*/ 1768316 w 2657475"/>
                <a:gd name="connsiteY90" fmla="*/ 2219194 h 2438400"/>
                <a:gd name="connsiteX91" fmla="*/ 1804511 w 2657475"/>
                <a:gd name="connsiteY91" fmla="*/ 2371594 h 2438400"/>
                <a:gd name="connsiteX92" fmla="*/ 1925479 w 2657475"/>
                <a:gd name="connsiteY92" fmla="*/ 2350639 h 2438400"/>
                <a:gd name="connsiteX93" fmla="*/ 1958816 w 2657475"/>
                <a:gd name="connsiteY93" fmla="*/ 2317302 h 2438400"/>
                <a:gd name="connsiteX94" fmla="*/ 2009299 w 2657475"/>
                <a:gd name="connsiteY94" fmla="*/ 2347782 h 2438400"/>
                <a:gd name="connsiteX95" fmla="*/ 2095024 w 2657475"/>
                <a:gd name="connsiteY95" fmla="*/ 2430650 h 2438400"/>
                <a:gd name="connsiteX96" fmla="*/ 2230279 w 2657475"/>
                <a:gd name="connsiteY96" fmla="*/ 2363975 h 2438400"/>
                <a:gd name="connsiteX97" fmla="*/ 2435066 w 2657475"/>
                <a:gd name="connsiteY97" fmla="*/ 2283012 h 2438400"/>
                <a:gd name="connsiteX98" fmla="*/ 2546509 w 2657475"/>
                <a:gd name="connsiteY98" fmla="*/ 2227767 h 2438400"/>
                <a:gd name="connsiteX99" fmla="*/ 2630329 w 2657475"/>
                <a:gd name="connsiteY99" fmla="*/ 2172522 h 2438400"/>
                <a:gd name="connsiteX100" fmla="*/ 2647474 w 2657475"/>
                <a:gd name="connsiteY100" fmla="*/ 2161092 h 2438400"/>
                <a:gd name="connsiteX101" fmla="*/ 2647474 w 2657475"/>
                <a:gd name="connsiteY101" fmla="*/ 2143947 h 2438400"/>
                <a:gd name="connsiteX102" fmla="*/ 2655094 w 2657475"/>
                <a:gd name="connsiteY102" fmla="*/ 2131564 h 2438400"/>
                <a:gd name="connsiteX103" fmla="*/ 2649379 w 2657475"/>
                <a:gd name="connsiteY103" fmla="*/ 2105847 h 2438400"/>
                <a:gd name="connsiteX104" fmla="*/ 918686 w 2657475"/>
                <a:gd name="connsiteY104" fmla="*/ 1436239 h 2438400"/>
                <a:gd name="connsiteX105" fmla="*/ 897731 w 2657475"/>
                <a:gd name="connsiteY105" fmla="*/ 1472434 h 2438400"/>
                <a:gd name="connsiteX106" fmla="*/ 873919 w 2657475"/>
                <a:gd name="connsiteY106" fmla="*/ 1496247 h 2438400"/>
                <a:gd name="connsiteX107" fmla="*/ 832961 w 2657475"/>
                <a:gd name="connsiteY107" fmla="*/ 1532442 h 2438400"/>
                <a:gd name="connsiteX108" fmla="*/ 804386 w 2657475"/>
                <a:gd name="connsiteY108" fmla="*/ 1537204 h 2438400"/>
                <a:gd name="connsiteX109" fmla="*/ 783431 w 2657475"/>
                <a:gd name="connsiteY109" fmla="*/ 1515297 h 2438400"/>
                <a:gd name="connsiteX110" fmla="*/ 752951 w 2657475"/>
                <a:gd name="connsiteY110" fmla="*/ 1508629 h 2438400"/>
                <a:gd name="connsiteX111" fmla="*/ 754856 w 2657475"/>
                <a:gd name="connsiteY111" fmla="*/ 1454337 h 2438400"/>
                <a:gd name="connsiteX112" fmla="*/ 826294 w 2657475"/>
                <a:gd name="connsiteY112" fmla="*/ 1399092 h 2438400"/>
                <a:gd name="connsiteX113" fmla="*/ 871061 w 2657475"/>
                <a:gd name="connsiteY113" fmla="*/ 1291459 h 2438400"/>
                <a:gd name="connsiteX114" fmla="*/ 915829 w 2657475"/>
                <a:gd name="connsiteY114" fmla="*/ 1286697 h 2438400"/>
                <a:gd name="connsiteX115" fmla="*/ 1001554 w 2657475"/>
                <a:gd name="connsiteY115" fmla="*/ 1374327 h 2438400"/>
                <a:gd name="connsiteX116" fmla="*/ 918686 w 2657475"/>
                <a:gd name="connsiteY116" fmla="*/ 1436239 h 243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</a:cxnLst>
              <a:rect l="l" t="t" r="r" b="b"/>
              <a:pathLst>
                <a:path w="2657475" h="2438400">
                  <a:moveTo>
                    <a:pt x="2649379" y="2105847"/>
                  </a:moveTo>
                  <a:lnTo>
                    <a:pt x="2644616" y="2094417"/>
                  </a:lnTo>
                  <a:lnTo>
                    <a:pt x="2649379" y="2070604"/>
                  </a:lnTo>
                  <a:lnTo>
                    <a:pt x="2644616" y="2062984"/>
                  </a:lnTo>
                  <a:lnTo>
                    <a:pt x="2630329" y="2055364"/>
                  </a:lnTo>
                  <a:lnTo>
                    <a:pt x="2633186" y="2039172"/>
                  </a:lnTo>
                  <a:lnTo>
                    <a:pt x="2628424" y="2032504"/>
                  </a:lnTo>
                  <a:lnTo>
                    <a:pt x="2620804" y="2029647"/>
                  </a:lnTo>
                  <a:cubicBezTo>
                    <a:pt x="2620804" y="2029647"/>
                    <a:pt x="2628424" y="1980117"/>
                    <a:pt x="2576036" y="1994404"/>
                  </a:cubicBezTo>
                  <a:cubicBezTo>
                    <a:pt x="2576036" y="1994404"/>
                    <a:pt x="2493169" y="2006787"/>
                    <a:pt x="2450306" y="2037267"/>
                  </a:cubicBezTo>
                  <a:cubicBezTo>
                    <a:pt x="2450306" y="2037267"/>
                    <a:pt x="2404586" y="2058222"/>
                    <a:pt x="2367439" y="2059175"/>
                  </a:cubicBezTo>
                  <a:cubicBezTo>
                    <a:pt x="2367439" y="2059175"/>
                    <a:pt x="2397919" y="2025837"/>
                    <a:pt x="2388394" y="2002025"/>
                  </a:cubicBezTo>
                  <a:cubicBezTo>
                    <a:pt x="2388394" y="2002025"/>
                    <a:pt x="2376964" y="1970592"/>
                    <a:pt x="2333149" y="1995357"/>
                  </a:cubicBezTo>
                  <a:cubicBezTo>
                    <a:pt x="2333149" y="1995357"/>
                    <a:pt x="2290286" y="2021075"/>
                    <a:pt x="2230279" y="2017264"/>
                  </a:cubicBezTo>
                  <a:cubicBezTo>
                    <a:pt x="2230279" y="2017264"/>
                    <a:pt x="2194084" y="2015359"/>
                    <a:pt x="2156936" y="2010597"/>
                  </a:cubicBezTo>
                  <a:cubicBezTo>
                    <a:pt x="2156936" y="2010597"/>
                    <a:pt x="2128361" y="2013454"/>
                    <a:pt x="2101691" y="2037267"/>
                  </a:cubicBezTo>
                  <a:cubicBezTo>
                    <a:pt x="2101691" y="2037267"/>
                    <a:pt x="2020729" y="1970592"/>
                    <a:pt x="1998821" y="1897250"/>
                  </a:cubicBezTo>
                  <a:cubicBezTo>
                    <a:pt x="1998821" y="1897250"/>
                    <a:pt x="2025491" y="1808667"/>
                    <a:pt x="2027396" y="1709607"/>
                  </a:cubicBezTo>
                  <a:cubicBezTo>
                    <a:pt x="2027396" y="1709607"/>
                    <a:pt x="2024539" y="1674364"/>
                    <a:pt x="2015966" y="1630550"/>
                  </a:cubicBezTo>
                  <a:cubicBezTo>
                    <a:pt x="2015966" y="1630550"/>
                    <a:pt x="1889284" y="1452432"/>
                    <a:pt x="1779746" y="1366707"/>
                  </a:cubicBezTo>
                  <a:cubicBezTo>
                    <a:pt x="1779746" y="1366707"/>
                    <a:pt x="1810226" y="1349562"/>
                    <a:pt x="1827371" y="1300032"/>
                  </a:cubicBezTo>
                  <a:cubicBezTo>
                    <a:pt x="1827371" y="1300032"/>
                    <a:pt x="1834991" y="1269552"/>
                    <a:pt x="1854041" y="1255264"/>
                  </a:cubicBezTo>
                  <a:cubicBezTo>
                    <a:pt x="1854041" y="1255264"/>
                    <a:pt x="1868329" y="1231452"/>
                    <a:pt x="1841659" y="1220022"/>
                  </a:cubicBezTo>
                  <a:cubicBezTo>
                    <a:pt x="1841659" y="1220022"/>
                    <a:pt x="1829276" y="1200972"/>
                    <a:pt x="1834991" y="1188589"/>
                  </a:cubicBezTo>
                  <a:cubicBezTo>
                    <a:pt x="1834991" y="1188589"/>
                    <a:pt x="1852136" y="1147632"/>
                    <a:pt x="1833086" y="1147632"/>
                  </a:cubicBezTo>
                  <a:cubicBezTo>
                    <a:pt x="1833086" y="1147632"/>
                    <a:pt x="1797844" y="1130487"/>
                    <a:pt x="1799749" y="1114294"/>
                  </a:cubicBezTo>
                  <a:cubicBezTo>
                    <a:pt x="1799749" y="1114294"/>
                    <a:pt x="1814036" y="1073337"/>
                    <a:pt x="1774031" y="1078099"/>
                  </a:cubicBezTo>
                  <a:cubicBezTo>
                    <a:pt x="1774031" y="1078099"/>
                    <a:pt x="1764506" y="1073337"/>
                    <a:pt x="1723549" y="1099054"/>
                  </a:cubicBezTo>
                  <a:cubicBezTo>
                    <a:pt x="1723549" y="1099054"/>
                    <a:pt x="1668304" y="1151442"/>
                    <a:pt x="1654016" y="1186684"/>
                  </a:cubicBezTo>
                  <a:lnTo>
                    <a:pt x="1637824" y="1186684"/>
                  </a:lnTo>
                  <a:cubicBezTo>
                    <a:pt x="1637824" y="1186684"/>
                    <a:pt x="1596866" y="1074289"/>
                    <a:pt x="1458754" y="1060954"/>
                  </a:cubicBezTo>
                  <a:cubicBezTo>
                    <a:pt x="1458754" y="1060954"/>
                    <a:pt x="1409224" y="1051429"/>
                    <a:pt x="1353979" y="1099054"/>
                  </a:cubicBezTo>
                  <a:lnTo>
                    <a:pt x="1339691" y="1081909"/>
                  </a:lnTo>
                  <a:lnTo>
                    <a:pt x="1256824" y="1012377"/>
                  </a:lnTo>
                  <a:cubicBezTo>
                    <a:pt x="1256824" y="1012377"/>
                    <a:pt x="1223486" y="1005709"/>
                    <a:pt x="1223486" y="958084"/>
                  </a:cubicBezTo>
                  <a:cubicBezTo>
                    <a:pt x="1223486" y="958084"/>
                    <a:pt x="1216819" y="907602"/>
                    <a:pt x="1261586" y="899029"/>
                  </a:cubicBezTo>
                  <a:cubicBezTo>
                    <a:pt x="1261586" y="899029"/>
                    <a:pt x="1285399" y="896172"/>
                    <a:pt x="1299686" y="920937"/>
                  </a:cubicBezTo>
                  <a:cubicBezTo>
                    <a:pt x="1299686" y="920937"/>
                    <a:pt x="1334929" y="954274"/>
                    <a:pt x="1358741" y="916174"/>
                  </a:cubicBezTo>
                  <a:cubicBezTo>
                    <a:pt x="1358741" y="916174"/>
                    <a:pt x="1361599" y="899982"/>
                    <a:pt x="1366361" y="887599"/>
                  </a:cubicBezTo>
                  <a:cubicBezTo>
                    <a:pt x="1366361" y="887599"/>
                    <a:pt x="1382554" y="897124"/>
                    <a:pt x="1399699" y="889504"/>
                  </a:cubicBezTo>
                  <a:cubicBezTo>
                    <a:pt x="1399699" y="889504"/>
                    <a:pt x="1412081" y="884742"/>
                    <a:pt x="1412081" y="865692"/>
                  </a:cubicBezTo>
                  <a:cubicBezTo>
                    <a:pt x="1412081" y="865692"/>
                    <a:pt x="1416844" y="854262"/>
                    <a:pt x="1440656" y="860929"/>
                  </a:cubicBezTo>
                  <a:cubicBezTo>
                    <a:pt x="1440656" y="860929"/>
                    <a:pt x="1450181" y="865692"/>
                    <a:pt x="1452086" y="830449"/>
                  </a:cubicBezTo>
                  <a:lnTo>
                    <a:pt x="1497806" y="825687"/>
                  </a:lnTo>
                  <a:cubicBezTo>
                    <a:pt x="1497806" y="825687"/>
                    <a:pt x="1514951" y="827592"/>
                    <a:pt x="1513999" y="797112"/>
                  </a:cubicBezTo>
                  <a:cubicBezTo>
                    <a:pt x="1513999" y="797112"/>
                    <a:pt x="1506379" y="711387"/>
                    <a:pt x="1520666" y="687574"/>
                  </a:cubicBezTo>
                  <a:cubicBezTo>
                    <a:pt x="1520666" y="687574"/>
                    <a:pt x="1533049" y="671382"/>
                    <a:pt x="1560671" y="654237"/>
                  </a:cubicBezTo>
                  <a:cubicBezTo>
                    <a:pt x="1560671" y="654237"/>
                    <a:pt x="1643539" y="604707"/>
                    <a:pt x="1667351" y="541842"/>
                  </a:cubicBezTo>
                  <a:cubicBezTo>
                    <a:pt x="1667351" y="541842"/>
                    <a:pt x="1686401" y="551367"/>
                    <a:pt x="1674019" y="578037"/>
                  </a:cubicBezTo>
                  <a:cubicBezTo>
                    <a:pt x="1674019" y="578037"/>
                    <a:pt x="1697831" y="561844"/>
                    <a:pt x="1697831" y="511362"/>
                  </a:cubicBezTo>
                  <a:cubicBezTo>
                    <a:pt x="1697831" y="511362"/>
                    <a:pt x="1721644" y="514219"/>
                    <a:pt x="1718786" y="552319"/>
                  </a:cubicBezTo>
                  <a:cubicBezTo>
                    <a:pt x="1718786" y="552319"/>
                    <a:pt x="1750219" y="506599"/>
                    <a:pt x="1749266" y="473262"/>
                  </a:cubicBezTo>
                  <a:cubicBezTo>
                    <a:pt x="1749266" y="473262"/>
                    <a:pt x="1789271" y="466594"/>
                    <a:pt x="1768316" y="552319"/>
                  </a:cubicBezTo>
                  <a:cubicBezTo>
                    <a:pt x="1768316" y="552319"/>
                    <a:pt x="1794986" y="498027"/>
                    <a:pt x="1777841" y="436114"/>
                  </a:cubicBezTo>
                  <a:cubicBezTo>
                    <a:pt x="1777841" y="436114"/>
                    <a:pt x="1763554" y="352294"/>
                    <a:pt x="1744504" y="324672"/>
                  </a:cubicBezTo>
                  <a:cubicBezTo>
                    <a:pt x="1744504" y="324672"/>
                    <a:pt x="1665446" y="183702"/>
                    <a:pt x="1623536" y="188464"/>
                  </a:cubicBezTo>
                  <a:cubicBezTo>
                    <a:pt x="1623536" y="188464"/>
                    <a:pt x="1473994" y="-2036"/>
                    <a:pt x="1264444" y="7489"/>
                  </a:cubicBezTo>
                  <a:cubicBezTo>
                    <a:pt x="1264444" y="7489"/>
                    <a:pt x="1023461" y="-11561"/>
                    <a:pt x="845344" y="407539"/>
                  </a:cubicBezTo>
                  <a:cubicBezTo>
                    <a:pt x="845344" y="407539"/>
                    <a:pt x="838676" y="461832"/>
                    <a:pt x="673894" y="515172"/>
                  </a:cubicBezTo>
                  <a:cubicBezTo>
                    <a:pt x="673894" y="515172"/>
                    <a:pt x="537686" y="543747"/>
                    <a:pt x="432911" y="683764"/>
                  </a:cubicBezTo>
                  <a:cubicBezTo>
                    <a:pt x="432911" y="683764"/>
                    <a:pt x="369094" y="766632"/>
                    <a:pt x="328136" y="871407"/>
                  </a:cubicBezTo>
                  <a:cubicBezTo>
                    <a:pt x="328136" y="871407"/>
                    <a:pt x="280511" y="1007614"/>
                    <a:pt x="210979" y="1068574"/>
                  </a:cubicBezTo>
                  <a:lnTo>
                    <a:pt x="90964" y="1174302"/>
                  </a:lnTo>
                  <a:cubicBezTo>
                    <a:pt x="97631" y="1169539"/>
                    <a:pt x="110966" y="1162872"/>
                    <a:pt x="133826" y="1162872"/>
                  </a:cubicBezTo>
                  <a:cubicBezTo>
                    <a:pt x="133826" y="1162872"/>
                    <a:pt x="35719" y="1305747"/>
                    <a:pt x="16669" y="1445764"/>
                  </a:cubicBezTo>
                  <a:cubicBezTo>
                    <a:pt x="16669" y="1445764"/>
                    <a:pt x="45244" y="1404807"/>
                    <a:pt x="64294" y="1400997"/>
                  </a:cubicBezTo>
                  <a:cubicBezTo>
                    <a:pt x="64294" y="1400997"/>
                    <a:pt x="32861" y="1461004"/>
                    <a:pt x="38576" y="1543872"/>
                  </a:cubicBezTo>
                  <a:cubicBezTo>
                    <a:pt x="38576" y="1543872"/>
                    <a:pt x="48101" y="1651504"/>
                    <a:pt x="7144" y="1769614"/>
                  </a:cubicBezTo>
                  <a:cubicBezTo>
                    <a:pt x="7144" y="1769614"/>
                    <a:pt x="32861" y="1757232"/>
                    <a:pt x="57626" y="1696272"/>
                  </a:cubicBezTo>
                  <a:cubicBezTo>
                    <a:pt x="57626" y="1696272"/>
                    <a:pt x="3334" y="1832479"/>
                    <a:pt x="10001" y="1889629"/>
                  </a:cubicBezTo>
                  <a:cubicBezTo>
                    <a:pt x="10001" y="1889629"/>
                    <a:pt x="26194" y="1803904"/>
                    <a:pt x="64294" y="1791522"/>
                  </a:cubicBezTo>
                  <a:cubicBezTo>
                    <a:pt x="64294" y="1791522"/>
                    <a:pt x="64294" y="1956304"/>
                    <a:pt x="32861" y="2001072"/>
                  </a:cubicBezTo>
                  <a:cubicBezTo>
                    <a:pt x="32861" y="2001072"/>
                    <a:pt x="64294" y="2093464"/>
                    <a:pt x="68104" y="2184905"/>
                  </a:cubicBezTo>
                  <a:lnTo>
                    <a:pt x="147161" y="2175380"/>
                  </a:lnTo>
                  <a:cubicBezTo>
                    <a:pt x="147161" y="2175380"/>
                    <a:pt x="125254" y="2382072"/>
                    <a:pt x="347186" y="2429697"/>
                  </a:cubicBezTo>
                  <a:cubicBezTo>
                    <a:pt x="347186" y="2429697"/>
                    <a:pt x="591979" y="2445889"/>
                    <a:pt x="718661" y="2391597"/>
                  </a:cubicBezTo>
                  <a:cubicBezTo>
                    <a:pt x="718661" y="2391597"/>
                    <a:pt x="794861" y="2356355"/>
                    <a:pt x="816769" y="2322064"/>
                  </a:cubicBezTo>
                  <a:cubicBezTo>
                    <a:pt x="816769" y="2322064"/>
                    <a:pt x="835819" y="2331589"/>
                    <a:pt x="890111" y="2264914"/>
                  </a:cubicBezTo>
                  <a:lnTo>
                    <a:pt x="940594" y="2243007"/>
                  </a:lnTo>
                  <a:lnTo>
                    <a:pt x="994886" y="2226814"/>
                  </a:lnTo>
                  <a:lnTo>
                    <a:pt x="1011079" y="2160139"/>
                  </a:lnTo>
                  <a:lnTo>
                    <a:pt x="1032986" y="2143947"/>
                  </a:lnTo>
                  <a:cubicBezTo>
                    <a:pt x="1032986" y="2143947"/>
                    <a:pt x="1071086" y="2146805"/>
                    <a:pt x="1042511" y="2089654"/>
                  </a:cubicBezTo>
                  <a:cubicBezTo>
                    <a:pt x="1042511" y="2089654"/>
                    <a:pt x="1020604" y="2039172"/>
                    <a:pt x="1052036" y="2022979"/>
                  </a:cubicBezTo>
                  <a:cubicBezTo>
                    <a:pt x="1052036" y="2022979"/>
                    <a:pt x="1077754" y="2013454"/>
                    <a:pt x="1061561" y="1930587"/>
                  </a:cubicBezTo>
                  <a:cubicBezTo>
                    <a:pt x="1061561" y="1930587"/>
                    <a:pt x="1052036" y="1882962"/>
                    <a:pt x="1087279" y="1866769"/>
                  </a:cubicBezTo>
                  <a:cubicBezTo>
                    <a:pt x="1087279" y="1866769"/>
                    <a:pt x="1153954" y="1831527"/>
                    <a:pt x="1306354" y="1606737"/>
                  </a:cubicBezTo>
                  <a:cubicBezTo>
                    <a:pt x="1306354" y="1606737"/>
                    <a:pt x="1351121" y="1552444"/>
                    <a:pt x="1382554" y="1561969"/>
                  </a:cubicBezTo>
                  <a:cubicBezTo>
                    <a:pt x="1382554" y="1561969"/>
                    <a:pt x="1413986" y="1540062"/>
                    <a:pt x="1413986" y="1578162"/>
                  </a:cubicBezTo>
                  <a:cubicBezTo>
                    <a:pt x="1413986" y="1578162"/>
                    <a:pt x="1488281" y="1792475"/>
                    <a:pt x="1615916" y="1890582"/>
                  </a:cubicBezTo>
                  <a:cubicBezTo>
                    <a:pt x="1615916" y="1890582"/>
                    <a:pt x="1730216" y="2060127"/>
                    <a:pt x="1768316" y="2219194"/>
                  </a:cubicBezTo>
                  <a:cubicBezTo>
                    <a:pt x="1768316" y="2219194"/>
                    <a:pt x="1755934" y="2343019"/>
                    <a:pt x="1804511" y="2371594"/>
                  </a:cubicBezTo>
                  <a:cubicBezTo>
                    <a:pt x="1804511" y="2371594"/>
                    <a:pt x="1871186" y="2412552"/>
                    <a:pt x="1925479" y="2350639"/>
                  </a:cubicBezTo>
                  <a:lnTo>
                    <a:pt x="1958816" y="2317302"/>
                  </a:lnTo>
                  <a:cubicBezTo>
                    <a:pt x="1958816" y="2317302"/>
                    <a:pt x="2003584" y="2286822"/>
                    <a:pt x="2009299" y="2347782"/>
                  </a:cubicBezTo>
                  <a:cubicBezTo>
                    <a:pt x="2009299" y="2347782"/>
                    <a:pt x="2033111" y="2431602"/>
                    <a:pt x="2095024" y="2430650"/>
                  </a:cubicBezTo>
                  <a:cubicBezTo>
                    <a:pt x="2095024" y="2430650"/>
                    <a:pt x="2154079" y="2447794"/>
                    <a:pt x="2230279" y="2363975"/>
                  </a:cubicBezTo>
                  <a:cubicBezTo>
                    <a:pt x="2230279" y="2363975"/>
                    <a:pt x="2311241" y="2300157"/>
                    <a:pt x="2435066" y="2283012"/>
                  </a:cubicBezTo>
                  <a:cubicBezTo>
                    <a:pt x="2435066" y="2283012"/>
                    <a:pt x="2504599" y="2273487"/>
                    <a:pt x="2546509" y="2227767"/>
                  </a:cubicBezTo>
                  <a:cubicBezTo>
                    <a:pt x="2546509" y="2227767"/>
                    <a:pt x="2603659" y="2182047"/>
                    <a:pt x="2630329" y="2172522"/>
                  </a:cubicBezTo>
                  <a:lnTo>
                    <a:pt x="2647474" y="2161092"/>
                  </a:lnTo>
                  <a:lnTo>
                    <a:pt x="2647474" y="2143947"/>
                  </a:lnTo>
                  <a:lnTo>
                    <a:pt x="2655094" y="2131564"/>
                  </a:lnTo>
                  <a:lnTo>
                    <a:pt x="2649379" y="2105847"/>
                  </a:lnTo>
                  <a:close/>
                  <a:moveTo>
                    <a:pt x="918686" y="1436239"/>
                  </a:moveTo>
                  <a:cubicBezTo>
                    <a:pt x="894874" y="1455289"/>
                    <a:pt x="897731" y="1472434"/>
                    <a:pt x="897731" y="1472434"/>
                  </a:cubicBezTo>
                  <a:cubicBezTo>
                    <a:pt x="895826" y="1499104"/>
                    <a:pt x="873919" y="1496247"/>
                    <a:pt x="873919" y="1496247"/>
                  </a:cubicBezTo>
                  <a:cubicBezTo>
                    <a:pt x="832961" y="1493389"/>
                    <a:pt x="832961" y="1532442"/>
                    <a:pt x="832961" y="1532442"/>
                  </a:cubicBezTo>
                  <a:cubicBezTo>
                    <a:pt x="821531" y="1551492"/>
                    <a:pt x="804386" y="1537204"/>
                    <a:pt x="804386" y="1537204"/>
                  </a:cubicBezTo>
                  <a:lnTo>
                    <a:pt x="783431" y="1515297"/>
                  </a:lnTo>
                  <a:lnTo>
                    <a:pt x="752951" y="1508629"/>
                  </a:lnTo>
                  <a:lnTo>
                    <a:pt x="754856" y="1454337"/>
                  </a:lnTo>
                  <a:cubicBezTo>
                    <a:pt x="809149" y="1435287"/>
                    <a:pt x="826294" y="1399092"/>
                    <a:pt x="826294" y="1399092"/>
                  </a:cubicBezTo>
                  <a:cubicBezTo>
                    <a:pt x="852964" y="1370517"/>
                    <a:pt x="871061" y="1291459"/>
                    <a:pt x="871061" y="1291459"/>
                  </a:cubicBezTo>
                  <a:cubicBezTo>
                    <a:pt x="901541" y="1253359"/>
                    <a:pt x="915829" y="1286697"/>
                    <a:pt x="915829" y="1286697"/>
                  </a:cubicBezTo>
                  <a:cubicBezTo>
                    <a:pt x="917734" y="1305747"/>
                    <a:pt x="1001554" y="1374327"/>
                    <a:pt x="1001554" y="1374327"/>
                  </a:cubicBezTo>
                  <a:lnTo>
                    <a:pt x="918686" y="143623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2">
                    <a:alpha val="70000"/>
                  </a:schemeClr>
                </a:gs>
              </a:gsLst>
              <a:lin ang="14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4A83A3-590E-4507-87C4-1C9DCFFBED6D}"/>
                </a:ext>
              </a:extLst>
            </p:cNvPr>
            <p:cNvSpPr/>
            <p:nvPr/>
          </p:nvSpPr>
          <p:spPr>
            <a:xfrm>
              <a:off x="964804" y="4244480"/>
              <a:ext cx="31113" cy="31113"/>
            </a:xfrm>
            <a:custGeom>
              <a:avLst/>
              <a:gdLst>
                <a:gd name="connsiteX0" fmla="*/ 7144 w 19050"/>
                <a:gd name="connsiteY0" fmla="*/ 11906 h 19050"/>
                <a:gd name="connsiteX1" fmla="*/ 11906 w 19050"/>
                <a:gd name="connsiteY1" fmla="*/ 7144 h 19050"/>
                <a:gd name="connsiteX2" fmla="*/ 7144 w 190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1906"/>
                  </a:moveTo>
                  <a:lnTo>
                    <a:pt x="11906" y="7144"/>
                  </a:lnTo>
                  <a:cubicBezTo>
                    <a:pt x="9049" y="10001"/>
                    <a:pt x="7144" y="11906"/>
                    <a:pt x="7144" y="11906"/>
                  </a:cubicBezTo>
                  <a:close/>
                </a:path>
              </a:pathLst>
            </a:custGeom>
            <a:solidFill>
              <a:srgbClr val="A380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B4A1985-8821-45E2-AA41-E44DF08E797B}"/>
                </a:ext>
              </a:extLst>
            </p:cNvPr>
            <p:cNvSpPr/>
            <p:nvPr/>
          </p:nvSpPr>
          <p:spPr>
            <a:xfrm>
              <a:off x="2588649" y="2367347"/>
              <a:ext cx="933393" cy="871167"/>
            </a:xfrm>
            <a:custGeom>
              <a:avLst/>
              <a:gdLst>
                <a:gd name="connsiteX0" fmla="*/ 565468 w 571500"/>
                <a:gd name="connsiteY0" fmla="*/ 108729 h 533400"/>
                <a:gd name="connsiteX1" fmla="*/ 455930 w 571500"/>
                <a:gd name="connsiteY1" fmla="*/ 10622 h 533400"/>
                <a:gd name="connsiteX2" fmla="*/ 344488 w 571500"/>
                <a:gd name="connsiteY2" fmla="*/ 50627 h 533400"/>
                <a:gd name="connsiteX3" fmla="*/ 287338 w 571500"/>
                <a:gd name="connsiteY3" fmla="*/ 105872 h 533400"/>
                <a:gd name="connsiteX4" fmla="*/ 294005 w 571500"/>
                <a:gd name="connsiteY4" fmla="*/ 123017 h 533400"/>
                <a:gd name="connsiteX5" fmla="*/ 292100 w 571500"/>
                <a:gd name="connsiteY5" fmla="*/ 140162 h 533400"/>
                <a:gd name="connsiteX6" fmla="*/ 270193 w 571500"/>
                <a:gd name="connsiteY6" fmla="*/ 170642 h 533400"/>
                <a:gd name="connsiteX7" fmla="*/ 251143 w 571500"/>
                <a:gd name="connsiteY7" fmla="*/ 173499 h 533400"/>
                <a:gd name="connsiteX8" fmla="*/ 234950 w 571500"/>
                <a:gd name="connsiteY8" fmla="*/ 162069 h 533400"/>
                <a:gd name="connsiteX9" fmla="*/ 213995 w 571500"/>
                <a:gd name="connsiteY9" fmla="*/ 166832 h 533400"/>
                <a:gd name="connsiteX10" fmla="*/ 177800 w 571500"/>
                <a:gd name="connsiteY10" fmla="*/ 217314 h 533400"/>
                <a:gd name="connsiteX11" fmla="*/ 152083 w 571500"/>
                <a:gd name="connsiteY11" fmla="*/ 233507 h 533400"/>
                <a:gd name="connsiteX12" fmla="*/ 7302 w 571500"/>
                <a:gd name="connsiteY12" fmla="*/ 397337 h 533400"/>
                <a:gd name="connsiteX13" fmla="*/ 138748 w 571500"/>
                <a:gd name="connsiteY13" fmla="*/ 532592 h 533400"/>
                <a:gd name="connsiteX14" fmla="*/ 297815 w 571500"/>
                <a:gd name="connsiteY14" fmla="*/ 397337 h 533400"/>
                <a:gd name="connsiteX15" fmla="*/ 272098 w 571500"/>
                <a:gd name="connsiteY15" fmla="*/ 297324 h 533400"/>
                <a:gd name="connsiteX16" fmla="*/ 270193 w 571500"/>
                <a:gd name="connsiteY16" fmla="*/ 276369 h 533400"/>
                <a:gd name="connsiteX17" fmla="*/ 305435 w 571500"/>
                <a:gd name="connsiteY17" fmla="*/ 238269 h 533400"/>
                <a:gd name="connsiteX18" fmla="*/ 305435 w 571500"/>
                <a:gd name="connsiteY18" fmla="*/ 219219 h 533400"/>
                <a:gd name="connsiteX19" fmla="*/ 293053 w 571500"/>
                <a:gd name="connsiteY19" fmla="*/ 203027 h 533400"/>
                <a:gd name="connsiteX20" fmla="*/ 321628 w 571500"/>
                <a:gd name="connsiteY20" fmla="*/ 167784 h 533400"/>
                <a:gd name="connsiteX21" fmla="*/ 338773 w 571500"/>
                <a:gd name="connsiteY21" fmla="*/ 160164 h 533400"/>
                <a:gd name="connsiteX22" fmla="*/ 355918 w 571500"/>
                <a:gd name="connsiteY22" fmla="*/ 172547 h 533400"/>
                <a:gd name="connsiteX23" fmla="*/ 376873 w 571500"/>
                <a:gd name="connsiteY23" fmla="*/ 161117 h 533400"/>
                <a:gd name="connsiteX24" fmla="*/ 474028 w 571500"/>
                <a:gd name="connsiteY24" fmla="*/ 101109 h 533400"/>
                <a:gd name="connsiteX25" fmla="*/ 538798 w 571500"/>
                <a:gd name="connsiteY25" fmla="*/ 161117 h 533400"/>
                <a:gd name="connsiteX26" fmla="*/ 560705 w 571500"/>
                <a:gd name="connsiteY26" fmla="*/ 168737 h 533400"/>
                <a:gd name="connsiteX27" fmla="*/ 565468 w 571500"/>
                <a:gd name="connsiteY27" fmla="*/ 108729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1500" h="533400">
                  <a:moveTo>
                    <a:pt x="565468" y="108729"/>
                  </a:moveTo>
                  <a:cubicBezTo>
                    <a:pt x="565468" y="108729"/>
                    <a:pt x="544513" y="51579"/>
                    <a:pt x="455930" y="10622"/>
                  </a:cubicBezTo>
                  <a:cubicBezTo>
                    <a:pt x="455930" y="10622"/>
                    <a:pt x="417830" y="-10333"/>
                    <a:pt x="344488" y="50627"/>
                  </a:cubicBezTo>
                  <a:lnTo>
                    <a:pt x="287338" y="105872"/>
                  </a:lnTo>
                  <a:lnTo>
                    <a:pt x="294005" y="123017"/>
                  </a:lnTo>
                  <a:lnTo>
                    <a:pt x="292100" y="140162"/>
                  </a:lnTo>
                  <a:lnTo>
                    <a:pt x="270193" y="170642"/>
                  </a:lnTo>
                  <a:lnTo>
                    <a:pt x="251143" y="173499"/>
                  </a:lnTo>
                  <a:lnTo>
                    <a:pt x="234950" y="162069"/>
                  </a:lnTo>
                  <a:cubicBezTo>
                    <a:pt x="234950" y="162069"/>
                    <a:pt x="223520" y="154449"/>
                    <a:pt x="213995" y="166832"/>
                  </a:cubicBezTo>
                  <a:lnTo>
                    <a:pt x="177800" y="217314"/>
                  </a:lnTo>
                  <a:cubicBezTo>
                    <a:pt x="177800" y="217314"/>
                    <a:pt x="173038" y="231602"/>
                    <a:pt x="152083" y="233507"/>
                  </a:cubicBezTo>
                  <a:cubicBezTo>
                    <a:pt x="152083" y="233507"/>
                    <a:pt x="1588" y="231602"/>
                    <a:pt x="7302" y="397337"/>
                  </a:cubicBezTo>
                  <a:cubicBezTo>
                    <a:pt x="7302" y="397337"/>
                    <a:pt x="5398" y="523067"/>
                    <a:pt x="138748" y="532592"/>
                  </a:cubicBezTo>
                  <a:cubicBezTo>
                    <a:pt x="138748" y="532592"/>
                    <a:pt x="283528" y="535449"/>
                    <a:pt x="297815" y="397337"/>
                  </a:cubicBezTo>
                  <a:cubicBezTo>
                    <a:pt x="297815" y="397337"/>
                    <a:pt x="307340" y="337329"/>
                    <a:pt x="272098" y="297324"/>
                  </a:cubicBezTo>
                  <a:cubicBezTo>
                    <a:pt x="272098" y="297324"/>
                    <a:pt x="260668" y="284942"/>
                    <a:pt x="270193" y="276369"/>
                  </a:cubicBezTo>
                  <a:lnTo>
                    <a:pt x="305435" y="238269"/>
                  </a:lnTo>
                  <a:cubicBezTo>
                    <a:pt x="305435" y="238269"/>
                    <a:pt x="312103" y="233507"/>
                    <a:pt x="305435" y="219219"/>
                  </a:cubicBezTo>
                  <a:lnTo>
                    <a:pt x="293053" y="203027"/>
                  </a:lnTo>
                  <a:lnTo>
                    <a:pt x="321628" y="167784"/>
                  </a:lnTo>
                  <a:lnTo>
                    <a:pt x="338773" y="160164"/>
                  </a:lnTo>
                  <a:lnTo>
                    <a:pt x="355918" y="172547"/>
                  </a:lnTo>
                  <a:cubicBezTo>
                    <a:pt x="355918" y="172547"/>
                    <a:pt x="349250" y="177309"/>
                    <a:pt x="376873" y="161117"/>
                  </a:cubicBezTo>
                  <a:lnTo>
                    <a:pt x="474028" y="101109"/>
                  </a:lnTo>
                  <a:lnTo>
                    <a:pt x="538798" y="161117"/>
                  </a:lnTo>
                  <a:lnTo>
                    <a:pt x="560705" y="168737"/>
                  </a:lnTo>
                  <a:lnTo>
                    <a:pt x="565468" y="10872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759DD21-5F09-4F49-8480-B1EF47A739AF}"/>
                </a:ext>
              </a:extLst>
            </p:cNvPr>
            <p:cNvSpPr/>
            <p:nvPr/>
          </p:nvSpPr>
          <p:spPr>
            <a:xfrm>
              <a:off x="2582521" y="3220640"/>
              <a:ext cx="202235" cy="653375"/>
            </a:xfrm>
            <a:custGeom>
              <a:avLst/>
              <a:gdLst>
                <a:gd name="connsiteX0" fmla="*/ 102495 w 123825"/>
                <a:gd name="connsiteY0" fmla="*/ 393993 h 400050"/>
                <a:gd name="connsiteX1" fmla="*/ 102495 w 123825"/>
                <a:gd name="connsiteY1" fmla="*/ 393993 h 400050"/>
                <a:gd name="connsiteX2" fmla="*/ 88207 w 123825"/>
                <a:gd name="connsiteY2" fmla="*/ 379706 h 400050"/>
                <a:gd name="connsiteX3" fmla="*/ 59632 w 123825"/>
                <a:gd name="connsiteY3" fmla="*/ 265406 h 400050"/>
                <a:gd name="connsiteX4" fmla="*/ 7245 w 123825"/>
                <a:gd name="connsiteY4" fmla="*/ 121578 h 400050"/>
                <a:gd name="connsiteX5" fmla="*/ 32010 w 123825"/>
                <a:gd name="connsiteY5" fmla="*/ 15851 h 400050"/>
                <a:gd name="connsiteX6" fmla="*/ 51060 w 123825"/>
                <a:gd name="connsiteY6" fmla="*/ 8231 h 400050"/>
                <a:gd name="connsiteX7" fmla="*/ 58679 w 123825"/>
                <a:gd name="connsiteY7" fmla="*/ 27281 h 400050"/>
                <a:gd name="connsiteX8" fmla="*/ 35820 w 123825"/>
                <a:gd name="connsiteY8" fmla="*/ 119673 h 400050"/>
                <a:gd name="connsiteX9" fmla="*/ 84397 w 123825"/>
                <a:gd name="connsiteY9" fmla="*/ 250166 h 400050"/>
                <a:gd name="connsiteX10" fmla="*/ 116782 w 123825"/>
                <a:gd name="connsiteY10" fmla="*/ 380658 h 400050"/>
                <a:gd name="connsiteX11" fmla="*/ 102495 w 123825"/>
                <a:gd name="connsiteY11" fmla="*/ 393993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3825" h="400050">
                  <a:moveTo>
                    <a:pt x="102495" y="393993"/>
                  </a:moveTo>
                  <a:cubicBezTo>
                    <a:pt x="102495" y="393993"/>
                    <a:pt x="102495" y="393993"/>
                    <a:pt x="102495" y="393993"/>
                  </a:cubicBezTo>
                  <a:cubicBezTo>
                    <a:pt x="93922" y="393993"/>
                    <a:pt x="88207" y="387326"/>
                    <a:pt x="88207" y="379706"/>
                  </a:cubicBezTo>
                  <a:cubicBezTo>
                    <a:pt x="90112" y="314936"/>
                    <a:pt x="60585" y="265406"/>
                    <a:pt x="59632" y="265406"/>
                  </a:cubicBezTo>
                  <a:cubicBezTo>
                    <a:pt x="13912" y="200636"/>
                    <a:pt x="7245" y="124436"/>
                    <a:pt x="7245" y="121578"/>
                  </a:cubicBezTo>
                  <a:cubicBezTo>
                    <a:pt x="5340" y="78716"/>
                    <a:pt x="31057" y="18708"/>
                    <a:pt x="32010" y="15851"/>
                  </a:cubicBezTo>
                  <a:cubicBezTo>
                    <a:pt x="34867" y="8231"/>
                    <a:pt x="43440" y="5373"/>
                    <a:pt x="51060" y="8231"/>
                  </a:cubicBezTo>
                  <a:cubicBezTo>
                    <a:pt x="58679" y="11088"/>
                    <a:pt x="61537" y="19661"/>
                    <a:pt x="58679" y="27281"/>
                  </a:cubicBezTo>
                  <a:cubicBezTo>
                    <a:pt x="58679" y="28233"/>
                    <a:pt x="34867" y="83478"/>
                    <a:pt x="35820" y="119673"/>
                  </a:cubicBezTo>
                  <a:cubicBezTo>
                    <a:pt x="35820" y="119673"/>
                    <a:pt x="42487" y="191111"/>
                    <a:pt x="84397" y="250166"/>
                  </a:cubicBezTo>
                  <a:cubicBezTo>
                    <a:pt x="86302" y="253023"/>
                    <a:pt x="118687" y="307316"/>
                    <a:pt x="116782" y="380658"/>
                  </a:cubicBezTo>
                  <a:cubicBezTo>
                    <a:pt x="116782" y="388278"/>
                    <a:pt x="110115" y="393993"/>
                    <a:pt x="102495" y="3939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ADCBB2C-20E2-42BC-AF38-FAB607ED5C4D}"/>
                </a:ext>
              </a:extLst>
            </p:cNvPr>
            <p:cNvSpPr/>
            <p:nvPr/>
          </p:nvSpPr>
          <p:spPr>
            <a:xfrm>
              <a:off x="2580960" y="4446546"/>
              <a:ext cx="964507" cy="1835674"/>
            </a:xfrm>
            <a:custGeom>
              <a:avLst/>
              <a:gdLst>
                <a:gd name="connsiteX0" fmla="*/ 97735 w 590550"/>
                <a:gd name="connsiteY0" fmla="*/ 1124530 h 1123950"/>
                <a:gd name="connsiteX1" fmla="*/ 34870 w 590550"/>
                <a:gd name="connsiteY1" fmla="*/ 1102623 h 1123950"/>
                <a:gd name="connsiteX2" fmla="*/ 61540 w 590550"/>
                <a:gd name="connsiteY2" fmla="*/ 1071190 h 1123950"/>
                <a:gd name="connsiteX3" fmla="*/ 63445 w 590550"/>
                <a:gd name="connsiteY3" fmla="*/ 1070238 h 1123950"/>
                <a:gd name="connsiteX4" fmla="*/ 141550 w 590550"/>
                <a:gd name="connsiteY4" fmla="*/ 1060713 h 1123950"/>
                <a:gd name="connsiteX5" fmla="*/ 252993 w 590550"/>
                <a:gd name="connsiteY5" fmla="*/ 911170 h 1123950"/>
                <a:gd name="connsiteX6" fmla="*/ 252993 w 590550"/>
                <a:gd name="connsiteY6" fmla="*/ 910218 h 1123950"/>
                <a:gd name="connsiteX7" fmla="*/ 252993 w 590550"/>
                <a:gd name="connsiteY7" fmla="*/ 909265 h 1123950"/>
                <a:gd name="connsiteX8" fmla="*/ 176793 w 590550"/>
                <a:gd name="connsiteY8" fmla="*/ 714003 h 1123950"/>
                <a:gd name="connsiteX9" fmla="*/ 175840 w 590550"/>
                <a:gd name="connsiteY9" fmla="*/ 713050 h 1123950"/>
                <a:gd name="connsiteX10" fmla="*/ 109165 w 590550"/>
                <a:gd name="connsiteY10" fmla="*/ 567318 h 1123950"/>
                <a:gd name="connsiteX11" fmla="*/ 7248 w 590550"/>
                <a:gd name="connsiteY11" fmla="*/ 23440 h 1123950"/>
                <a:gd name="connsiteX12" fmla="*/ 19630 w 590550"/>
                <a:gd name="connsiteY12" fmla="*/ 7248 h 1123950"/>
                <a:gd name="connsiteX13" fmla="*/ 35823 w 590550"/>
                <a:gd name="connsiteY13" fmla="*/ 19630 h 1123950"/>
                <a:gd name="connsiteX14" fmla="*/ 136788 w 590550"/>
                <a:gd name="connsiteY14" fmla="*/ 559698 h 1123950"/>
                <a:gd name="connsiteX15" fmla="*/ 199653 w 590550"/>
                <a:gd name="connsiteY15" fmla="*/ 695905 h 1123950"/>
                <a:gd name="connsiteX16" fmla="*/ 281568 w 590550"/>
                <a:gd name="connsiteY16" fmla="*/ 909265 h 1123950"/>
                <a:gd name="connsiteX17" fmla="*/ 150123 w 590550"/>
                <a:gd name="connsiteY17" fmla="*/ 1087383 h 1123950"/>
                <a:gd name="connsiteX18" fmla="*/ 146313 w 590550"/>
                <a:gd name="connsiteY18" fmla="*/ 1088335 h 1123950"/>
                <a:gd name="connsiteX19" fmla="*/ 93925 w 590550"/>
                <a:gd name="connsiteY19" fmla="*/ 1095003 h 1123950"/>
                <a:gd name="connsiteX20" fmla="*/ 96783 w 590550"/>
                <a:gd name="connsiteY20" fmla="*/ 1095003 h 1123950"/>
                <a:gd name="connsiteX21" fmla="*/ 424443 w 590550"/>
                <a:gd name="connsiteY21" fmla="*/ 1093098 h 1123950"/>
                <a:gd name="connsiteX22" fmla="*/ 561603 w 590550"/>
                <a:gd name="connsiteY22" fmla="*/ 974035 h 1123950"/>
                <a:gd name="connsiteX23" fmla="*/ 511120 w 590550"/>
                <a:gd name="connsiteY23" fmla="*/ 793060 h 1123950"/>
                <a:gd name="connsiteX24" fmla="*/ 512073 w 590550"/>
                <a:gd name="connsiteY24" fmla="*/ 485403 h 1123950"/>
                <a:gd name="connsiteX25" fmla="*/ 529218 w 590550"/>
                <a:gd name="connsiteY25" fmla="*/ 473973 h 1123950"/>
                <a:gd name="connsiteX26" fmla="*/ 540648 w 590550"/>
                <a:gd name="connsiteY26" fmla="*/ 491118 h 1123950"/>
                <a:gd name="connsiteX27" fmla="*/ 535885 w 590550"/>
                <a:gd name="connsiteY27" fmla="*/ 777820 h 1123950"/>
                <a:gd name="connsiteX28" fmla="*/ 590178 w 590550"/>
                <a:gd name="connsiteY28" fmla="*/ 974988 h 1123950"/>
                <a:gd name="connsiteX29" fmla="*/ 426348 w 590550"/>
                <a:gd name="connsiteY29" fmla="*/ 1121673 h 1123950"/>
                <a:gd name="connsiteX30" fmla="*/ 424443 w 590550"/>
                <a:gd name="connsiteY30" fmla="*/ 1121673 h 1123950"/>
                <a:gd name="connsiteX31" fmla="*/ 97735 w 590550"/>
                <a:gd name="connsiteY31" fmla="*/ 1124530 h 1123950"/>
                <a:gd name="connsiteX32" fmla="*/ 145360 w 590550"/>
                <a:gd name="connsiteY32" fmla="*/ 1075953 h 1123950"/>
                <a:gd name="connsiteX33" fmla="*/ 145360 w 590550"/>
                <a:gd name="connsiteY33" fmla="*/ 1075953 h 1123950"/>
                <a:gd name="connsiteX34" fmla="*/ 145360 w 590550"/>
                <a:gd name="connsiteY34" fmla="*/ 107595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550" h="1123950">
                  <a:moveTo>
                    <a:pt x="97735" y="1124530"/>
                  </a:moveTo>
                  <a:cubicBezTo>
                    <a:pt x="60588" y="1123578"/>
                    <a:pt x="38680" y="1119768"/>
                    <a:pt x="34870" y="1102623"/>
                  </a:cubicBezTo>
                  <a:cubicBezTo>
                    <a:pt x="32013" y="1087383"/>
                    <a:pt x="48205" y="1076905"/>
                    <a:pt x="61540" y="1071190"/>
                  </a:cubicBezTo>
                  <a:lnTo>
                    <a:pt x="63445" y="1070238"/>
                  </a:lnTo>
                  <a:lnTo>
                    <a:pt x="141550" y="1060713"/>
                  </a:lnTo>
                  <a:cubicBezTo>
                    <a:pt x="259660" y="1013088"/>
                    <a:pt x="252993" y="914980"/>
                    <a:pt x="252993" y="911170"/>
                  </a:cubicBezTo>
                  <a:lnTo>
                    <a:pt x="252993" y="910218"/>
                  </a:lnTo>
                  <a:lnTo>
                    <a:pt x="252993" y="909265"/>
                  </a:lnTo>
                  <a:cubicBezTo>
                    <a:pt x="255850" y="814015"/>
                    <a:pt x="177745" y="714955"/>
                    <a:pt x="176793" y="714003"/>
                  </a:cubicBezTo>
                  <a:lnTo>
                    <a:pt x="175840" y="713050"/>
                  </a:lnTo>
                  <a:cubicBezTo>
                    <a:pt x="134883" y="654948"/>
                    <a:pt x="110118" y="571128"/>
                    <a:pt x="109165" y="567318"/>
                  </a:cubicBezTo>
                  <a:cubicBezTo>
                    <a:pt x="55825" y="361578"/>
                    <a:pt x="7248" y="27250"/>
                    <a:pt x="7248" y="23440"/>
                  </a:cubicBezTo>
                  <a:cubicBezTo>
                    <a:pt x="6295" y="15820"/>
                    <a:pt x="12010" y="8200"/>
                    <a:pt x="19630" y="7248"/>
                  </a:cubicBezTo>
                  <a:cubicBezTo>
                    <a:pt x="27250" y="6295"/>
                    <a:pt x="34870" y="12010"/>
                    <a:pt x="35823" y="19630"/>
                  </a:cubicBezTo>
                  <a:cubicBezTo>
                    <a:pt x="35823" y="23440"/>
                    <a:pt x="84400" y="355863"/>
                    <a:pt x="136788" y="559698"/>
                  </a:cubicBezTo>
                  <a:cubicBezTo>
                    <a:pt x="136788" y="559698"/>
                    <a:pt x="161553" y="641613"/>
                    <a:pt x="199653" y="695905"/>
                  </a:cubicBezTo>
                  <a:cubicBezTo>
                    <a:pt x="206320" y="704478"/>
                    <a:pt x="284425" y="805443"/>
                    <a:pt x="281568" y="909265"/>
                  </a:cubicBezTo>
                  <a:cubicBezTo>
                    <a:pt x="282520" y="921648"/>
                    <a:pt x="283473" y="1034995"/>
                    <a:pt x="150123" y="1087383"/>
                  </a:cubicBezTo>
                  <a:lnTo>
                    <a:pt x="146313" y="1088335"/>
                  </a:lnTo>
                  <a:lnTo>
                    <a:pt x="93925" y="1095003"/>
                  </a:lnTo>
                  <a:cubicBezTo>
                    <a:pt x="94878" y="1095003"/>
                    <a:pt x="95830" y="1095003"/>
                    <a:pt x="96783" y="1095003"/>
                  </a:cubicBezTo>
                  <a:lnTo>
                    <a:pt x="424443" y="1093098"/>
                  </a:lnTo>
                  <a:cubicBezTo>
                    <a:pt x="436825" y="1091193"/>
                    <a:pt x="561603" y="1073095"/>
                    <a:pt x="561603" y="974035"/>
                  </a:cubicBezTo>
                  <a:cubicBezTo>
                    <a:pt x="561603" y="972130"/>
                    <a:pt x="566365" y="880690"/>
                    <a:pt x="511120" y="793060"/>
                  </a:cubicBezTo>
                  <a:cubicBezTo>
                    <a:pt x="509215" y="789250"/>
                    <a:pt x="467305" y="709240"/>
                    <a:pt x="512073" y="485403"/>
                  </a:cubicBezTo>
                  <a:cubicBezTo>
                    <a:pt x="513978" y="477783"/>
                    <a:pt x="521598" y="473020"/>
                    <a:pt x="529218" y="473973"/>
                  </a:cubicBezTo>
                  <a:cubicBezTo>
                    <a:pt x="536838" y="475878"/>
                    <a:pt x="541600" y="483498"/>
                    <a:pt x="540648" y="491118"/>
                  </a:cubicBezTo>
                  <a:cubicBezTo>
                    <a:pt x="499690" y="694953"/>
                    <a:pt x="533028" y="773058"/>
                    <a:pt x="535885" y="777820"/>
                  </a:cubicBezTo>
                  <a:cubicBezTo>
                    <a:pt x="595893" y="874023"/>
                    <a:pt x="590178" y="970225"/>
                    <a:pt x="590178" y="974988"/>
                  </a:cubicBezTo>
                  <a:cubicBezTo>
                    <a:pt x="590178" y="1075953"/>
                    <a:pt x="483498" y="1115005"/>
                    <a:pt x="426348" y="1121673"/>
                  </a:cubicBezTo>
                  <a:lnTo>
                    <a:pt x="424443" y="1121673"/>
                  </a:lnTo>
                  <a:lnTo>
                    <a:pt x="97735" y="1124530"/>
                  </a:lnTo>
                  <a:close/>
                  <a:moveTo>
                    <a:pt x="145360" y="1075953"/>
                  </a:moveTo>
                  <a:lnTo>
                    <a:pt x="145360" y="1075953"/>
                  </a:lnTo>
                  <a:lnTo>
                    <a:pt x="145360" y="1075953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09B874C-F7C9-4225-995C-624812CF026D}"/>
                </a:ext>
              </a:extLst>
            </p:cNvPr>
            <p:cNvSpPr/>
            <p:nvPr/>
          </p:nvSpPr>
          <p:spPr>
            <a:xfrm>
              <a:off x="3563507" y="3778501"/>
              <a:ext cx="497810" cy="684488"/>
            </a:xfrm>
            <a:custGeom>
              <a:avLst/>
              <a:gdLst>
                <a:gd name="connsiteX0" fmla="*/ 294334 w 304800"/>
                <a:gd name="connsiteY0" fmla="*/ 11467 h 419100"/>
                <a:gd name="connsiteX1" fmla="*/ 260997 w 304800"/>
                <a:gd name="connsiteY1" fmla="*/ 16230 h 419100"/>
                <a:gd name="connsiteX2" fmla="*/ 78117 w 304800"/>
                <a:gd name="connsiteY2" fmla="*/ 190537 h 419100"/>
                <a:gd name="connsiteX3" fmla="*/ 63829 w 304800"/>
                <a:gd name="connsiteY3" fmla="*/ 236257 h 419100"/>
                <a:gd name="connsiteX4" fmla="*/ 59067 w 304800"/>
                <a:gd name="connsiteY4" fmla="*/ 296265 h 419100"/>
                <a:gd name="connsiteX5" fmla="*/ 16204 w 304800"/>
                <a:gd name="connsiteY5" fmla="*/ 345795 h 419100"/>
                <a:gd name="connsiteX6" fmla="*/ 14299 w 304800"/>
                <a:gd name="connsiteY6" fmla="*/ 396277 h 419100"/>
                <a:gd name="connsiteX7" fmla="*/ 30492 w 304800"/>
                <a:gd name="connsiteY7" fmla="*/ 415327 h 419100"/>
                <a:gd name="connsiteX8" fmla="*/ 75259 w 304800"/>
                <a:gd name="connsiteY8" fmla="*/ 380085 h 419100"/>
                <a:gd name="connsiteX9" fmla="*/ 297192 w 304800"/>
                <a:gd name="connsiteY9" fmla="*/ 52425 h 419100"/>
                <a:gd name="connsiteX10" fmla="*/ 294334 w 304800"/>
                <a:gd name="connsiteY10" fmla="*/ 11467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00" h="419100">
                  <a:moveTo>
                    <a:pt x="294334" y="11467"/>
                  </a:moveTo>
                  <a:cubicBezTo>
                    <a:pt x="294334" y="11467"/>
                    <a:pt x="280047" y="-915"/>
                    <a:pt x="260997" y="16230"/>
                  </a:cubicBezTo>
                  <a:lnTo>
                    <a:pt x="78117" y="190537"/>
                  </a:lnTo>
                  <a:cubicBezTo>
                    <a:pt x="78117" y="190537"/>
                    <a:pt x="60972" y="201967"/>
                    <a:pt x="63829" y="236257"/>
                  </a:cubicBezTo>
                  <a:cubicBezTo>
                    <a:pt x="63829" y="236257"/>
                    <a:pt x="80974" y="269595"/>
                    <a:pt x="59067" y="296265"/>
                  </a:cubicBezTo>
                  <a:lnTo>
                    <a:pt x="16204" y="345795"/>
                  </a:lnTo>
                  <a:cubicBezTo>
                    <a:pt x="16204" y="345795"/>
                    <a:pt x="-2846" y="371512"/>
                    <a:pt x="14299" y="396277"/>
                  </a:cubicBezTo>
                  <a:lnTo>
                    <a:pt x="30492" y="415327"/>
                  </a:lnTo>
                  <a:cubicBezTo>
                    <a:pt x="30492" y="415327"/>
                    <a:pt x="42874" y="431520"/>
                    <a:pt x="75259" y="380085"/>
                  </a:cubicBezTo>
                  <a:lnTo>
                    <a:pt x="297192" y="52425"/>
                  </a:lnTo>
                  <a:cubicBezTo>
                    <a:pt x="297192" y="52425"/>
                    <a:pt x="321004" y="28612"/>
                    <a:pt x="294334" y="1146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Freeform 10">
            <a:extLst>
              <a:ext uri="{FF2B5EF4-FFF2-40B4-BE49-F238E27FC236}">
                <a16:creationId xmlns:a16="http://schemas.microsoft.com/office/drawing/2014/main" id="{FF1EE9CA-FAF3-4082-9A3B-C14C34E5E508}"/>
              </a:ext>
            </a:extLst>
          </p:cNvPr>
          <p:cNvSpPr/>
          <p:nvPr/>
        </p:nvSpPr>
        <p:spPr>
          <a:xfrm>
            <a:off x="-6166" y="3057186"/>
            <a:ext cx="10956217" cy="2366505"/>
          </a:xfrm>
          <a:custGeom>
            <a:avLst/>
            <a:gdLst>
              <a:gd name="connsiteX0" fmla="*/ 0 w 7344461"/>
              <a:gd name="connsiteY0" fmla="*/ 1843430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43430 h 3489350"/>
              <a:gd name="connsiteX7" fmla="*/ 3518611 w 7344461"/>
              <a:gd name="connsiteY7" fmla="*/ 1843430 h 3489350"/>
              <a:gd name="connsiteX8" fmla="*/ 2472538 w 7344461"/>
              <a:gd name="connsiteY8" fmla="*/ 409651 h 3489350"/>
              <a:gd name="connsiteX9" fmla="*/ 3160166 w 7344461"/>
              <a:gd name="connsiteY9" fmla="*/ 14630 h 3489350"/>
              <a:gd name="connsiteX10" fmla="*/ 3803904 w 7344461"/>
              <a:gd name="connsiteY10" fmla="*/ 387705 h 3489350"/>
              <a:gd name="connsiteX11" fmla="*/ 4462272 w 7344461"/>
              <a:gd name="connsiteY11" fmla="*/ 0 h 3489350"/>
              <a:gd name="connsiteX12" fmla="*/ 5113325 w 7344461"/>
              <a:gd name="connsiteY12" fmla="*/ 475488 h 3489350"/>
              <a:gd name="connsiteX13" fmla="*/ 4096512 w 7344461"/>
              <a:gd name="connsiteY13" fmla="*/ 1821485 h 3489350"/>
              <a:gd name="connsiteX14" fmla="*/ 5479085 w 7344461"/>
              <a:gd name="connsiteY14" fmla="*/ 1836115 h 3489350"/>
              <a:gd name="connsiteX15" fmla="*/ 5698541 w 7344461"/>
              <a:gd name="connsiteY15" fmla="*/ 2179929 h 3489350"/>
              <a:gd name="connsiteX16" fmla="*/ 5888736 w 7344461"/>
              <a:gd name="connsiteY16" fmla="*/ 29261 h 3489350"/>
              <a:gd name="connsiteX17" fmla="*/ 6166714 w 7344461"/>
              <a:gd name="connsiteY17" fmla="*/ 3489350 h 3489350"/>
              <a:gd name="connsiteX18" fmla="*/ 6510528 w 7344461"/>
              <a:gd name="connsiteY18" fmla="*/ 1331366 h 3489350"/>
              <a:gd name="connsiteX19" fmla="*/ 6620256 w 7344461"/>
              <a:gd name="connsiteY19" fmla="*/ 1916582 h 3489350"/>
              <a:gd name="connsiteX20" fmla="*/ 7344461 w 7344461"/>
              <a:gd name="connsiteY20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43430 h 3489350"/>
              <a:gd name="connsiteX7" fmla="*/ 3518611 w 7344461"/>
              <a:gd name="connsiteY7" fmla="*/ 1843430 h 3489350"/>
              <a:gd name="connsiteX8" fmla="*/ 2472538 w 7344461"/>
              <a:gd name="connsiteY8" fmla="*/ 409651 h 3489350"/>
              <a:gd name="connsiteX9" fmla="*/ 3160166 w 7344461"/>
              <a:gd name="connsiteY9" fmla="*/ 14630 h 3489350"/>
              <a:gd name="connsiteX10" fmla="*/ 3803904 w 7344461"/>
              <a:gd name="connsiteY10" fmla="*/ 387705 h 3489350"/>
              <a:gd name="connsiteX11" fmla="*/ 4462272 w 7344461"/>
              <a:gd name="connsiteY11" fmla="*/ 0 h 3489350"/>
              <a:gd name="connsiteX12" fmla="*/ 5113325 w 7344461"/>
              <a:gd name="connsiteY12" fmla="*/ 475488 h 3489350"/>
              <a:gd name="connsiteX13" fmla="*/ 4096512 w 7344461"/>
              <a:gd name="connsiteY13" fmla="*/ 1821485 h 3489350"/>
              <a:gd name="connsiteX14" fmla="*/ 5479085 w 7344461"/>
              <a:gd name="connsiteY14" fmla="*/ 1836115 h 3489350"/>
              <a:gd name="connsiteX15" fmla="*/ 5698541 w 7344461"/>
              <a:gd name="connsiteY15" fmla="*/ 2179929 h 3489350"/>
              <a:gd name="connsiteX16" fmla="*/ 5888736 w 7344461"/>
              <a:gd name="connsiteY16" fmla="*/ 29261 h 3489350"/>
              <a:gd name="connsiteX17" fmla="*/ 6166714 w 7344461"/>
              <a:gd name="connsiteY17" fmla="*/ 3489350 h 3489350"/>
              <a:gd name="connsiteX18" fmla="*/ 6510528 w 7344461"/>
              <a:gd name="connsiteY18" fmla="*/ 1331366 h 3489350"/>
              <a:gd name="connsiteX19" fmla="*/ 6620256 w 7344461"/>
              <a:gd name="connsiteY19" fmla="*/ 1916582 h 3489350"/>
              <a:gd name="connsiteX20" fmla="*/ 7344461 w 7344461"/>
              <a:gd name="connsiteY20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3518611 w 7344461"/>
              <a:gd name="connsiteY7" fmla="*/ 1843430 h 3489350"/>
              <a:gd name="connsiteX8" fmla="*/ 2472538 w 7344461"/>
              <a:gd name="connsiteY8" fmla="*/ 409651 h 3489350"/>
              <a:gd name="connsiteX9" fmla="*/ 3160166 w 7344461"/>
              <a:gd name="connsiteY9" fmla="*/ 14630 h 3489350"/>
              <a:gd name="connsiteX10" fmla="*/ 3803904 w 7344461"/>
              <a:gd name="connsiteY10" fmla="*/ 387705 h 3489350"/>
              <a:gd name="connsiteX11" fmla="*/ 4462272 w 7344461"/>
              <a:gd name="connsiteY11" fmla="*/ 0 h 3489350"/>
              <a:gd name="connsiteX12" fmla="*/ 5113325 w 7344461"/>
              <a:gd name="connsiteY12" fmla="*/ 475488 h 3489350"/>
              <a:gd name="connsiteX13" fmla="*/ 4096512 w 7344461"/>
              <a:gd name="connsiteY13" fmla="*/ 1821485 h 3489350"/>
              <a:gd name="connsiteX14" fmla="*/ 5479085 w 7344461"/>
              <a:gd name="connsiteY14" fmla="*/ 1836115 h 3489350"/>
              <a:gd name="connsiteX15" fmla="*/ 5698541 w 7344461"/>
              <a:gd name="connsiteY15" fmla="*/ 2179929 h 3489350"/>
              <a:gd name="connsiteX16" fmla="*/ 5888736 w 7344461"/>
              <a:gd name="connsiteY16" fmla="*/ 29261 h 3489350"/>
              <a:gd name="connsiteX17" fmla="*/ 6166714 w 7344461"/>
              <a:gd name="connsiteY17" fmla="*/ 3489350 h 3489350"/>
              <a:gd name="connsiteX18" fmla="*/ 6510528 w 7344461"/>
              <a:gd name="connsiteY18" fmla="*/ 1331366 h 3489350"/>
              <a:gd name="connsiteX19" fmla="*/ 6620256 w 7344461"/>
              <a:gd name="connsiteY19" fmla="*/ 1916582 h 3489350"/>
              <a:gd name="connsiteX20" fmla="*/ 7344461 w 7344461"/>
              <a:gd name="connsiteY20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2472538 w 7344461"/>
              <a:gd name="connsiteY9" fmla="*/ 409651 h 3489350"/>
              <a:gd name="connsiteX10" fmla="*/ 3160166 w 7344461"/>
              <a:gd name="connsiteY10" fmla="*/ 14630 h 3489350"/>
              <a:gd name="connsiteX11" fmla="*/ 3803904 w 7344461"/>
              <a:gd name="connsiteY11" fmla="*/ 387705 h 3489350"/>
              <a:gd name="connsiteX12" fmla="*/ 4462272 w 7344461"/>
              <a:gd name="connsiteY12" fmla="*/ 0 h 3489350"/>
              <a:gd name="connsiteX13" fmla="*/ 5113325 w 7344461"/>
              <a:gd name="connsiteY13" fmla="*/ 475488 h 3489350"/>
              <a:gd name="connsiteX14" fmla="*/ 4096512 w 7344461"/>
              <a:gd name="connsiteY14" fmla="*/ 1821485 h 3489350"/>
              <a:gd name="connsiteX15" fmla="*/ 5479085 w 7344461"/>
              <a:gd name="connsiteY15" fmla="*/ 1836115 h 3489350"/>
              <a:gd name="connsiteX16" fmla="*/ 5698541 w 7344461"/>
              <a:gd name="connsiteY16" fmla="*/ 2179929 h 3489350"/>
              <a:gd name="connsiteX17" fmla="*/ 5888736 w 7344461"/>
              <a:gd name="connsiteY17" fmla="*/ 29261 h 3489350"/>
              <a:gd name="connsiteX18" fmla="*/ 6166714 w 7344461"/>
              <a:gd name="connsiteY18" fmla="*/ 3489350 h 3489350"/>
              <a:gd name="connsiteX19" fmla="*/ 6510528 w 7344461"/>
              <a:gd name="connsiteY19" fmla="*/ 1331366 h 3489350"/>
              <a:gd name="connsiteX20" fmla="*/ 6620256 w 7344461"/>
              <a:gd name="connsiteY20" fmla="*/ 1916582 h 3489350"/>
              <a:gd name="connsiteX21" fmla="*/ 7344461 w 7344461"/>
              <a:gd name="connsiteY21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96512 w 7344461"/>
              <a:gd name="connsiteY15" fmla="*/ 1821485 h 3489350"/>
              <a:gd name="connsiteX16" fmla="*/ 5479085 w 7344461"/>
              <a:gd name="connsiteY16" fmla="*/ 1836115 h 3489350"/>
              <a:gd name="connsiteX17" fmla="*/ 5698541 w 7344461"/>
              <a:gd name="connsiteY17" fmla="*/ 2179929 h 3489350"/>
              <a:gd name="connsiteX18" fmla="*/ 5888736 w 7344461"/>
              <a:gd name="connsiteY18" fmla="*/ 29261 h 3489350"/>
              <a:gd name="connsiteX19" fmla="*/ 6166714 w 7344461"/>
              <a:gd name="connsiteY19" fmla="*/ 3489350 h 3489350"/>
              <a:gd name="connsiteX20" fmla="*/ 6510528 w 7344461"/>
              <a:gd name="connsiteY20" fmla="*/ 1331366 h 3489350"/>
              <a:gd name="connsiteX21" fmla="*/ 6620256 w 7344461"/>
              <a:gd name="connsiteY21" fmla="*/ 1916582 h 3489350"/>
              <a:gd name="connsiteX22" fmla="*/ 7344461 w 7344461"/>
              <a:gd name="connsiteY22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36115 h 3489350"/>
              <a:gd name="connsiteX17" fmla="*/ 5698541 w 7344461"/>
              <a:gd name="connsiteY17" fmla="*/ 2179929 h 3489350"/>
              <a:gd name="connsiteX18" fmla="*/ 5888736 w 7344461"/>
              <a:gd name="connsiteY18" fmla="*/ 29261 h 3489350"/>
              <a:gd name="connsiteX19" fmla="*/ 6166714 w 7344461"/>
              <a:gd name="connsiteY19" fmla="*/ 3489350 h 3489350"/>
              <a:gd name="connsiteX20" fmla="*/ 6510528 w 7344461"/>
              <a:gd name="connsiteY20" fmla="*/ 1331366 h 3489350"/>
              <a:gd name="connsiteX21" fmla="*/ 6620256 w 7344461"/>
              <a:gd name="connsiteY21" fmla="*/ 1916582 h 3489350"/>
              <a:gd name="connsiteX22" fmla="*/ 7344461 w 7344461"/>
              <a:gd name="connsiteY22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65376 h 3489350"/>
              <a:gd name="connsiteX17" fmla="*/ 5698541 w 7344461"/>
              <a:gd name="connsiteY17" fmla="*/ 2179929 h 3489350"/>
              <a:gd name="connsiteX18" fmla="*/ 5888736 w 7344461"/>
              <a:gd name="connsiteY18" fmla="*/ 29261 h 3489350"/>
              <a:gd name="connsiteX19" fmla="*/ 6166714 w 7344461"/>
              <a:gd name="connsiteY19" fmla="*/ 3489350 h 3489350"/>
              <a:gd name="connsiteX20" fmla="*/ 6510528 w 7344461"/>
              <a:gd name="connsiteY20" fmla="*/ 1331366 h 3489350"/>
              <a:gd name="connsiteX21" fmla="*/ 6620256 w 7344461"/>
              <a:gd name="connsiteY21" fmla="*/ 1916582 h 3489350"/>
              <a:gd name="connsiteX22" fmla="*/ 7344461 w 7344461"/>
              <a:gd name="connsiteY22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65376 h 3489350"/>
              <a:gd name="connsiteX17" fmla="*/ 5498920 w 7344461"/>
              <a:gd name="connsiteY17" fmla="*/ 1860327 h 3489350"/>
              <a:gd name="connsiteX18" fmla="*/ 5698541 w 7344461"/>
              <a:gd name="connsiteY18" fmla="*/ 2179929 h 3489350"/>
              <a:gd name="connsiteX19" fmla="*/ 5888736 w 7344461"/>
              <a:gd name="connsiteY19" fmla="*/ 29261 h 3489350"/>
              <a:gd name="connsiteX20" fmla="*/ 6166714 w 7344461"/>
              <a:gd name="connsiteY20" fmla="*/ 3489350 h 3489350"/>
              <a:gd name="connsiteX21" fmla="*/ 6510528 w 7344461"/>
              <a:gd name="connsiteY21" fmla="*/ 1331366 h 3489350"/>
              <a:gd name="connsiteX22" fmla="*/ 6620256 w 7344461"/>
              <a:gd name="connsiteY22" fmla="*/ 1916582 h 3489350"/>
              <a:gd name="connsiteX23" fmla="*/ 7344461 w 7344461"/>
              <a:gd name="connsiteY23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65376 h 3489350"/>
              <a:gd name="connsiteX17" fmla="*/ 5498920 w 7344461"/>
              <a:gd name="connsiteY17" fmla="*/ 1860327 h 3489350"/>
              <a:gd name="connsiteX18" fmla="*/ 5698541 w 7344461"/>
              <a:gd name="connsiteY18" fmla="*/ 2179929 h 3489350"/>
              <a:gd name="connsiteX19" fmla="*/ 5888736 w 7344461"/>
              <a:gd name="connsiteY19" fmla="*/ 29261 h 3489350"/>
              <a:gd name="connsiteX20" fmla="*/ 6166714 w 7344461"/>
              <a:gd name="connsiteY20" fmla="*/ 3489350 h 3489350"/>
              <a:gd name="connsiteX21" fmla="*/ 6510528 w 7344461"/>
              <a:gd name="connsiteY21" fmla="*/ 1331366 h 3489350"/>
              <a:gd name="connsiteX22" fmla="*/ 6620256 w 7344461"/>
              <a:gd name="connsiteY22" fmla="*/ 1880006 h 3489350"/>
              <a:gd name="connsiteX23" fmla="*/ 7344461 w 7344461"/>
              <a:gd name="connsiteY23" fmla="*/ 1865376 h 3489350"/>
              <a:gd name="connsiteX0" fmla="*/ 0 w 7366407"/>
              <a:gd name="connsiteY0" fmla="*/ 1865375 h 3489350"/>
              <a:gd name="connsiteX1" fmla="*/ 885139 w 7366407"/>
              <a:gd name="connsiteY1" fmla="*/ 1858061 h 3489350"/>
              <a:gd name="connsiteX2" fmla="*/ 994867 w 7366407"/>
              <a:gd name="connsiteY2" fmla="*/ 1316736 h 3489350"/>
              <a:gd name="connsiteX3" fmla="*/ 1338682 w 7366407"/>
              <a:gd name="connsiteY3" fmla="*/ 3489350 h 3489350"/>
              <a:gd name="connsiteX4" fmla="*/ 1609344 w 7366407"/>
              <a:gd name="connsiteY4" fmla="*/ 43891 h 3489350"/>
              <a:gd name="connsiteX5" fmla="*/ 1799539 w 7366407"/>
              <a:gd name="connsiteY5" fmla="*/ 2216505 h 3489350"/>
              <a:gd name="connsiteX6" fmla="*/ 2011680 w 7366407"/>
              <a:gd name="connsiteY6" fmla="*/ 1872691 h 3489350"/>
              <a:gd name="connsiteX7" fmla="*/ 2038831 w 7366407"/>
              <a:gd name="connsiteY7" fmla="*/ 1838381 h 3489350"/>
              <a:gd name="connsiteX8" fmla="*/ 3518611 w 7366407"/>
              <a:gd name="connsiteY8" fmla="*/ 1843430 h 3489350"/>
              <a:gd name="connsiteX9" fmla="*/ 3501871 w 7366407"/>
              <a:gd name="connsiteY9" fmla="*/ 1845697 h 3489350"/>
              <a:gd name="connsiteX10" fmla="*/ 2472538 w 7366407"/>
              <a:gd name="connsiteY10" fmla="*/ 409651 h 3489350"/>
              <a:gd name="connsiteX11" fmla="*/ 3160166 w 7366407"/>
              <a:gd name="connsiteY11" fmla="*/ 14630 h 3489350"/>
              <a:gd name="connsiteX12" fmla="*/ 3803904 w 7366407"/>
              <a:gd name="connsiteY12" fmla="*/ 387705 h 3489350"/>
              <a:gd name="connsiteX13" fmla="*/ 4462272 w 7366407"/>
              <a:gd name="connsiteY13" fmla="*/ 0 h 3489350"/>
              <a:gd name="connsiteX14" fmla="*/ 5113325 w 7366407"/>
              <a:gd name="connsiteY14" fmla="*/ 475488 h 3489350"/>
              <a:gd name="connsiteX15" fmla="*/ 4089196 w 7366407"/>
              <a:gd name="connsiteY15" fmla="*/ 1843431 h 3489350"/>
              <a:gd name="connsiteX16" fmla="*/ 5479085 w 7366407"/>
              <a:gd name="connsiteY16" fmla="*/ 1865376 h 3489350"/>
              <a:gd name="connsiteX17" fmla="*/ 5498920 w 7366407"/>
              <a:gd name="connsiteY17" fmla="*/ 1860327 h 3489350"/>
              <a:gd name="connsiteX18" fmla="*/ 5698541 w 7366407"/>
              <a:gd name="connsiteY18" fmla="*/ 2179929 h 3489350"/>
              <a:gd name="connsiteX19" fmla="*/ 5888736 w 7366407"/>
              <a:gd name="connsiteY19" fmla="*/ 29261 h 3489350"/>
              <a:gd name="connsiteX20" fmla="*/ 6166714 w 7366407"/>
              <a:gd name="connsiteY20" fmla="*/ 3489350 h 3489350"/>
              <a:gd name="connsiteX21" fmla="*/ 6510528 w 7366407"/>
              <a:gd name="connsiteY21" fmla="*/ 1331366 h 3489350"/>
              <a:gd name="connsiteX22" fmla="*/ 6620256 w 7366407"/>
              <a:gd name="connsiteY22" fmla="*/ 1880006 h 3489350"/>
              <a:gd name="connsiteX23" fmla="*/ 7366407 w 7366407"/>
              <a:gd name="connsiteY23" fmla="*/ 1887322 h 3489350"/>
              <a:gd name="connsiteX0" fmla="*/ 0 w 7366407"/>
              <a:gd name="connsiteY0" fmla="*/ 1865375 h 3489350"/>
              <a:gd name="connsiteX1" fmla="*/ 885139 w 7366407"/>
              <a:gd name="connsiteY1" fmla="*/ 1858061 h 3489350"/>
              <a:gd name="connsiteX2" fmla="*/ 1009498 w 7366407"/>
              <a:gd name="connsiteY2" fmla="*/ 1228954 h 3489350"/>
              <a:gd name="connsiteX3" fmla="*/ 1338682 w 7366407"/>
              <a:gd name="connsiteY3" fmla="*/ 3489350 h 3489350"/>
              <a:gd name="connsiteX4" fmla="*/ 1609344 w 7366407"/>
              <a:gd name="connsiteY4" fmla="*/ 43891 h 3489350"/>
              <a:gd name="connsiteX5" fmla="*/ 1799539 w 7366407"/>
              <a:gd name="connsiteY5" fmla="*/ 2216505 h 3489350"/>
              <a:gd name="connsiteX6" fmla="*/ 2011680 w 7366407"/>
              <a:gd name="connsiteY6" fmla="*/ 1872691 h 3489350"/>
              <a:gd name="connsiteX7" fmla="*/ 2038831 w 7366407"/>
              <a:gd name="connsiteY7" fmla="*/ 1838381 h 3489350"/>
              <a:gd name="connsiteX8" fmla="*/ 3518611 w 7366407"/>
              <a:gd name="connsiteY8" fmla="*/ 1843430 h 3489350"/>
              <a:gd name="connsiteX9" fmla="*/ 3501871 w 7366407"/>
              <a:gd name="connsiteY9" fmla="*/ 1845697 h 3489350"/>
              <a:gd name="connsiteX10" fmla="*/ 2472538 w 7366407"/>
              <a:gd name="connsiteY10" fmla="*/ 409651 h 3489350"/>
              <a:gd name="connsiteX11" fmla="*/ 3160166 w 7366407"/>
              <a:gd name="connsiteY11" fmla="*/ 14630 h 3489350"/>
              <a:gd name="connsiteX12" fmla="*/ 3803904 w 7366407"/>
              <a:gd name="connsiteY12" fmla="*/ 387705 h 3489350"/>
              <a:gd name="connsiteX13" fmla="*/ 4462272 w 7366407"/>
              <a:gd name="connsiteY13" fmla="*/ 0 h 3489350"/>
              <a:gd name="connsiteX14" fmla="*/ 5113325 w 7366407"/>
              <a:gd name="connsiteY14" fmla="*/ 475488 h 3489350"/>
              <a:gd name="connsiteX15" fmla="*/ 4089196 w 7366407"/>
              <a:gd name="connsiteY15" fmla="*/ 1843431 h 3489350"/>
              <a:gd name="connsiteX16" fmla="*/ 5479085 w 7366407"/>
              <a:gd name="connsiteY16" fmla="*/ 1865376 h 3489350"/>
              <a:gd name="connsiteX17" fmla="*/ 5498920 w 7366407"/>
              <a:gd name="connsiteY17" fmla="*/ 1860327 h 3489350"/>
              <a:gd name="connsiteX18" fmla="*/ 5698541 w 7366407"/>
              <a:gd name="connsiteY18" fmla="*/ 2179929 h 3489350"/>
              <a:gd name="connsiteX19" fmla="*/ 5888736 w 7366407"/>
              <a:gd name="connsiteY19" fmla="*/ 29261 h 3489350"/>
              <a:gd name="connsiteX20" fmla="*/ 6166714 w 7366407"/>
              <a:gd name="connsiteY20" fmla="*/ 3489350 h 3489350"/>
              <a:gd name="connsiteX21" fmla="*/ 6510528 w 7366407"/>
              <a:gd name="connsiteY21" fmla="*/ 1331366 h 3489350"/>
              <a:gd name="connsiteX22" fmla="*/ 6620256 w 7366407"/>
              <a:gd name="connsiteY22" fmla="*/ 1880006 h 3489350"/>
              <a:gd name="connsiteX23" fmla="*/ 7366407 w 7366407"/>
              <a:gd name="connsiteY23" fmla="*/ 1887322 h 3489350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609344 w 7366407"/>
              <a:gd name="connsiteY4" fmla="*/ 43891 h 3555187"/>
              <a:gd name="connsiteX5" fmla="*/ 1799539 w 7366407"/>
              <a:gd name="connsiteY5" fmla="*/ 2216505 h 3555187"/>
              <a:gd name="connsiteX6" fmla="*/ 2011680 w 7366407"/>
              <a:gd name="connsiteY6" fmla="*/ 1872691 h 3555187"/>
              <a:gd name="connsiteX7" fmla="*/ 2038831 w 7366407"/>
              <a:gd name="connsiteY7" fmla="*/ 1838381 h 3555187"/>
              <a:gd name="connsiteX8" fmla="*/ 3518611 w 7366407"/>
              <a:gd name="connsiteY8" fmla="*/ 1843430 h 3555187"/>
              <a:gd name="connsiteX9" fmla="*/ 3501871 w 7366407"/>
              <a:gd name="connsiteY9" fmla="*/ 1845697 h 3555187"/>
              <a:gd name="connsiteX10" fmla="*/ 2472538 w 7366407"/>
              <a:gd name="connsiteY10" fmla="*/ 409651 h 3555187"/>
              <a:gd name="connsiteX11" fmla="*/ 3160166 w 7366407"/>
              <a:gd name="connsiteY11" fmla="*/ 14630 h 3555187"/>
              <a:gd name="connsiteX12" fmla="*/ 3803904 w 7366407"/>
              <a:gd name="connsiteY12" fmla="*/ 387705 h 3555187"/>
              <a:gd name="connsiteX13" fmla="*/ 4462272 w 7366407"/>
              <a:gd name="connsiteY13" fmla="*/ 0 h 3555187"/>
              <a:gd name="connsiteX14" fmla="*/ 5113325 w 7366407"/>
              <a:gd name="connsiteY14" fmla="*/ 475488 h 3555187"/>
              <a:gd name="connsiteX15" fmla="*/ 4089196 w 7366407"/>
              <a:gd name="connsiteY15" fmla="*/ 1843431 h 3555187"/>
              <a:gd name="connsiteX16" fmla="*/ 5479085 w 7366407"/>
              <a:gd name="connsiteY16" fmla="*/ 1865376 h 3555187"/>
              <a:gd name="connsiteX17" fmla="*/ 5498920 w 7366407"/>
              <a:gd name="connsiteY17" fmla="*/ 1860327 h 3555187"/>
              <a:gd name="connsiteX18" fmla="*/ 5698541 w 7366407"/>
              <a:gd name="connsiteY18" fmla="*/ 2179929 h 3555187"/>
              <a:gd name="connsiteX19" fmla="*/ 5888736 w 7366407"/>
              <a:gd name="connsiteY19" fmla="*/ 29261 h 3555187"/>
              <a:gd name="connsiteX20" fmla="*/ 6166714 w 7366407"/>
              <a:gd name="connsiteY20" fmla="*/ 3489350 h 3555187"/>
              <a:gd name="connsiteX21" fmla="*/ 6510528 w 7366407"/>
              <a:gd name="connsiteY21" fmla="*/ 1331366 h 3555187"/>
              <a:gd name="connsiteX22" fmla="*/ 6620256 w 7366407"/>
              <a:gd name="connsiteY22" fmla="*/ 1880006 h 3555187"/>
              <a:gd name="connsiteX23" fmla="*/ 7366407 w 7366407"/>
              <a:gd name="connsiteY23" fmla="*/ 1887322 h 3555187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587398 w 7366407"/>
              <a:gd name="connsiteY4" fmla="*/ 7315 h 3555187"/>
              <a:gd name="connsiteX5" fmla="*/ 1799539 w 7366407"/>
              <a:gd name="connsiteY5" fmla="*/ 2216505 h 3555187"/>
              <a:gd name="connsiteX6" fmla="*/ 2011680 w 7366407"/>
              <a:gd name="connsiteY6" fmla="*/ 1872691 h 3555187"/>
              <a:gd name="connsiteX7" fmla="*/ 2038831 w 7366407"/>
              <a:gd name="connsiteY7" fmla="*/ 1838381 h 3555187"/>
              <a:gd name="connsiteX8" fmla="*/ 3518611 w 7366407"/>
              <a:gd name="connsiteY8" fmla="*/ 1843430 h 3555187"/>
              <a:gd name="connsiteX9" fmla="*/ 3501871 w 7366407"/>
              <a:gd name="connsiteY9" fmla="*/ 1845697 h 3555187"/>
              <a:gd name="connsiteX10" fmla="*/ 2472538 w 7366407"/>
              <a:gd name="connsiteY10" fmla="*/ 409651 h 3555187"/>
              <a:gd name="connsiteX11" fmla="*/ 3160166 w 7366407"/>
              <a:gd name="connsiteY11" fmla="*/ 14630 h 3555187"/>
              <a:gd name="connsiteX12" fmla="*/ 3803904 w 7366407"/>
              <a:gd name="connsiteY12" fmla="*/ 387705 h 3555187"/>
              <a:gd name="connsiteX13" fmla="*/ 4462272 w 7366407"/>
              <a:gd name="connsiteY13" fmla="*/ 0 h 3555187"/>
              <a:gd name="connsiteX14" fmla="*/ 5113325 w 7366407"/>
              <a:gd name="connsiteY14" fmla="*/ 475488 h 3555187"/>
              <a:gd name="connsiteX15" fmla="*/ 4089196 w 7366407"/>
              <a:gd name="connsiteY15" fmla="*/ 1843431 h 3555187"/>
              <a:gd name="connsiteX16" fmla="*/ 5479085 w 7366407"/>
              <a:gd name="connsiteY16" fmla="*/ 1865376 h 3555187"/>
              <a:gd name="connsiteX17" fmla="*/ 5498920 w 7366407"/>
              <a:gd name="connsiteY17" fmla="*/ 1860327 h 3555187"/>
              <a:gd name="connsiteX18" fmla="*/ 5698541 w 7366407"/>
              <a:gd name="connsiteY18" fmla="*/ 2179929 h 3555187"/>
              <a:gd name="connsiteX19" fmla="*/ 5888736 w 7366407"/>
              <a:gd name="connsiteY19" fmla="*/ 29261 h 3555187"/>
              <a:gd name="connsiteX20" fmla="*/ 6166714 w 7366407"/>
              <a:gd name="connsiteY20" fmla="*/ 3489350 h 3555187"/>
              <a:gd name="connsiteX21" fmla="*/ 6510528 w 7366407"/>
              <a:gd name="connsiteY21" fmla="*/ 1331366 h 3555187"/>
              <a:gd name="connsiteX22" fmla="*/ 6620256 w 7366407"/>
              <a:gd name="connsiteY22" fmla="*/ 1880006 h 3555187"/>
              <a:gd name="connsiteX23" fmla="*/ 7366407 w 7366407"/>
              <a:gd name="connsiteY23" fmla="*/ 1887322 h 3555187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587398 w 7366407"/>
              <a:gd name="connsiteY4" fmla="*/ 7315 h 3555187"/>
              <a:gd name="connsiteX5" fmla="*/ 1799539 w 7366407"/>
              <a:gd name="connsiteY5" fmla="*/ 2216505 h 3555187"/>
              <a:gd name="connsiteX6" fmla="*/ 2038831 w 7366407"/>
              <a:gd name="connsiteY6" fmla="*/ 1838381 h 3555187"/>
              <a:gd name="connsiteX7" fmla="*/ 3518611 w 7366407"/>
              <a:gd name="connsiteY7" fmla="*/ 1843430 h 3555187"/>
              <a:gd name="connsiteX8" fmla="*/ 3501871 w 7366407"/>
              <a:gd name="connsiteY8" fmla="*/ 1845697 h 3555187"/>
              <a:gd name="connsiteX9" fmla="*/ 2472538 w 7366407"/>
              <a:gd name="connsiteY9" fmla="*/ 409651 h 3555187"/>
              <a:gd name="connsiteX10" fmla="*/ 3160166 w 7366407"/>
              <a:gd name="connsiteY10" fmla="*/ 14630 h 3555187"/>
              <a:gd name="connsiteX11" fmla="*/ 3803904 w 7366407"/>
              <a:gd name="connsiteY11" fmla="*/ 387705 h 3555187"/>
              <a:gd name="connsiteX12" fmla="*/ 4462272 w 7366407"/>
              <a:gd name="connsiteY12" fmla="*/ 0 h 3555187"/>
              <a:gd name="connsiteX13" fmla="*/ 5113325 w 7366407"/>
              <a:gd name="connsiteY13" fmla="*/ 475488 h 3555187"/>
              <a:gd name="connsiteX14" fmla="*/ 4089196 w 7366407"/>
              <a:gd name="connsiteY14" fmla="*/ 1843431 h 3555187"/>
              <a:gd name="connsiteX15" fmla="*/ 5479085 w 7366407"/>
              <a:gd name="connsiteY15" fmla="*/ 1865376 h 3555187"/>
              <a:gd name="connsiteX16" fmla="*/ 5498920 w 7366407"/>
              <a:gd name="connsiteY16" fmla="*/ 1860327 h 3555187"/>
              <a:gd name="connsiteX17" fmla="*/ 5698541 w 7366407"/>
              <a:gd name="connsiteY17" fmla="*/ 2179929 h 3555187"/>
              <a:gd name="connsiteX18" fmla="*/ 5888736 w 7366407"/>
              <a:gd name="connsiteY18" fmla="*/ 29261 h 3555187"/>
              <a:gd name="connsiteX19" fmla="*/ 6166714 w 7366407"/>
              <a:gd name="connsiteY19" fmla="*/ 3489350 h 3555187"/>
              <a:gd name="connsiteX20" fmla="*/ 6510528 w 7366407"/>
              <a:gd name="connsiteY20" fmla="*/ 1331366 h 3555187"/>
              <a:gd name="connsiteX21" fmla="*/ 6620256 w 7366407"/>
              <a:gd name="connsiteY21" fmla="*/ 1880006 h 3555187"/>
              <a:gd name="connsiteX22" fmla="*/ 7366407 w 7366407"/>
              <a:gd name="connsiteY22" fmla="*/ 1887322 h 3555187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587398 w 7366407"/>
              <a:gd name="connsiteY4" fmla="*/ 7315 h 3555187"/>
              <a:gd name="connsiteX5" fmla="*/ 1799539 w 7366407"/>
              <a:gd name="connsiteY5" fmla="*/ 2216505 h 3555187"/>
              <a:gd name="connsiteX6" fmla="*/ 2038831 w 7366407"/>
              <a:gd name="connsiteY6" fmla="*/ 1838381 h 3555187"/>
              <a:gd name="connsiteX7" fmla="*/ 3518611 w 7366407"/>
              <a:gd name="connsiteY7" fmla="*/ 1843430 h 3555187"/>
              <a:gd name="connsiteX8" fmla="*/ 3501871 w 7366407"/>
              <a:gd name="connsiteY8" fmla="*/ 1845697 h 3555187"/>
              <a:gd name="connsiteX9" fmla="*/ 2472538 w 7366407"/>
              <a:gd name="connsiteY9" fmla="*/ 409651 h 3555187"/>
              <a:gd name="connsiteX10" fmla="*/ 3160166 w 7366407"/>
              <a:gd name="connsiteY10" fmla="*/ 14630 h 3555187"/>
              <a:gd name="connsiteX11" fmla="*/ 3803904 w 7366407"/>
              <a:gd name="connsiteY11" fmla="*/ 387705 h 3555187"/>
              <a:gd name="connsiteX12" fmla="*/ 4462272 w 7366407"/>
              <a:gd name="connsiteY12" fmla="*/ 0 h 3555187"/>
              <a:gd name="connsiteX13" fmla="*/ 5113325 w 7366407"/>
              <a:gd name="connsiteY13" fmla="*/ 475488 h 3555187"/>
              <a:gd name="connsiteX14" fmla="*/ 4089196 w 7366407"/>
              <a:gd name="connsiteY14" fmla="*/ 1843431 h 3555187"/>
              <a:gd name="connsiteX15" fmla="*/ 5479085 w 7366407"/>
              <a:gd name="connsiteY15" fmla="*/ 1865376 h 3555187"/>
              <a:gd name="connsiteX16" fmla="*/ 5498920 w 7366407"/>
              <a:gd name="connsiteY16" fmla="*/ 1860327 h 3555187"/>
              <a:gd name="connsiteX17" fmla="*/ 5793639 w 7366407"/>
              <a:gd name="connsiteY17" fmla="*/ 2238451 h 3555187"/>
              <a:gd name="connsiteX18" fmla="*/ 5888736 w 7366407"/>
              <a:gd name="connsiteY18" fmla="*/ 29261 h 3555187"/>
              <a:gd name="connsiteX19" fmla="*/ 6166714 w 7366407"/>
              <a:gd name="connsiteY19" fmla="*/ 3489350 h 3555187"/>
              <a:gd name="connsiteX20" fmla="*/ 6510528 w 7366407"/>
              <a:gd name="connsiteY20" fmla="*/ 1331366 h 3555187"/>
              <a:gd name="connsiteX21" fmla="*/ 6620256 w 7366407"/>
              <a:gd name="connsiteY21" fmla="*/ 1880006 h 3555187"/>
              <a:gd name="connsiteX22" fmla="*/ 7366407 w 7366407"/>
              <a:gd name="connsiteY22" fmla="*/ 1887322 h 3555187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5976519 w 7366407"/>
              <a:gd name="connsiteY18" fmla="*/ 0 h 3562502"/>
              <a:gd name="connsiteX19" fmla="*/ 6166714 w 7366407"/>
              <a:gd name="connsiteY19" fmla="*/ 3496665 h 3562502"/>
              <a:gd name="connsiteX20" fmla="*/ 6510528 w 7366407"/>
              <a:gd name="connsiteY20" fmla="*/ 1338681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166714 w 7366407"/>
              <a:gd name="connsiteY19" fmla="*/ 3496665 h 3562502"/>
              <a:gd name="connsiteX20" fmla="*/ 6510528 w 7366407"/>
              <a:gd name="connsiteY20" fmla="*/ 1338681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10528 w 7366407"/>
              <a:gd name="connsiteY20" fmla="*/ 1338681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61734 w 7366407"/>
              <a:gd name="connsiteY20" fmla="*/ 1265529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50745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1770 w 7366407"/>
              <a:gd name="connsiteY15" fmla="*/ 1880006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98920 w 7366407"/>
              <a:gd name="connsiteY15" fmla="*/ 1867642 h 3562502"/>
              <a:gd name="connsiteX16" fmla="*/ 5793639 w 7366407"/>
              <a:gd name="connsiteY16" fmla="*/ 2245766 h 3562502"/>
              <a:gd name="connsiteX17" fmla="*/ 6005780 w 7366407"/>
              <a:gd name="connsiteY17" fmla="*/ 0 h 3562502"/>
              <a:gd name="connsiteX18" fmla="*/ 6269127 w 7366407"/>
              <a:gd name="connsiteY18" fmla="*/ 3533241 h 3562502"/>
              <a:gd name="connsiteX19" fmla="*/ 6590995 w 7366407"/>
              <a:gd name="connsiteY19" fmla="*/ 1250899 h 3562502"/>
              <a:gd name="connsiteX20" fmla="*/ 6686093 w 7366407"/>
              <a:gd name="connsiteY20" fmla="*/ 1894636 h 3562502"/>
              <a:gd name="connsiteX21" fmla="*/ 7366407 w 7366407"/>
              <a:gd name="connsiteY21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140402 w 7366407"/>
              <a:gd name="connsiteY14" fmla="*/ 1880007 h 3562502"/>
              <a:gd name="connsiteX15" fmla="*/ 5498920 w 7366407"/>
              <a:gd name="connsiteY15" fmla="*/ 1867642 h 3562502"/>
              <a:gd name="connsiteX16" fmla="*/ 5793639 w 7366407"/>
              <a:gd name="connsiteY16" fmla="*/ 2245766 h 3562502"/>
              <a:gd name="connsiteX17" fmla="*/ 6005780 w 7366407"/>
              <a:gd name="connsiteY17" fmla="*/ 0 h 3562502"/>
              <a:gd name="connsiteX18" fmla="*/ 6269127 w 7366407"/>
              <a:gd name="connsiteY18" fmla="*/ 3533241 h 3562502"/>
              <a:gd name="connsiteX19" fmla="*/ 6590995 w 7366407"/>
              <a:gd name="connsiteY19" fmla="*/ 1250899 h 3562502"/>
              <a:gd name="connsiteX20" fmla="*/ 6686093 w 7366407"/>
              <a:gd name="connsiteY20" fmla="*/ 1894636 h 3562502"/>
              <a:gd name="connsiteX21" fmla="*/ 7366407 w 7366407"/>
              <a:gd name="connsiteY21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01871 w 7366407"/>
              <a:gd name="connsiteY7" fmla="*/ 1853012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93639 w 7366407"/>
              <a:gd name="connsiteY15" fmla="*/ 2245766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93639 w 7366407"/>
              <a:gd name="connsiteY15" fmla="*/ 2245766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865376 w 7366407"/>
              <a:gd name="connsiteY5" fmla="*/ 223845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93639 w 7366407"/>
              <a:gd name="connsiteY15" fmla="*/ 2245766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865376 w 7366407"/>
              <a:gd name="connsiteY5" fmla="*/ 223845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20487 w 7366407"/>
              <a:gd name="connsiteY15" fmla="*/ 2238450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865376 w 7366407"/>
              <a:gd name="connsiteY5" fmla="*/ 223845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96902 h 3562502"/>
              <a:gd name="connsiteX15" fmla="*/ 5720487 w 7366407"/>
              <a:gd name="connsiteY15" fmla="*/ 2238450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60857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30905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30905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43277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43277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43277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462272 w 7454190"/>
              <a:gd name="connsiteY11" fmla="*/ 872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3451 h 3563263"/>
              <a:gd name="connsiteX1" fmla="*/ 907085 w 7454190"/>
              <a:gd name="connsiteY1" fmla="*/ 1866137 h 3563263"/>
              <a:gd name="connsiteX2" fmla="*/ 1009498 w 7454190"/>
              <a:gd name="connsiteY2" fmla="*/ 1237030 h 3563263"/>
              <a:gd name="connsiteX3" fmla="*/ 1294790 w 7454190"/>
              <a:gd name="connsiteY3" fmla="*/ 3563263 h 3563263"/>
              <a:gd name="connsiteX4" fmla="*/ 1587398 w 7454190"/>
              <a:gd name="connsiteY4" fmla="*/ 15391 h 3563263"/>
              <a:gd name="connsiteX5" fmla="*/ 1865376 w 7454190"/>
              <a:gd name="connsiteY5" fmla="*/ 2239211 h 3563263"/>
              <a:gd name="connsiteX6" fmla="*/ 2038831 w 7454190"/>
              <a:gd name="connsiteY6" fmla="*/ 1875718 h 3563263"/>
              <a:gd name="connsiteX7" fmla="*/ 3457980 w 7454190"/>
              <a:gd name="connsiteY7" fmla="*/ 1890349 h 3563263"/>
              <a:gd name="connsiteX8" fmla="*/ 2443277 w 7454190"/>
              <a:gd name="connsiteY8" fmla="*/ 490879 h 3563263"/>
              <a:gd name="connsiteX9" fmla="*/ 3043123 w 7454190"/>
              <a:gd name="connsiteY9" fmla="*/ 761 h 3563263"/>
              <a:gd name="connsiteX10" fmla="*/ 3803904 w 7454190"/>
              <a:gd name="connsiteY10" fmla="*/ 395781 h 3563263"/>
              <a:gd name="connsiteX11" fmla="*/ 4586631 w 7454190"/>
              <a:gd name="connsiteY11" fmla="*/ 22706 h 3563263"/>
              <a:gd name="connsiteX12" fmla="*/ 5171847 w 7454190"/>
              <a:gd name="connsiteY12" fmla="*/ 483564 h 3563263"/>
              <a:gd name="connsiteX13" fmla="*/ 4140402 w 7454190"/>
              <a:gd name="connsiteY13" fmla="*/ 1880768 h 3563263"/>
              <a:gd name="connsiteX14" fmla="*/ 5498920 w 7454190"/>
              <a:gd name="connsiteY14" fmla="*/ 1897663 h 3563263"/>
              <a:gd name="connsiteX15" fmla="*/ 5720487 w 7454190"/>
              <a:gd name="connsiteY15" fmla="*/ 2239211 h 3563263"/>
              <a:gd name="connsiteX16" fmla="*/ 6005780 w 7454190"/>
              <a:gd name="connsiteY16" fmla="*/ 761 h 3563263"/>
              <a:gd name="connsiteX17" fmla="*/ 6269127 w 7454190"/>
              <a:gd name="connsiteY17" fmla="*/ 3534002 h 3563263"/>
              <a:gd name="connsiteX18" fmla="*/ 6590995 w 7454190"/>
              <a:gd name="connsiteY18" fmla="*/ 1251660 h 3563263"/>
              <a:gd name="connsiteX19" fmla="*/ 6686093 w 7454190"/>
              <a:gd name="connsiteY19" fmla="*/ 1895397 h 3563263"/>
              <a:gd name="connsiteX20" fmla="*/ 7454190 w 7454190"/>
              <a:gd name="connsiteY20" fmla="*/ 1895398 h 3563263"/>
              <a:gd name="connsiteX0" fmla="*/ 0 w 7454190"/>
              <a:gd name="connsiteY0" fmla="*/ 1873451 h 3563263"/>
              <a:gd name="connsiteX1" fmla="*/ 907085 w 7454190"/>
              <a:gd name="connsiteY1" fmla="*/ 1866137 h 3563263"/>
              <a:gd name="connsiteX2" fmla="*/ 1009498 w 7454190"/>
              <a:gd name="connsiteY2" fmla="*/ 1237030 h 3563263"/>
              <a:gd name="connsiteX3" fmla="*/ 1294790 w 7454190"/>
              <a:gd name="connsiteY3" fmla="*/ 3563263 h 3563263"/>
              <a:gd name="connsiteX4" fmla="*/ 1587398 w 7454190"/>
              <a:gd name="connsiteY4" fmla="*/ 15391 h 3563263"/>
              <a:gd name="connsiteX5" fmla="*/ 1865376 w 7454190"/>
              <a:gd name="connsiteY5" fmla="*/ 2239211 h 3563263"/>
              <a:gd name="connsiteX6" fmla="*/ 2038831 w 7454190"/>
              <a:gd name="connsiteY6" fmla="*/ 1875718 h 3563263"/>
              <a:gd name="connsiteX7" fmla="*/ 3457980 w 7454190"/>
              <a:gd name="connsiteY7" fmla="*/ 1890349 h 3563263"/>
              <a:gd name="connsiteX8" fmla="*/ 2443277 w 7454190"/>
              <a:gd name="connsiteY8" fmla="*/ 490879 h 3563263"/>
              <a:gd name="connsiteX9" fmla="*/ 3043123 w 7454190"/>
              <a:gd name="connsiteY9" fmla="*/ 761 h 3563263"/>
              <a:gd name="connsiteX10" fmla="*/ 3803904 w 7454190"/>
              <a:gd name="connsiteY10" fmla="*/ 395781 h 3563263"/>
              <a:gd name="connsiteX11" fmla="*/ 4586631 w 7454190"/>
              <a:gd name="connsiteY11" fmla="*/ 22706 h 3563263"/>
              <a:gd name="connsiteX12" fmla="*/ 5171847 w 7454190"/>
              <a:gd name="connsiteY12" fmla="*/ 483564 h 3563263"/>
              <a:gd name="connsiteX13" fmla="*/ 4140402 w 7454190"/>
              <a:gd name="connsiteY13" fmla="*/ 1880768 h 3563263"/>
              <a:gd name="connsiteX14" fmla="*/ 5498920 w 7454190"/>
              <a:gd name="connsiteY14" fmla="*/ 1897663 h 3563263"/>
              <a:gd name="connsiteX15" fmla="*/ 5720487 w 7454190"/>
              <a:gd name="connsiteY15" fmla="*/ 2239211 h 3563263"/>
              <a:gd name="connsiteX16" fmla="*/ 6005780 w 7454190"/>
              <a:gd name="connsiteY16" fmla="*/ 761 h 3563263"/>
              <a:gd name="connsiteX17" fmla="*/ 6269127 w 7454190"/>
              <a:gd name="connsiteY17" fmla="*/ 3534002 h 3563263"/>
              <a:gd name="connsiteX18" fmla="*/ 6590995 w 7454190"/>
              <a:gd name="connsiteY18" fmla="*/ 1251660 h 3563263"/>
              <a:gd name="connsiteX19" fmla="*/ 6686093 w 7454190"/>
              <a:gd name="connsiteY19" fmla="*/ 1895397 h 3563263"/>
              <a:gd name="connsiteX20" fmla="*/ 7454190 w 7454190"/>
              <a:gd name="connsiteY20" fmla="*/ 1895398 h 3563263"/>
              <a:gd name="connsiteX0" fmla="*/ 0 w 7454190"/>
              <a:gd name="connsiteY0" fmla="*/ 1873451 h 3563263"/>
              <a:gd name="connsiteX1" fmla="*/ 907085 w 7454190"/>
              <a:gd name="connsiteY1" fmla="*/ 1866137 h 3563263"/>
              <a:gd name="connsiteX2" fmla="*/ 1009498 w 7454190"/>
              <a:gd name="connsiteY2" fmla="*/ 1237030 h 3563263"/>
              <a:gd name="connsiteX3" fmla="*/ 1294790 w 7454190"/>
              <a:gd name="connsiteY3" fmla="*/ 3563263 h 3563263"/>
              <a:gd name="connsiteX4" fmla="*/ 1587398 w 7454190"/>
              <a:gd name="connsiteY4" fmla="*/ 15391 h 3563263"/>
              <a:gd name="connsiteX5" fmla="*/ 1865376 w 7454190"/>
              <a:gd name="connsiteY5" fmla="*/ 2239211 h 3563263"/>
              <a:gd name="connsiteX6" fmla="*/ 2038831 w 7454190"/>
              <a:gd name="connsiteY6" fmla="*/ 1875718 h 3563263"/>
              <a:gd name="connsiteX7" fmla="*/ 3457980 w 7454190"/>
              <a:gd name="connsiteY7" fmla="*/ 1890349 h 3563263"/>
              <a:gd name="connsiteX8" fmla="*/ 2443277 w 7454190"/>
              <a:gd name="connsiteY8" fmla="*/ 490879 h 3563263"/>
              <a:gd name="connsiteX9" fmla="*/ 3043123 w 7454190"/>
              <a:gd name="connsiteY9" fmla="*/ 761 h 3563263"/>
              <a:gd name="connsiteX10" fmla="*/ 3803904 w 7454190"/>
              <a:gd name="connsiteY10" fmla="*/ 395781 h 3563263"/>
              <a:gd name="connsiteX11" fmla="*/ 4586631 w 7454190"/>
              <a:gd name="connsiteY11" fmla="*/ 22706 h 3563263"/>
              <a:gd name="connsiteX12" fmla="*/ 5171847 w 7454190"/>
              <a:gd name="connsiteY12" fmla="*/ 483564 h 3563263"/>
              <a:gd name="connsiteX13" fmla="*/ 4140402 w 7454190"/>
              <a:gd name="connsiteY13" fmla="*/ 1880768 h 3563263"/>
              <a:gd name="connsiteX14" fmla="*/ 5498920 w 7454190"/>
              <a:gd name="connsiteY14" fmla="*/ 1897663 h 3563263"/>
              <a:gd name="connsiteX15" fmla="*/ 5720487 w 7454190"/>
              <a:gd name="connsiteY15" fmla="*/ 2239211 h 3563263"/>
              <a:gd name="connsiteX16" fmla="*/ 6005780 w 7454190"/>
              <a:gd name="connsiteY16" fmla="*/ 761 h 3563263"/>
              <a:gd name="connsiteX17" fmla="*/ 6269127 w 7454190"/>
              <a:gd name="connsiteY17" fmla="*/ 3534002 h 3563263"/>
              <a:gd name="connsiteX18" fmla="*/ 6590995 w 7454190"/>
              <a:gd name="connsiteY18" fmla="*/ 1251660 h 3563263"/>
              <a:gd name="connsiteX19" fmla="*/ 6686093 w 7454190"/>
              <a:gd name="connsiteY19" fmla="*/ 1895397 h 3563263"/>
              <a:gd name="connsiteX20" fmla="*/ 7454190 w 7454190"/>
              <a:gd name="connsiteY20" fmla="*/ 1895398 h 3563263"/>
              <a:gd name="connsiteX0" fmla="*/ 0 w 9049317"/>
              <a:gd name="connsiteY0" fmla="*/ 1873451 h 3563263"/>
              <a:gd name="connsiteX1" fmla="*/ 907085 w 9049317"/>
              <a:gd name="connsiteY1" fmla="*/ 1866137 h 3563263"/>
              <a:gd name="connsiteX2" fmla="*/ 1009498 w 9049317"/>
              <a:gd name="connsiteY2" fmla="*/ 1237030 h 3563263"/>
              <a:gd name="connsiteX3" fmla="*/ 1294790 w 9049317"/>
              <a:gd name="connsiteY3" fmla="*/ 3563263 h 3563263"/>
              <a:gd name="connsiteX4" fmla="*/ 1587398 w 9049317"/>
              <a:gd name="connsiteY4" fmla="*/ 15391 h 3563263"/>
              <a:gd name="connsiteX5" fmla="*/ 1865376 w 9049317"/>
              <a:gd name="connsiteY5" fmla="*/ 2239211 h 3563263"/>
              <a:gd name="connsiteX6" fmla="*/ 2038831 w 9049317"/>
              <a:gd name="connsiteY6" fmla="*/ 1875718 h 3563263"/>
              <a:gd name="connsiteX7" fmla="*/ 3457980 w 9049317"/>
              <a:gd name="connsiteY7" fmla="*/ 1890349 h 3563263"/>
              <a:gd name="connsiteX8" fmla="*/ 2443277 w 9049317"/>
              <a:gd name="connsiteY8" fmla="*/ 490879 h 3563263"/>
              <a:gd name="connsiteX9" fmla="*/ 3043123 w 9049317"/>
              <a:gd name="connsiteY9" fmla="*/ 761 h 3563263"/>
              <a:gd name="connsiteX10" fmla="*/ 3803904 w 9049317"/>
              <a:gd name="connsiteY10" fmla="*/ 395781 h 3563263"/>
              <a:gd name="connsiteX11" fmla="*/ 4586631 w 9049317"/>
              <a:gd name="connsiteY11" fmla="*/ 22706 h 3563263"/>
              <a:gd name="connsiteX12" fmla="*/ 5171847 w 9049317"/>
              <a:gd name="connsiteY12" fmla="*/ 483564 h 3563263"/>
              <a:gd name="connsiteX13" fmla="*/ 4140402 w 9049317"/>
              <a:gd name="connsiteY13" fmla="*/ 1880768 h 3563263"/>
              <a:gd name="connsiteX14" fmla="*/ 5498920 w 9049317"/>
              <a:gd name="connsiteY14" fmla="*/ 1897663 h 3563263"/>
              <a:gd name="connsiteX15" fmla="*/ 5720487 w 9049317"/>
              <a:gd name="connsiteY15" fmla="*/ 2239211 h 3563263"/>
              <a:gd name="connsiteX16" fmla="*/ 6005780 w 9049317"/>
              <a:gd name="connsiteY16" fmla="*/ 761 h 3563263"/>
              <a:gd name="connsiteX17" fmla="*/ 6269127 w 9049317"/>
              <a:gd name="connsiteY17" fmla="*/ 3534002 h 3563263"/>
              <a:gd name="connsiteX18" fmla="*/ 6590995 w 9049317"/>
              <a:gd name="connsiteY18" fmla="*/ 1251660 h 3563263"/>
              <a:gd name="connsiteX19" fmla="*/ 6686093 w 9049317"/>
              <a:gd name="connsiteY19" fmla="*/ 1895397 h 3563263"/>
              <a:gd name="connsiteX20" fmla="*/ 9049317 w 9049317"/>
              <a:gd name="connsiteY20" fmla="*/ 1903256 h 3563263"/>
              <a:gd name="connsiteX0" fmla="*/ 0 w 9151469"/>
              <a:gd name="connsiteY0" fmla="*/ 1873451 h 3563263"/>
              <a:gd name="connsiteX1" fmla="*/ 907085 w 9151469"/>
              <a:gd name="connsiteY1" fmla="*/ 1866137 h 3563263"/>
              <a:gd name="connsiteX2" fmla="*/ 1009498 w 9151469"/>
              <a:gd name="connsiteY2" fmla="*/ 1237030 h 3563263"/>
              <a:gd name="connsiteX3" fmla="*/ 1294790 w 9151469"/>
              <a:gd name="connsiteY3" fmla="*/ 3563263 h 3563263"/>
              <a:gd name="connsiteX4" fmla="*/ 1587398 w 9151469"/>
              <a:gd name="connsiteY4" fmla="*/ 15391 h 3563263"/>
              <a:gd name="connsiteX5" fmla="*/ 1865376 w 9151469"/>
              <a:gd name="connsiteY5" fmla="*/ 2239211 h 3563263"/>
              <a:gd name="connsiteX6" fmla="*/ 2038831 w 9151469"/>
              <a:gd name="connsiteY6" fmla="*/ 1875718 h 3563263"/>
              <a:gd name="connsiteX7" fmla="*/ 3457980 w 9151469"/>
              <a:gd name="connsiteY7" fmla="*/ 1890349 h 3563263"/>
              <a:gd name="connsiteX8" fmla="*/ 2443277 w 9151469"/>
              <a:gd name="connsiteY8" fmla="*/ 490879 h 3563263"/>
              <a:gd name="connsiteX9" fmla="*/ 3043123 w 9151469"/>
              <a:gd name="connsiteY9" fmla="*/ 761 h 3563263"/>
              <a:gd name="connsiteX10" fmla="*/ 3803904 w 9151469"/>
              <a:gd name="connsiteY10" fmla="*/ 395781 h 3563263"/>
              <a:gd name="connsiteX11" fmla="*/ 4586631 w 9151469"/>
              <a:gd name="connsiteY11" fmla="*/ 22706 h 3563263"/>
              <a:gd name="connsiteX12" fmla="*/ 5171847 w 9151469"/>
              <a:gd name="connsiteY12" fmla="*/ 483564 h 3563263"/>
              <a:gd name="connsiteX13" fmla="*/ 4140402 w 9151469"/>
              <a:gd name="connsiteY13" fmla="*/ 1880768 h 3563263"/>
              <a:gd name="connsiteX14" fmla="*/ 5498920 w 9151469"/>
              <a:gd name="connsiteY14" fmla="*/ 1897663 h 3563263"/>
              <a:gd name="connsiteX15" fmla="*/ 5720487 w 9151469"/>
              <a:gd name="connsiteY15" fmla="*/ 2239211 h 3563263"/>
              <a:gd name="connsiteX16" fmla="*/ 6005780 w 9151469"/>
              <a:gd name="connsiteY16" fmla="*/ 761 h 3563263"/>
              <a:gd name="connsiteX17" fmla="*/ 6269127 w 9151469"/>
              <a:gd name="connsiteY17" fmla="*/ 3534002 h 3563263"/>
              <a:gd name="connsiteX18" fmla="*/ 6590995 w 9151469"/>
              <a:gd name="connsiteY18" fmla="*/ 1251660 h 3563263"/>
              <a:gd name="connsiteX19" fmla="*/ 6686093 w 9151469"/>
              <a:gd name="connsiteY19" fmla="*/ 1895397 h 3563263"/>
              <a:gd name="connsiteX20" fmla="*/ 9151469 w 9151469"/>
              <a:gd name="connsiteY20" fmla="*/ 1903256 h 3563263"/>
              <a:gd name="connsiteX0" fmla="*/ 0 w 9088607"/>
              <a:gd name="connsiteY0" fmla="*/ 1873451 h 3563263"/>
              <a:gd name="connsiteX1" fmla="*/ 907085 w 9088607"/>
              <a:gd name="connsiteY1" fmla="*/ 1866137 h 3563263"/>
              <a:gd name="connsiteX2" fmla="*/ 1009498 w 9088607"/>
              <a:gd name="connsiteY2" fmla="*/ 1237030 h 3563263"/>
              <a:gd name="connsiteX3" fmla="*/ 1294790 w 9088607"/>
              <a:gd name="connsiteY3" fmla="*/ 3563263 h 3563263"/>
              <a:gd name="connsiteX4" fmla="*/ 1587398 w 9088607"/>
              <a:gd name="connsiteY4" fmla="*/ 15391 h 3563263"/>
              <a:gd name="connsiteX5" fmla="*/ 1865376 w 9088607"/>
              <a:gd name="connsiteY5" fmla="*/ 2239211 h 3563263"/>
              <a:gd name="connsiteX6" fmla="*/ 2038831 w 9088607"/>
              <a:gd name="connsiteY6" fmla="*/ 1875718 h 3563263"/>
              <a:gd name="connsiteX7" fmla="*/ 3457980 w 9088607"/>
              <a:gd name="connsiteY7" fmla="*/ 1890349 h 3563263"/>
              <a:gd name="connsiteX8" fmla="*/ 2443277 w 9088607"/>
              <a:gd name="connsiteY8" fmla="*/ 490879 h 3563263"/>
              <a:gd name="connsiteX9" fmla="*/ 3043123 w 9088607"/>
              <a:gd name="connsiteY9" fmla="*/ 761 h 3563263"/>
              <a:gd name="connsiteX10" fmla="*/ 3803904 w 9088607"/>
              <a:gd name="connsiteY10" fmla="*/ 395781 h 3563263"/>
              <a:gd name="connsiteX11" fmla="*/ 4586631 w 9088607"/>
              <a:gd name="connsiteY11" fmla="*/ 22706 h 3563263"/>
              <a:gd name="connsiteX12" fmla="*/ 5171847 w 9088607"/>
              <a:gd name="connsiteY12" fmla="*/ 483564 h 3563263"/>
              <a:gd name="connsiteX13" fmla="*/ 4140402 w 9088607"/>
              <a:gd name="connsiteY13" fmla="*/ 1880768 h 3563263"/>
              <a:gd name="connsiteX14" fmla="*/ 5498920 w 9088607"/>
              <a:gd name="connsiteY14" fmla="*/ 1897663 h 3563263"/>
              <a:gd name="connsiteX15" fmla="*/ 5720487 w 9088607"/>
              <a:gd name="connsiteY15" fmla="*/ 2239211 h 3563263"/>
              <a:gd name="connsiteX16" fmla="*/ 6005780 w 9088607"/>
              <a:gd name="connsiteY16" fmla="*/ 761 h 3563263"/>
              <a:gd name="connsiteX17" fmla="*/ 6269127 w 9088607"/>
              <a:gd name="connsiteY17" fmla="*/ 3534002 h 3563263"/>
              <a:gd name="connsiteX18" fmla="*/ 6590995 w 9088607"/>
              <a:gd name="connsiteY18" fmla="*/ 1251660 h 3563263"/>
              <a:gd name="connsiteX19" fmla="*/ 6686093 w 9088607"/>
              <a:gd name="connsiteY19" fmla="*/ 1895397 h 3563263"/>
              <a:gd name="connsiteX20" fmla="*/ 9088607 w 9088607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1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2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2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2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930018 h 3611972"/>
              <a:gd name="connsiteX1" fmla="*/ 2345056 w 10526578"/>
              <a:gd name="connsiteY1" fmla="*/ 1914846 h 3611972"/>
              <a:gd name="connsiteX2" fmla="*/ 2447469 w 10526578"/>
              <a:gd name="connsiteY2" fmla="*/ 1285739 h 3611972"/>
              <a:gd name="connsiteX3" fmla="*/ 2732761 w 10526578"/>
              <a:gd name="connsiteY3" fmla="*/ 3611972 h 3611972"/>
              <a:gd name="connsiteX4" fmla="*/ 3025369 w 10526578"/>
              <a:gd name="connsiteY4" fmla="*/ 64100 h 3611972"/>
              <a:gd name="connsiteX5" fmla="*/ 3303347 w 10526578"/>
              <a:gd name="connsiteY5" fmla="*/ 2287920 h 3611972"/>
              <a:gd name="connsiteX6" fmla="*/ 3476802 w 10526578"/>
              <a:gd name="connsiteY6" fmla="*/ 1924427 h 3611972"/>
              <a:gd name="connsiteX7" fmla="*/ 4895951 w 10526578"/>
              <a:gd name="connsiteY7" fmla="*/ 1939058 h 3611972"/>
              <a:gd name="connsiteX8" fmla="*/ 3881248 w 10526578"/>
              <a:gd name="connsiteY8" fmla="*/ 539588 h 3611972"/>
              <a:gd name="connsiteX9" fmla="*/ 4481094 w 10526578"/>
              <a:gd name="connsiteY9" fmla="*/ 49470 h 3611972"/>
              <a:gd name="connsiteX10" fmla="*/ 6024602 w 10526578"/>
              <a:gd name="connsiteY10" fmla="*/ 71415 h 3611972"/>
              <a:gd name="connsiteX11" fmla="*/ 6609818 w 10526578"/>
              <a:gd name="connsiteY11" fmla="*/ 532273 h 3611972"/>
              <a:gd name="connsiteX12" fmla="*/ 5578373 w 10526578"/>
              <a:gd name="connsiteY12" fmla="*/ 1929477 h 3611972"/>
              <a:gd name="connsiteX13" fmla="*/ 6936891 w 10526578"/>
              <a:gd name="connsiteY13" fmla="*/ 1946372 h 3611972"/>
              <a:gd name="connsiteX14" fmla="*/ 7158458 w 10526578"/>
              <a:gd name="connsiteY14" fmla="*/ 2287920 h 3611972"/>
              <a:gd name="connsiteX15" fmla="*/ 7443751 w 10526578"/>
              <a:gd name="connsiteY15" fmla="*/ 49470 h 3611972"/>
              <a:gd name="connsiteX16" fmla="*/ 7707098 w 10526578"/>
              <a:gd name="connsiteY16" fmla="*/ 3582711 h 3611972"/>
              <a:gd name="connsiteX17" fmla="*/ 8028966 w 10526578"/>
              <a:gd name="connsiteY17" fmla="*/ 1300369 h 3611972"/>
              <a:gd name="connsiteX18" fmla="*/ 8124064 w 10526578"/>
              <a:gd name="connsiteY18" fmla="*/ 1944106 h 3611972"/>
              <a:gd name="connsiteX19" fmla="*/ 10526578 w 10526578"/>
              <a:gd name="connsiteY19" fmla="*/ 1951965 h 3611972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3881248 w 10526578"/>
              <a:gd name="connsiteY8" fmla="*/ 490119 h 3562503"/>
              <a:gd name="connsiteX9" fmla="*/ 6024602 w 10526578"/>
              <a:gd name="connsiteY9" fmla="*/ 21946 h 3562503"/>
              <a:gd name="connsiteX10" fmla="*/ 6609818 w 10526578"/>
              <a:gd name="connsiteY10" fmla="*/ 482804 h 3562503"/>
              <a:gd name="connsiteX11" fmla="*/ 5578373 w 10526578"/>
              <a:gd name="connsiteY11" fmla="*/ 1880008 h 3562503"/>
              <a:gd name="connsiteX12" fmla="*/ 6936891 w 10526578"/>
              <a:gd name="connsiteY12" fmla="*/ 1896903 h 3562503"/>
              <a:gd name="connsiteX13" fmla="*/ 7158458 w 10526578"/>
              <a:gd name="connsiteY13" fmla="*/ 2238451 h 3562503"/>
              <a:gd name="connsiteX14" fmla="*/ 7443751 w 10526578"/>
              <a:gd name="connsiteY14" fmla="*/ 1 h 3562503"/>
              <a:gd name="connsiteX15" fmla="*/ 7707098 w 10526578"/>
              <a:gd name="connsiteY15" fmla="*/ 3533242 h 3562503"/>
              <a:gd name="connsiteX16" fmla="*/ 8028966 w 10526578"/>
              <a:gd name="connsiteY16" fmla="*/ 1250900 h 3562503"/>
              <a:gd name="connsiteX17" fmla="*/ 8124064 w 10526578"/>
              <a:gd name="connsiteY17" fmla="*/ 1894637 h 3562503"/>
              <a:gd name="connsiteX18" fmla="*/ 10526578 w 10526578"/>
              <a:gd name="connsiteY18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6024602 w 10526578"/>
              <a:gd name="connsiteY8" fmla="*/ 21946 h 3562503"/>
              <a:gd name="connsiteX9" fmla="*/ 6609818 w 10526578"/>
              <a:gd name="connsiteY9" fmla="*/ 482804 h 3562503"/>
              <a:gd name="connsiteX10" fmla="*/ 5578373 w 10526578"/>
              <a:gd name="connsiteY10" fmla="*/ 1880008 h 3562503"/>
              <a:gd name="connsiteX11" fmla="*/ 6936891 w 10526578"/>
              <a:gd name="connsiteY11" fmla="*/ 1896903 h 3562503"/>
              <a:gd name="connsiteX12" fmla="*/ 7158458 w 10526578"/>
              <a:gd name="connsiteY12" fmla="*/ 2238451 h 3562503"/>
              <a:gd name="connsiteX13" fmla="*/ 7443751 w 10526578"/>
              <a:gd name="connsiteY13" fmla="*/ 1 h 3562503"/>
              <a:gd name="connsiteX14" fmla="*/ 7707098 w 10526578"/>
              <a:gd name="connsiteY14" fmla="*/ 3533242 h 3562503"/>
              <a:gd name="connsiteX15" fmla="*/ 8028966 w 10526578"/>
              <a:gd name="connsiteY15" fmla="*/ 1250900 h 3562503"/>
              <a:gd name="connsiteX16" fmla="*/ 8124064 w 10526578"/>
              <a:gd name="connsiteY16" fmla="*/ 1894637 h 3562503"/>
              <a:gd name="connsiteX17" fmla="*/ 10526578 w 10526578"/>
              <a:gd name="connsiteY17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6609818 w 10526578"/>
              <a:gd name="connsiteY8" fmla="*/ 482804 h 3562503"/>
              <a:gd name="connsiteX9" fmla="*/ 5578373 w 10526578"/>
              <a:gd name="connsiteY9" fmla="*/ 1880008 h 3562503"/>
              <a:gd name="connsiteX10" fmla="*/ 6936891 w 10526578"/>
              <a:gd name="connsiteY10" fmla="*/ 1896903 h 3562503"/>
              <a:gd name="connsiteX11" fmla="*/ 7158458 w 10526578"/>
              <a:gd name="connsiteY11" fmla="*/ 2238451 h 3562503"/>
              <a:gd name="connsiteX12" fmla="*/ 7443751 w 10526578"/>
              <a:gd name="connsiteY12" fmla="*/ 1 h 3562503"/>
              <a:gd name="connsiteX13" fmla="*/ 7707098 w 10526578"/>
              <a:gd name="connsiteY13" fmla="*/ 3533242 h 3562503"/>
              <a:gd name="connsiteX14" fmla="*/ 8028966 w 10526578"/>
              <a:gd name="connsiteY14" fmla="*/ 1250900 h 3562503"/>
              <a:gd name="connsiteX15" fmla="*/ 8124064 w 10526578"/>
              <a:gd name="connsiteY15" fmla="*/ 1894637 h 3562503"/>
              <a:gd name="connsiteX16" fmla="*/ 10526578 w 10526578"/>
              <a:gd name="connsiteY16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158458 w 10526578"/>
              <a:gd name="connsiteY10" fmla="*/ 2238451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36542 w 10526578"/>
              <a:gd name="connsiteY5" fmla="*/ 3076606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158458 w 10526578"/>
              <a:gd name="connsiteY10" fmla="*/ 2238451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36542 w 10526578"/>
              <a:gd name="connsiteY5" fmla="*/ 3076606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224844 w 10526578"/>
              <a:gd name="connsiteY10" fmla="*/ 3305198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36542 w 10526578"/>
              <a:gd name="connsiteY5" fmla="*/ 3076606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191650 w 10526578"/>
              <a:gd name="connsiteY10" fmla="*/ 2848025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2662007"/>
              <a:gd name="connsiteY0" fmla="*/ 1880551 h 3562503"/>
              <a:gd name="connsiteX1" fmla="*/ 4480485 w 12662007"/>
              <a:gd name="connsiteY1" fmla="*/ 1865377 h 3562503"/>
              <a:gd name="connsiteX2" fmla="*/ 4582898 w 12662007"/>
              <a:gd name="connsiteY2" fmla="*/ 1236270 h 3562503"/>
              <a:gd name="connsiteX3" fmla="*/ 4868190 w 12662007"/>
              <a:gd name="connsiteY3" fmla="*/ 3562503 h 3562503"/>
              <a:gd name="connsiteX4" fmla="*/ 5160798 w 12662007"/>
              <a:gd name="connsiteY4" fmla="*/ 14631 h 3562503"/>
              <a:gd name="connsiteX5" fmla="*/ 5471971 w 12662007"/>
              <a:gd name="connsiteY5" fmla="*/ 3076606 h 3562503"/>
              <a:gd name="connsiteX6" fmla="*/ 5612231 w 12662007"/>
              <a:gd name="connsiteY6" fmla="*/ 1874958 h 3562503"/>
              <a:gd name="connsiteX7" fmla="*/ 7031380 w 12662007"/>
              <a:gd name="connsiteY7" fmla="*/ 1889589 h 3562503"/>
              <a:gd name="connsiteX8" fmla="*/ 7713802 w 12662007"/>
              <a:gd name="connsiteY8" fmla="*/ 1880008 h 3562503"/>
              <a:gd name="connsiteX9" fmla="*/ 9072320 w 12662007"/>
              <a:gd name="connsiteY9" fmla="*/ 1896903 h 3562503"/>
              <a:gd name="connsiteX10" fmla="*/ 9327079 w 12662007"/>
              <a:gd name="connsiteY10" fmla="*/ 2848025 h 3562503"/>
              <a:gd name="connsiteX11" fmla="*/ 9579180 w 12662007"/>
              <a:gd name="connsiteY11" fmla="*/ 1 h 3562503"/>
              <a:gd name="connsiteX12" fmla="*/ 9842527 w 12662007"/>
              <a:gd name="connsiteY12" fmla="*/ 3533242 h 3562503"/>
              <a:gd name="connsiteX13" fmla="*/ 10164395 w 12662007"/>
              <a:gd name="connsiteY13" fmla="*/ 1250900 h 3562503"/>
              <a:gd name="connsiteX14" fmla="*/ 10259493 w 12662007"/>
              <a:gd name="connsiteY14" fmla="*/ 1894637 h 3562503"/>
              <a:gd name="connsiteX15" fmla="*/ 12662007 w 12662007"/>
              <a:gd name="connsiteY15" fmla="*/ 1902496 h 3562503"/>
              <a:gd name="connsiteX0" fmla="*/ 0 w 14808500"/>
              <a:gd name="connsiteY0" fmla="*/ 1880551 h 3562503"/>
              <a:gd name="connsiteX1" fmla="*/ 4480485 w 14808500"/>
              <a:gd name="connsiteY1" fmla="*/ 1865377 h 3562503"/>
              <a:gd name="connsiteX2" fmla="*/ 4582898 w 14808500"/>
              <a:gd name="connsiteY2" fmla="*/ 1236270 h 3562503"/>
              <a:gd name="connsiteX3" fmla="*/ 4868190 w 14808500"/>
              <a:gd name="connsiteY3" fmla="*/ 3562503 h 3562503"/>
              <a:gd name="connsiteX4" fmla="*/ 5160798 w 14808500"/>
              <a:gd name="connsiteY4" fmla="*/ 14631 h 3562503"/>
              <a:gd name="connsiteX5" fmla="*/ 5471971 w 14808500"/>
              <a:gd name="connsiteY5" fmla="*/ 3076606 h 3562503"/>
              <a:gd name="connsiteX6" fmla="*/ 5612231 w 14808500"/>
              <a:gd name="connsiteY6" fmla="*/ 1874958 h 3562503"/>
              <a:gd name="connsiteX7" fmla="*/ 7031380 w 14808500"/>
              <a:gd name="connsiteY7" fmla="*/ 1889589 h 3562503"/>
              <a:gd name="connsiteX8" fmla="*/ 7713802 w 14808500"/>
              <a:gd name="connsiteY8" fmla="*/ 1880008 h 3562503"/>
              <a:gd name="connsiteX9" fmla="*/ 9072320 w 14808500"/>
              <a:gd name="connsiteY9" fmla="*/ 1896903 h 3562503"/>
              <a:gd name="connsiteX10" fmla="*/ 9327079 w 14808500"/>
              <a:gd name="connsiteY10" fmla="*/ 2848025 h 3562503"/>
              <a:gd name="connsiteX11" fmla="*/ 9579180 w 14808500"/>
              <a:gd name="connsiteY11" fmla="*/ 1 h 3562503"/>
              <a:gd name="connsiteX12" fmla="*/ 9842527 w 14808500"/>
              <a:gd name="connsiteY12" fmla="*/ 3533242 h 3562503"/>
              <a:gd name="connsiteX13" fmla="*/ 10164395 w 14808500"/>
              <a:gd name="connsiteY13" fmla="*/ 1250900 h 3562503"/>
              <a:gd name="connsiteX14" fmla="*/ 10259493 w 14808500"/>
              <a:gd name="connsiteY14" fmla="*/ 1894637 h 3562503"/>
              <a:gd name="connsiteX15" fmla="*/ 14808500 w 14808500"/>
              <a:gd name="connsiteY15" fmla="*/ 1940591 h 3562503"/>
              <a:gd name="connsiteX0" fmla="*/ 0 w 18482842"/>
              <a:gd name="connsiteY0" fmla="*/ 1904392 h 3562502"/>
              <a:gd name="connsiteX1" fmla="*/ 8154827 w 18482842"/>
              <a:gd name="connsiteY1" fmla="*/ 1865376 h 3562502"/>
              <a:gd name="connsiteX2" fmla="*/ 8257240 w 18482842"/>
              <a:gd name="connsiteY2" fmla="*/ 1236269 h 3562502"/>
              <a:gd name="connsiteX3" fmla="*/ 8542532 w 18482842"/>
              <a:gd name="connsiteY3" fmla="*/ 3562502 h 3562502"/>
              <a:gd name="connsiteX4" fmla="*/ 8835140 w 18482842"/>
              <a:gd name="connsiteY4" fmla="*/ 14630 h 3562502"/>
              <a:gd name="connsiteX5" fmla="*/ 9146313 w 18482842"/>
              <a:gd name="connsiteY5" fmla="*/ 3076605 h 3562502"/>
              <a:gd name="connsiteX6" fmla="*/ 9286573 w 18482842"/>
              <a:gd name="connsiteY6" fmla="*/ 1874957 h 3562502"/>
              <a:gd name="connsiteX7" fmla="*/ 10705722 w 18482842"/>
              <a:gd name="connsiteY7" fmla="*/ 1889588 h 3562502"/>
              <a:gd name="connsiteX8" fmla="*/ 11388144 w 18482842"/>
              <a:gd name="connsiteY8" fmla="*/ 1880007 h 3562502"/>
              <a:gd name="connsiteX9" fmla="*/ 12746662 w 18482842"/>
              <a:gd name="connsiteY9" fmla="*/ 1896902 h 3562502"/>
              <a:gd name="connsiteX10" fmla="*/ 13001421 w 18482842"/>
              <a:gd name="connsiteY10" fmla="*/ 2848024 h 3562502"/>
              <a:gd name="connsiteX11" fmla="*/ 13253522 w 18482842"/>
              <a:gd name="connsiteY11" fmla="*/ 0 h 3562502"/>
              <a:gd name="connsiteX12" fmla="*/ 13516869 w 18482842"/>
              <a:gd name="connsiteY12" fmla="*/ 3533241 h 3562502"/>
              <a:gd name="connsiteX13" fmla="*/ 13838737 w 18482842"/>
              <a:gd name="connsiteY13" fmla="*/ 1250899 h 3562502"/>
              <a:gd name="connsiteX14" fmla="*/ 13933835 w 18482842"/>
              <a:gd name="connsiteY14" fmla="*/ 1894636 h 3562502"/>
              <a:gd name="connsiteX15" fmla="*/ 18482842 w 18482842"/>
              <a:gd name="connsiteY15" fmla="*/ 1940590 h 3562502"/>
              <a:gd name="connsiteX0" fmla="*/ 0 w 14744037"/>
              <a:gd name="connsiteY0" fmla="*/ 1904392 h 3562502"/>
              <a:gd name="connsiteX1" fmla="*/ 8154827 w 14744037"/>
              <a:gd name="connsiteY1" fmla="*/ 1865376 h 3562502"/>
              <a:gd name="connsiteX2" fmla="*/ 8257240 w 14744037"/>
              <a:gd name="connsiteY2" fmla="*/ 1236269 h 3562502"/>
              <a:gd name="connsiteX3" fmla="*/ 8542532 w 14744037"/>
              <a:gd name="connsiteY3" fmla="*/ 3562502 h 3562502"/>
              <a:gd name="connsiteX4" fmla="*/ 8835140 w 14744037"/>
              <a:gd name="connsiteY4" fmla="*/ 14630 h 3562502"/>
              <a:gd name="connsiteX5" fmla="*/ 9146313 w 14744037"/>
              <a:gd name="connsiteY5" fmla="*/ 3076605 h 3562502"/>
              <a:gd name="connsiteX6" fmla="*/ 9286573 w 14744037"/>
              <a:gd name="connsiteY6" fmla="*/ 1874957 h 3562502"/>
              <a:gd name="connsiteX7" fmla="*/ 10705722 w 14744037"/>
              <a:gd name="connsiteY7" fmla="*/ 1889588 h 3562502"/>
              <a:gd name="connsiteX8" fmla="*/ 11388144 w 14744037"/>
              <a:gd name="connsiteY8" fmla="*/ 1880007 h 3562502"/>
              <a:gd name="connsiteX9" fmla="*/ 12746662 w 14744037"/>
              <a:gd name="connsiteY9" fmla="*/ 1896902 h 3562502"/>
              <a:gd name="connsiteX10" fmla="*/ 13001421 w 14744037"/>
              <a:gd name="connsiteY10" fmla="*/ 2848024 h 3562502"/>
              <a:gd name="connsiteX11" fmla="*/ 13253522 w 14744037"/>
              <a:gd name="connsiteY11" fmla="*/ 0 h 3562502"/>
              <a:gd name="connsiteX12" fmla="*/ 13516869 w 14744037"/>
              <a:gd name="connsiteY12" fmla="*/ 3533241 h 3562502"/>
              <a:gd name="connsiteX13" fmla="*/ 13838737 w 14744037"/>
              <a:gd name="connsiteY13" fmla="*/ 1250899 h 3562502"/>
              <a:gd name="connsiteX14" fmla="*/ 13933835 w 14744037"/>
              <a:gd name="connsiteY14" fmla="*/ 1894636 h 3562502"/>
              <a:gd name="connsiteX15" fmla="*/ 14744037 w 14744037"/>
              <a:gd name="connsiteY15" fmla="*/ 1892908 h 3562502"/>
              <a:gd name="connsiteX0" fmla="*/ 0 w 14782714"/>
              <a:gd name="connsiteY0" fmla="*/ 1904392 h 3562502"/>
              <a:gd name="connsiteX1" fmla="*/ 8154827 w 14782714"/>
              <a:gd name="connsiteY1" fmla="*/ 1865376 h 3562502"/>
              <a:gd name="connsiteX2" fmla="*/ 8257240 w 14782714"/>
              <a:gd name="connsiteY2" fmla="*/ 1236269 h 3562502"/>
              <a:gd name="connsiteX3" fmla="*/ 8542532 w 14782714"/>
              <a:gd name="connsiteY3" fmla="*/ 3562502 h 3562502"/>
              <a:gd name="connsiteX4" fmla="*/ 8835140 w 14782714"/>
              <a:gd name="connsiteY4" fmla="*/ 14630 h 3562502"/>
              <a:gd name="connsiteX5" fmla="*/ 9146313 w 14782714"/>
              <a:gd name="connsiteY5" fmla="*/ 3076605 h 3562502"/>
              <a:gd name="connsiteX6" fmla="*/ 9286573 w 14782714"/>
              <a:gd name="connsiteY6" fmla="*/ 1874957 h 3562502"/>
              <a:gd name="connsiteX7" fmla="*/ 10705722 w 14782714"/>
              <a:gd name="connsiteY7" fmla="*/ 1889588 h 3562502"/>
              <a:gd name="connsiteX8" fmla="*/ 11388144 w 14782714"/>
              <a:gd name="connsiteY8" fmla="*/ 1880007 h 3562502"/>
              <a:gd name="connsiteX9" fmla="*/ 12746662 w 14782714"/>
              <a:gd name="connsiteY9" fmla="*/ 1896902 h 3562502"/>
              <a:gd name="connsiteX10" fmla="*/ 13001421 w 14782714"/>
              <a:gd name="connsiteY10" fmla="*/ 2848024 h 3562502"/>
              <a:gd name="connsiteX11" fmla="*/ 13253522 w 14782714"/>
              <a:gd name="connsiteY11" fmla="*/ 0 h 3562502"/>
              <a:gd name="connsiteX12" fmla="*/ 13516869 w 14782714"/>
              <a:gd name="connsiteY12" fmla="*/ 3533241 h 3562502"/>
              <a:gd name="connsiteX13" fmla="*/ 13838737 w 14782714"/>
              <a:gd name="connsiteY13" fmla="*/ 1250899 h 3562502"/>
              <a:gd name="connsiteX14" fmla="*/ 13933835 w 14782714"/>
              <a:gd name="connsiteY14" fmla="*/ 1894636 h 3562502"/>
              <a:gd name="connsiteX15" fmla="*/ 14782714 w 14782714"/>
              <a:gd name="connsiteY15" fmla="*/ 1904828 h 3562502"/>
              <a:gd name="connsiteX0" fmla="*/ 0 w 14821391"/>
              <a:gd name="connsiteY0" fmla="*/ 1904392 h 3562502"/>
              <a:gd name="connsiteX1" fmla="*/ 8154827 w 14821391"/>
              <a:gd name="connsiteY1" fmla="*/ 1865376 h 3562502"/>
              <a:gd name="connsiteX2" fmla="*/ 8257240 w 14821391"/>
              <a:gd name="connsiteY2" fmla="*/ 1236269 h 3562502"/>
              <a:gd name="connsiteX3" fmla="*/ 8542532 w 14821391"/>
              <a:gd name="connsiteY3" fmla="*/ 3562502 h 3562502"/>
              <a:gd name="connsiteX4" fmla="*/ 8835140 w 14821391"/>
              <a:gd name="connsiteY4" fmla="*/ 14630 h 3562502"/>
              <a:gd name="connsiteX5" fmla="*/ 9146313 w 14821391"/>
              <a:gd name="connsiteY5" fmla="*/ 3076605 h 3562502"/>
              <a:gd name="connsiteX6" fmla="*/ 9286573 w 14821391"/>
              <a:gd name="connsiteY6" fmla="*/ 1874957 h 3562502"/>
              <a:gd name="connsiteX7" fmla="*/ 10705722 w 14821391"/>
              <a:gd name="connsiteY7" fmla="*/ 1889588 h 3562502"/>
              <a:gd name="connsiteX8" fmla="*/ 11388144 w 14821391"/>
              <a:gd name="connsiteY8" fmla="*/ 1880007 h 3562502"/>
              <a:gd name="connsiteX9" fmla="*/ 12746662 w 14821391"/>
              <a:gd name="connsiteY9" fmla="*/ 1896902 h 3562502"/>
              <a:gd name="connsiteX10" fmla="*/ 13001421 w 14821391"/>
              <a:gd name="connsiteY10" fmla="*/ 2848024 h 3562502"/>
              <a:gd name="connsiteX11" fmla="*/ 13253522 w 14821391"/>
              <a:gd name="connsiteY11" fmla="*/ 0 h 3562502"/>
              <a:gd name="connsiteX12" fmla="*/ 13516869 w 14821391"/>
              <a:gd name="connsiteY12" fmla="*/ 3533241 h 3562502"/>
              <a:gd name="connsiteX13" fmla="*/ 13838737 w 14821391"/>
              <a:gd name="connsiteY13" fmla="*/ 1250899 h 3562502"/>
              <a:gd name="connsiteX14" fmla="*/ 13933835 w 14821391"/>
              <a:gd name="connsiteY14" fmla="*/ 1894636 h 3562502"/>
              <a:gd name="connsiteX15" fmla="*/ 14821391 w 14821391"/>
              <a:gd name="connsiteY15" fmla="*/ 1916748 h 3562502"/>
              <a:gd name="connsiteX0" fmla="*/ 0 w 17332784"/>
              <a:gd name="connsiteY0" fmla="*/ 1904392 h 3562502"/>
              <a:gd name="connsiteX1" fmla="*/ 8154827 w 17332784"/>
              <a:gd name="connsiteY1" fmla="*/ 1865376 h 3562502"/>
              <a:gd name="connsiteX2" fmla="*/ 8257240 w 17332784"/>
              <a:gd name="connsiteY2" fmla="*/ 1236269 h 3562502"/>
              <a:gd name="connsiteX3" fmla="*/ 8542532 w 17332784"/>
              <a:gd name="connsiteY3" fmla="*/ 3562502 h 3562502"/>
              <a:gd name="connsiteX4" fmla="*/ 8835140 w 17332784"/>
              <a:gd name="connsiteY4" fmla="*/ 14630 h 3562502"/>
              <a:gd name="connsiteX5" fmla="*/ 9146313 w 17332784"/>
              <a:gd name="connsiteY5" fmla="*/ 3076605 h 3562502"/>
              <a:gd name="connsiteX6" fmla="*/ 9286573 w 17332784"/>
              <a:gd name="connsiteY6" fmla="*/ 1874957 h 3562502"/>
              <a:gd name="connsiteX7" fmla="*/ 10705722 w 17332784"/>
              <a:gd name="connsiteY7" fmla="*/ 1889588 h 3562502"/>
              <a:gd name="connsiteX8" fmla="*/ 11388144 w 17332784"/>
              <a:gd name="connsiteY8" fmla="*/ 1880007 h 3562502"/>
              <a:gd name="connsiteX9" fmla="*/ 12746662 w 17332784"/>
              <a:gd name="connsiteY9" fmla="*/ 1896902 h 3562502"/>
              <a:gd name="connsiteX10" fmla="*/ 13001421 w 17332784"/>
              <a:gd name="connsiteY10" fmla="*/ 2848024 h 3562502"/>
              <a:gd name="connsiteX11" fmla="*/ 13253522 w 17332784"/>
              <a:gd name="connsiteY11" fmla="*/ 0 h 3562502"/>
              <a:gd name="connsiteX12" fmla="*/ 13516869 w 17332784"/>
              <a:gd name="connsiteY12" fmla="*/ 3533241 h 3562502"/>
              <a:gd name="connsiteX13" fmla="*/ 13838737 w 17332784"/>
              <a:gd name="connsiteY13" fmla="*/ 1250899 h 3562502"/>
              <a:gd name="connsiteX14" fmla="*/ 13933835 w 17332784"/>
              <a:gd name="connsiteY14" fmla="*/ 1894636 h 3562502"/>
              <a:gd name="connsiteX15" fmla="*/ 17332784 w 17332784"/>
              <a:gd name="connsiteY15" fmla="*/ 1860793 h 3562502"/>
              <a:gd name="connsiteX0" fmla="*/ 0 w 17255964"/>
              <a:gd name="connsiteY0" fmla="*/ 1904392 h 3562502"/>
              <a:gd name="connsiteX1" fmla="*/ 8154827 w 17255964"/>
              <a:gd name="connsiteY1" fmla="*/ 1865376 h 3562502"/>
              <a:gd name="connsiteX2" fmla="*/ 8257240 w 17255964"/>
              <a:gd name="connsiteY2" fmla="*/ 1236269 h 3562502"/>
              <a:gd name="connsiteX3" fmla="*/ 8542532 w 17255964"/>
              <a:gd name="connsiteY3" fmla="*/ 3562502 h 3562502"/>
              <a:gd name="connsiteX4" fmla="*/ 8835140 w 17255964"/>
              <a:gd name="connsiteY4" fmla="*/ 14630 h 3562502"/>
              <a:gd name="connsiteX5" fmla="*/ 9146313 w 17255964"/>
              <a:gd name="connsiteY5" fmla="*/ 3076605 h 3562502"/>
              <a:gd name="connsiteX6" fmla="*/ 9286573 w 17255964"/>
              <a:gd name="connsiteY6" fmla="*/ 1874957 h 3562502"/>
              <a:gd name="connsiteX7" fmla="*/ 10705722 w 17255964"/>
              <a:gd name="connsiteY7" fmla="*/ 1889588 h 3562502"/>
              <a:gd name="connsiteX8" fmla="*/ 11388144 w 17255964"/>
              <a:gd name="connsiteY8" fmla="*/ 1880007 h 3562502"/>
              <a:gd name="connsiteX9" fmla="*/ 12746662 w 17255964"/>
              <a:gd name="connsiteY9" fmla="*/ 1896902 h 3562502"/>
              <a:gd name="connsiteX10" fmla="*/ 13001421 w 17255964"/>
              <a:gd name="connsiteY10" fmla="*/ 2848024 h 3562502"/>
              <a:gd name="connsiteX11" fmla="*/ 13253522 w 17255964"/>
              <a:gd name="connsiteY11" fmla="*/ 0 h 3562502"/>
              <a:gd name="connsiteX12" fmla="*/ 13516869 w 17255964"/>
              <a:gd name="connsiteY12" fmla="*/ 3533241 h 3562502"/>
              <a:gd name="connsiteX13" fmla="*/ 13838737 w 17255964"/>
              <a:gd name="connsiteY13" fmla="*/ 1250899 h 3562502"/>
              <a:gd name="connsiteX14" fmla="*/ 13933835 w 17255964"/>
              <a:gd name="connsiteY14" fmla="*/ 1894636 h 3562502"/>
              <a:gd name="connsiteX15" fmla="*/ 17255964 w 17255964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74957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96902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5 w 17279011"/>
              <a:gd name="connsiteY14" fmla="*/ 1894636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74957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96902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6 w 17279011"/>
              <a:gd name="connsiteY14" fmla="*/ 1873328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74957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82695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6 w 17279011"/>
              <a:gd name="connsiteY14" fmla="*/ 1873328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82695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6 w 17279011"/>
              <a:gd name="connsiteY14" fmla="*/ 1873328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0705722 w 17279011"/>
              <a:gd name="connsiteY7" fmla="*/ 1889588 h 3562502"/>
              <a:gd name="connsiteX8" fmla="*/ 12746662 w 17279011"/>
              <a:gd name="connsiteY8" fmla="*/ 1882695 h 3562502"/>
              <a:gd name="connsiteX9" fmla="*/ 13001421 w 17279011"/>
              <a:gd name="connsiteY9" fmla="*/ 2848024 h 3562502"/>
              <a:gd name="connsiteX10" fmla="*/ 13253522 w 17279011"/>
              <a:gd name="connsiteY10" fmla="*/ 0 h 3562502"/>
              <a:gd name="connsiteX11" fmla="*/ 13516869 w 17279011"/>
              <a:gd name="connsiteY11" fmla="*/ 3533241 h 3562502"/>
              <a:gd name="connsiteX12" fmla="*/ 13838737 w 17279011"/>
              <a:gd name="connsiteY12" fmla="*/ 1250899 h 3562502"/>
              <a:gd name="connsiteX13" fmla="*/ 13933836 w 17279011"/>
              <a:gd name="connsiteY13" fmla="*/ 1873328 h 3562502"/>
              <a:gd name="connsiteX14" fmla="*/ 17279011 w 17279011"/>
              <a:gd name="connsiteY14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2746662 w 17279011"/>
              <a:gd name="connsiteY7" fmla="*/ 1882695 h 3562502"/>
              <a:gd name="connsiteX8" fmla="*/ 13001421 w 17279011"/>
              <a:gd name="connsiteY8" fmla="*/ 2848024 h 3562502"/>
              <a:gd name="connsiteX9" fmla="*/ 13253522 w 17279011"/>
              <a:gd name="connsiteY9" fmla="*/ 0 h 3562502"/>
              <a:gd name="connsiteX10" fmla="*/ 13516869 w 17279011"/>
              <a:gd name="connsiteY10" fmla="*/ 3533241 h 3562502"/>
              <a:gd name="connsiteX11" fmla="*/ 13838737 w 17279011"/>
              <a:gd name="connsiteY11" fmla="*/ 1250899 h 3562502"/>
              <a:gd name="connsiteX12" fmla="*/ 13933836 w 17279011"/>
              <a:gd name="connsiteY12" fmla="*/ 1873328 h 3562502"/>
              <a:gd name="connsiteX13" fmla="*/ 17279011 w 17279011"/>
              <a:gd name="connsiteY13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2746662 w 17279011"/>
              <a:gd name="connsiteY7" fmla="*/ 1868490 h 3562502"/>
              <a:gd name="connsiteX8" fmla="*/ 13001421 w 17279011"/>
              <a:gd name="connsiteY8" fmla="*/ 2848024 h 3562502"/>
              <a:gd name="connsiteX9" fmla="*/ 13253522 w 17279011"/>
              <a:gd name="connsiteY9" fmla="*/ 0 h 3562502"/>
              <a:gd name="connsiteX10" fmla="*/ 13516869 w 17279011"/>
              <a:gd name="connsiteY10" fmla="*/ 3533241 h 3562502"/>
              <a:gd name="connsiteX11" fmla="*/ 13838737 w 17279011"/>
              <a:gd name="connsiteY11" fmla="*/ 1250899 h 3562502"/>
              <a:gd name="connsiteX12" fmla="*/ 13933836 w 17279011"/>
              <a:gd name="connsiteY12" fmla="*/ 1873328 h 3562502"/>
              <a:gd name="connsiteX13" fmla="*/ 17279011 w 17279011"/>
              <a:gd name="connsiteY13" fmla="*/ 1867897 h 3562502"/>
              <a:gd name="connsiteX0" fmla="*/ 0 w 19775667"/>
              <a:gd name="connsiteY0" fmla="*/ 1861774 h 3562502"/>
              <a:gd name="connsiteX1" fmla="*/ 10651483 w 19775667"/>
              <a:gd name="connsiteY1" fmla="*/ 1865376 h 3562502"/>
              <a:gd name="connsiteX2" fmla="*/ 10753896 w 19775667"/>
              <a:gd name="connsiteY2" fmla="*/ 1236269 h 3562502"/>
              <a:gd name="connsiteX3" fmla="*/ 11039188 w 19775667"/>
              <a:gd name="connsiteY3" fmla="*/ 3562502 h 3562502"/>
              <a:gd name="connsiteX4" fmla="*/ 11331796 w 19775667"/>
              <a:gd name="connsiteY4" fmla="*/ 14630 h 3562502"/>
              <a:gd name="connsiteX5" fmla="*/ 11642969 w 19775667"/>
              <a:gd name="connsiteY5" fmla="*/ 3076605 h 3562502"/>
              <a:gd name="connsiteX6" fmla="*/ 11783229 w 19775667"/>
              <a:gd name="connsiteY6" fmla="*/ 1867853 h 3562502"/>
              <a:gd name="connsiteX7" fmla="*/ 15243318 w 19775667"/>
              <a:gd name="connsiteY7" fmla="*/ 1868490 h 3562502"/>
              <a:gd name="connsiteX8" fmla="*/ 15498077 w 19775667"/>
              <a:gd name="connsiteY8" fmla="*/ 2848024 h 3562502"/>
              <a:gd name="connsiteX9" fmla="*/ 15750178 w 19775667"/>
              <a:gd name="connsiteY9" fmla="*/ 0 h 3562502"/>
              <a:gd name="connsiteX10" fmla="*/ 16013525 w 19775667"/>
              <a:gd name="connsiteY10" fmla="*/ 3533241 h 3562502"/>
              <a:gd name="connsiteX11" fmla="*/ 16335393 w 19775667"/>
              <a:gd name="connsiteY11" fmla="*/ 1250899 h 3562502"/>
              <a:gd name="connsiteX12" fmla="*/ 16430492 w 19775667"/>
              <a:gd name="connsiteY12" fmla="*/ 1873328 h 3562502"/>
              <a:gd name="connsiteX13" fmla="*/ 19775667 w 19775667"/>
              <a:gd name="connsiteY13" fmla="*/ 1867897 h 3562502"/>
              <a:gd name="connsiteX0" fmla="*/ 0 w 19075538"/>
              <a:gd name="connsiteY0" fmla="*/ 1861774 h 3562502"/>
              <a:gd name="connsiteX1" fmla="*/ 10651483 w 19075538"/>
              <a:gd name="connsiteY1" fmla="*/ 1865376 h 3562502"/>
              <a:gd name="connsiteX2" fmla="*/ 10753896 w 19075538"/>
              <a:gd name="connsiteY2" fmla="*/ 1236269 h 3562502"/>
              <a:gd name="connsiteX3" fmla="*/ 11039188 w 19075538"/>
              <a:gd name="connsiteY3" fmla="*/ 3562502 h 3562502"/>
              <a:gd name="connsiteX4" fmla="*/ 11331796 w 19075538"/>
              <a:gd name="connsiteY4" fmla="*/ 14630 h 3562502"/>
              <a:gd name="connsiteX5" fmla="*/ 11642969 w 19075538"/>
              <a:gd name="connsiteY5" fmla="*/ 3076605 h 3562502"/>
              <a:gd name="connsiteX6" fmla="*/ 11783229 w 19075538"/>
              <a:gd name="connsiteY6" fmla="*/ 1867853 h 3562502"/>
              <a:gd name="connsiteX7" fmla="*/ 15243318 w 19075538"/>
              <a:gd name="connsiteY7" fmla="*/ 1868490 h 3562502"/>
              <a:gd name="connsiteX8" fmla="*/ 15498077 w 19075538"/>
              <a:gd name="connsiteY8" fmla="*/ 2848024 h 3562502"/>
              <a:gd name="connsiteX9" fmla="*/ 15750178 w 19075538"/>
              <a:gd name="connsiteY9" fmla="*/ 0 h 3562502"/>
              <a:gd name="connsiteX10" fmla="*/ 16013525 w 19075538"/>
              <a:gd name="connsiteY10" fmla="*/ 3533241 h 3562502"/>
              <a:gd name="connsiteX11" fmla="*/ 16335393 w 19075538"/>
              <a:gd name="connsiteY11" fmla="*/ 1250899 h 3562502"/>
              <a:gd name="connsiteX12" fmla="*/ 16430492 w 19075538"/>
              <a:gd name="connsiteY12" fmla="*/ 1873328 h 3562502"/>
              <a:gd name="connsiteX13" fmla="*/ 19075538 w 19075538"/>
              <a:gd name="connsiteY13" fmla="*/ 1874243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2 w 19096130"/>
              <a:gd name="connsiteY12" fmla="*/ 1873328 h 3562502"/>
              <a:gd name="connsiteX13" fmla="*/ 19096130 w 19096130"/>
              <a:gd name="connsiteY13" fmla="*/ 1874243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2 w 19096130"/>
              <a:gd name="connsiteY12" fmla="*/ 1873328 h 3562502"/>
              <a:gd name="connsiteX13" fmla="*/ 19096130 w 19096130"/>
              <a:gd name="connsiteY13" fmla="*/ 1867897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2 w 19096130"/>
              <a:gd name="connsiteY12" fmla="*/ 1873328 h 3562502"/>
              <a:gd name="connsiteX13" fmla="*/ 19096130 w 19096130"/>
              <a:gd name="connsiteY13" fmla="*/ 1867897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1 w 19096130"/>
              <a:gd name="connsiteY12" fmla="*/ 1860635 h 3562502"/>
              <a:gd name="connsiteX13" fmla="*/ 19096130 w 19096130"/>
              <a:gd name="connsiteY13" fmla="*/ 1867897 h 3562502"/>
              <a:gd name="connsiteX0" fmla="*/ 0 w 19748213"/>
              <a:gd name="connsiteY0" fmla="*/ 1868122 h 3562502"/>
              <a:gd name="connsiteX1" fmla="*/ 11303566 w 19748213"/>
              <a:gd name="connsiteY1" fmla="*/ 1865376 h 3562502"/>
              <a:gd name="connsiteX2" fmla="*/ 11405979 w 19748213"/>
              <a:gd name="connsiteY2" fmla="*/ 1236269 h 3562502"/>
              <a:gd name="connsiteX3" fmla="*/ 11691271 w 19748213"/>
              <a:gd name="connsiteY3" fmla="*/ 3562502 h 3562502"/>
              <a:gd name="connsiteX4" fmla="*/ 11983879 w 19748213"/>
              <a:gd name="connsiteY4" fmla="*/ 14630 h 3562502"/>
              <a:gd name="connsiteX5" fmla="*/ 12295052 w 19748213"/>
              <a:gd name="connsiteY5" fmla="*/ 3076605 h 3562502"/>
              <a:gd name="connsiteX6" fmla="*/ 12435312 w 19748213"/>
              <a:gd name="connsiteY6" fmla="*/ 1867853 h 3562502"/>
              <a:gd name="connsiteX7" fmla="*/ 15895401 w 19748213"/>
              <a:gd name="connsiteY7" fmla="*/ 1868490 h 3562502"/>
              <a:gd name="connsiteX8" fmla="*/ 16150160 w 19748213"/>
              <a:gd name="connsiteY8" fmla="*/ 2848024 h 3562502"/>
              <a:gd name="connsiteX9" fmla="*/ 16402261 w 19748213"/>
              <a:gd name="connsiteY9" fmla="*/ 0 h 3562502"/>
              <a:gd name="connsiteX10" fmla="*/ 16665608 w 19748213"/>
              <a:gd name="connsiteY10" fmla="*/ 3533241 h 3562502"/>
              <a:gd name="connsiteX11" fmla="*/ 16987476 w 19748213"/>
              <a:gd name="connsiteY11" fmla="*/ 1250899 h 3562502"/>
              <a:gd name="connsiteX12" fmla="*/ 17082574 w 19748213"/>
              <a:gd name="connsiteY12" fmla="*/ 1860635 h 3562502"/>
              <a:gd name="connsiteX13" fmla="*/ 19748213 w 19748213"/>
              <a:gd name="connsiteY13" fmla="*/ 1867897 h 3562502"/>
              <a:gd name="connsiteX0" fmla="*/ 0 w 19782534"/>
              <a:gd name="connsiteY0" fmla="*/ 1868122 h 3562502"/>
              <a:gd name="connsiteX1" fmla="*/ 11337887 w 19782534"/>
              <a:gd name="connsiteY1" fmla="*/ 1865376 h 3562502"/>
              <a:gd name="connsiteX2" fmla="*/ 11440300 w 19782534"/>
              <a:gd name="connsiteY2" fmla="*/ 1236269 h 3562502"/>
              <a:gd name="connsiteX3" fmla="*/ 11725592 w 19782534"/>
              <a:gd name="connsiteY3" fmla="*/ 3562502 h 3562502"/>
              <a:gd name="connsiteX4" fmla="*/ 12018200 w 19782534"/>
              <a:gd name="connsiteY4" fmla="*/ 14630 h 3562502"/>
              <a:gd name="connsiteX5" fmla="*/ 12329373 w 19782534"/>
              <a:gd name="connsiteY5" fmla="*/ 3076605 h 3562502"/>
              <a:gd name="connsiteX6" fmla="*/ 12469633 w 19782534"/>
              <a:gd name="connsiteY6" fmla="*/ 1867853 h 3562502"/>
              <a:gd name="connsiteX7" fmla="*/ 15929722 w 19782534"/>
              <a:gd name="connsiteY7" fmla="*/ 1868490 h 3562502"/>
              <a:gd name="connsiteX8" fmla="*/ 16184481 w 19782534"/>
              <a:gd name="connsiteY8" fmla="*/ 2848024 h 3562502"/>
              <a:gd name="connsiteX9" fmla="*/ 16436582 w 19782534"/>
              <a:gd name="connsiteY9" fmla="*/ 0 h 3562502"/>
              <a:gd name="connsiteX10" fmla="*/ 16699929 w 19782534"/>
              <a:gd name="connsiteY10" fmla="*/ 3533241 h 3562502"/>
              <a:gd name="connsiteX11" fmla="*/ 17021797 w 19782534"/>
              <a:gd name="connsiteY11" fmla="*/ 1250899 h 3562502"/>
              <a:gd name="connsiteX12" fmla="*/ 17116895 w 19782534"/>
              <a:gd name="connsiteY12" fmla="*/ 1860635 h 3562502"/>
              <a:gd name="connsiteX13" fmla="*/ 19782534 w 19782534"/>
              <a:gd name="connsiteY13" fmla="*/ 1867897 h 3562502"/>
              <a:gd name="connsiteX0" fmla="*/ 0 w 17116895"/>
              <a:gd name="connsiteY0" fmla="*/ 1868122 h 3562502"/>
              <a:gd name="connsiteX1" fmla="*/ 11337887 w 17116895"/>
              <a:gd name="connsiteY1" fmla="*/ 1865376 h 3562502"/>
              <a:gd name="connsiteX2" fmla="*/ 11440300 w 17116895"/>
              <a:gd name="connsiteY2" fmla="*/ 1236269 h 3562502"/>
              <a:gd name="connsiteX3" fmla="*/ 11725592 w 17116895"/>
              <a:gd name="connsiteY3" fmla="*/ 3562502 h 3562502"/>
              <a:gd name="connsiteX4" fmla="*/ 12018200 w 17116895"/>
              <a:gd name="connsiteY4" fmla="*/ 14630 h 3562502"/>
              <a:gd name="connsiteX5" fmla="*/ 12329373 w 17116895"/>
              <a:gd name="connsiteY5" fmla="*/ 3076605 h 3562502"/>
              <a:gd name="connsiteX6" fmla="*/ 12469633 w 17116895"/>
              <a:gd name="connsiteY6" fmla="*/ 1867853 h 3562502"/>
              <a:gd name="connsiteX7" fmla="*/ 15929722 w 17116895"/>
              <a:gd name="connsiteY7" fmla="*/ 1868490 h 3562502"/>
              <a:gd name="connsiteX8" fmla="*/ 16184481 w 17116895"/>
              <a:gd name="connsiteY8" fmla="*/ 2848024 h 3562502"/>
              <a:gd name="connsiteX9" fmla="*/ 16436582 w 17116895"/>
              <a:gd name="connsiteY9" fmla="*/ 0 h 3562502"/>
              <a:gd name="connsiteX10" fmla="*/ 16699929 w 17116895"/>
              <a:gd name="connsiteY10" fmla="*/ 3533241 h 3562502"/>
              <a:gd name="connsiteX11" fmla="*/ 17021797 w 17116895"/>
              <a:gd name="connsiteY11" fmla="*/ 1250899 h 3562502"/>
              <a:gd name="connsiteX12" fmla="*/ 17116895 w 17116895"/>
              <a:gd name="connsiteY12" fmla="*/ 1860635 h 3562502"/>
              <a:gd name="connsiteX0" fmla="*/ 0 w 17021797"/>
              <a:gd name="connsiteY0" fmla="*/ 1868122 h 3562502"/>
              <a:gd name="connsiteX1" fmla="*/ 11337887 w 17021797"/>
              <a:gd name="connsiteY1" fmla="*/ 1865376 h 3562502"/>
              <a:gd name="connsiteX2" fmla="*/ 11440300 w 17021797"/>
              <a:gd name="connsiteY2" fmla="*/ 1236269 h 3562502"/>
              <a:gd name="connsiteX3" fmla="*/ 11725592 w 17021797"/>
              <a:gd name="connsiteY3" fmla="*/ 3562502 h 3562502"/>
              <a:gd name="connsiteX4" fmla="*/ 12018200 w 17021797"/>
              <a:gd name="connsiteY4" fmla="*/ 14630 h 3562502"/>
              <a:gd name="connsiteX5" fmla="*/ 12329373 w 17021797"/>
              <a:gd name="connsiteY5" fmla="*/ 3076605 h 3562502"/>
              <a:gd name="connsiteX6" fmla="*/ 12469633 w 17021797"/>
              <a:gd name="connsiteY6" fmla="*/ 1867853 h 3562502"/>
              <a:gd name="connsiteX7" fmla="*/ 15929722 w 17021797"/>
              <a:gd name="connsiteY7" fmla="*/ 1868490 h 3562502"/>
              <a:gd name="connsiteX8" fmla="*/ 16184481 w 17021797"/>
              <a:gd name="connsiteY8" fmla="*/ 2848024 h 3562502"/>
              <a:gd name="connsiteX9" fmla="*/ 16436582 w 17021797"/>
              <a:gd name="connsiteY9" fmla="*/ 0 h 3562502"/>
              <a:gd name="connsiteX10" fmla="*/ 16699929 w 17021797"/>
              <a:gd name="connsiteY10" fmla="*/ 3533241 h 3562502"/>
              <a:gd name="connsiteX11" fmla="*/ 17021797 w 17021797"/>
              <a:gd name="connsiteY11" fmla="*/ 1250899 h 3562502"/>
              <a:gd name="connsiteX0" fmla="*/ 0 w 16699928"/>
              <a:gd name="connsiteY0" fmla="*/ 1868122 h 3562502"/>
              <a:gd name="connsiteX1" fmla="*/ 11337887 w 16699928"/>
              <a:gd name="connsiteY1" fmla="*/ 1865376 h 3562502"/>
              <a:gd name="connsiteX2" fmla="*/ 11440300 w 16699928"/>
              <a:gd name="connsiteY2" fmla="*/ 1236269 h 3562502"/>
              <a:gd name="connsiteX3" fmla="*/ 11725592 w 16699928"/>
              <a:gd name="connsiteY3" fmla="*/ 3562502 h 3562502"/>
              <a:gd name="connsiteX4" fmla="*/ 12018200 w 16699928"/>
              <a:gd name="connsiteY4" fmla="*/ 14630 h 3562502"/>
              <a:gd name="connsiteX5" fmla="*/ 12329373 w 16699928"/>
              <a:gd name="connsiteY5" fmla="*/ 3076605 h 3562502"/>
              <a:gd name="connsiteX6" fmla="*/ 12469633 w 16699928"/>
              <a:gd name="connsiteY6" fmla="*/ 1867853 h 3562502"/>
              <a:gd name="connsiteX7" fmla="*/ 15929722 w 16699928"/>
              <a:gd name="connsiteY7" fmla="*/ 1868490 h 3562502"/>
              <a:gd name="connsiteX8" fmla="*/ 16184481 w 16699928"/>
              <a:gd name="connsiteY8" fmla="*/ 2848024 h 3562502"/>
              <a:gd name="connsiteX9" fmla="*/ 16436582 w 16699928"/>
              <a:gd name="connsiteY9" fmla="*/ 0 h 3562502"/>
              <a:gd name="connsiteX10" fmla="*/ 16699929 w 16699928"/>
              <a:gd name="connsiteY10" fmla="*/ 3533241 h 3562502"/>
              <a:gd name="connsiteX0" fmla="*/ 0 w 16436581"/>
              <a:gd name="connsiteY0" fmla="*/ 1868122 h 3562502"/>
              <a:gd name="connsiteX1" fmla="*/ 11337887 w 16436581"/>
              <a:gd name="connsiteY1" fmla="*/ 1865376 h 3562502"/>
              <a:gd name="connsiteX2" fmla="*/ 11440300 w 16436581"/>
              <a:gd name="connsiteY2" fmla="*/ 1236269 h 3562502"/>
              <a:gd name="connsiteX3" fmla="*/ 11725592 w 16436581"/>
              <a:gd name="connsiteY3" fmla="*/ 3562502 h 3562502"/>
              <a:gd name="connsiteX4" fmla="*/ 12018200 w 16436581"/>
              <a:gd name="connsiteY4" fmla="*/ 14630 h 3562502"/>
              <a:gd name="connsiteX5" fmla="*/ 12329373 w 16436581"/>
              <a:gd name="connsiteY5" fmla="*/ 3076605 h 3562502"/>
              <a:gd name="connsiteX6" fmla="*/ 12469633 w 16436581"/>
              <a:gd name="connsiteY6" fmla="*/ 1867853 h 3562502"/>
              <a:gd name="connsiteX7" fmla="*/ 15929722 w 16436581"/>
              <a:gd name="connsiteY7" fmla="*/ 1868490 h 3562502"/>
              <a:gd name="connsiteX8" fmla="*/ 16184481 w 16436581"/>
              <a:gd name="connsiteY8" fmla="*/ 2848024 h 3562502"/>
              <a:gd name="connsiteX9" fmla="*/ 16436582 w 16436581"/>
              <a:gd name="connsiteY9" fmla="*/ 0 h 3562502"/>
              <a:gd name="connsiteX0" fmla="*/ 0 w 16184481"/>
              <a:gd name="connsiteY0" fmla="*/ 1853491 h 3547871"/>
              <a:gd name="connsiteX1" fmla="*/ 11337887 w 16184481"/>
              <a:gd name="connsiteY1" fmla="*/ 1850745 h 3547871"/>
              <a:gd name="connsiteX2" fmla="*/ 11440300 w 16184481"/>
              <a:gd name="connsiteY2" fmla="*/ 1221638 h 3547871"/>
              <a:gd name="connsiteX3" fmla="*/ 11725592 w 16184481"/>
              <a:gd name="connsiteY3" fmla="*/ 3547871 h 3547871"/>
              <a:gd name="connsiteX4" fmla="*/ 12018200 w 16184481"/>
              <a:gd name="connsiteY4" fmla="*/ -1 h 3547871"/>
              <a:gd name="connsiteX5" fmla="*/ 12329373 w 16184481"/>
              <a:gd name="connsiteY5" fmla="*/ 3061974 h 3547871"/>
              <a:gd name="connsiteX6" fmla="*/ 12469633 w 16184481"/>
              <a:gd name="connsiteY6" fmla="*/ 1853222 h 3547871"/>
              <a:gd name="connsiteX7" fmla="*/ 15929722 w 16184481"/>
              <a:gd name="connsiteY7" fmla="*/ 1853859 h 3547871"/>
              <a:gd name="connsiteX8" fmla="*/ 16184481 w 16184481"/>
              <a:gd name="connsiteY8" fmla="*/ 2833393 h 3547871"/>
              <a:gd name="connsiteX0" fmla="*/ 0 w 15929721"/>
              <a:gd name="connsiteY0" fmla="*/ 1853492 h 3547872"/>
              <a:gd name="connsiteX1" fmla="*/ 11337887 w 15929721"/>
              <a:gd name="connsiteY1" fmla="*/ 1850746 h 3547872"/>
              <a:gd name="connsiteX2" fmla="*/ 11440300 w 15929721"/>
              <a:gd name="connsiteY2" fmla="*/ 1221639 h 3547872"/>
              <a:gd name="connsiteX3" fmla="*/ 11725592 w 15929721"/>
              <a:gd name="connsiteY3" fmla="*/ 3547872 h 3547872"/>
              <a:gd name="connsiteX4" fmla="*/ 12018200 w 15929721"/>
              <a:gd name="connsiteY4" fmla="*/ 0 h 3547872"/>
              <a:gd name="connsiteX5" fmla="*/ 12329373 w 15929721"/>
              <a:gd name="connsiteY5" fmla="*/ 3061975 h 3547872"/>
              <a:gd name="connsiteX6" fmla="*/ 12469633 w 15929721"/>
              <a:gd name="connsiteY6" fmla="*/ 1853223 h 3547872"/>
              <a:gd name="connsiteX7" fmla="*/ 15929722 w 15929721"/>
              <a:gd name="connsiteY7" fmla="*/ 1853860 h 3547872"/>
              <a:gd name="connsiteX0" fmla="*/ 0 w 17764659"/>
              <a:gd name="connsiteY0" fmla="*/ 1853492 h 3547872"/>
              <a:gd name="connsiteX1" fmla="*/ 11337887 w 17764659"/>
              <a:gd name="connsiteY1" fmla="*/ 1850746 h 3547872"/>
              <a:gd name="connsiteX2" fmla="*/ 11440300 w 17764659"/>
              <a:gd name="connsiteY2" fmla="*/ 1221639 h 3547872"/>
              <a:gd name="connsiteX3" fmla="*/ 11725592 w 17764659"/>
              <a:gd name="connsiteY3" fmla="*/ 3547872 h 3547872"/>
              <a:gd name="connsiteX4" fmla="*/ 12018200 w 17764659"/>
              <a:gd name="connsiteY4" fmla="*/ 0 h 3547872"/>
              <a:gd name="connsiteX5" fmla="*/ 12329373 w 17764659"/>
              <a:gd name="connsiteY5" fmla="*/ 3061975 h 3547872"/>
              <a:gd name="connsiteX6" fmla="*/ 12469633 w 17764659"/>
              <a:gd name="connsiteY6" fmla="*/ 1853223 h 3547872"/>
              <a:gd name="connsiteX7" fmla="*/ 17764659 w 17764659"/>
              <a:gd name="connsiteY7" fmla="*/ 1853861 h 354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64659" h="3547872">
                <a:moveTo>
                  <a:pt x="0" y="1853492"/>
                </a:moveTo>
                <a:lnTo>
                  <a:pt x="11337887" y="1850746"/>
                </a:lnTo>
                <a:lnTo>
                  <a:pt x="11440300" y="1221639"/>
                </a:lnTo>
                <a:lnTo>
                  <a:pt x="11725592" y="3547872"/>
                </a:lnTo>
                <a:lnTo>
                  <a:pt x="12018200" y="0"/>
                </a:lnTo>
                <a:lnTo>
                  <a:pt x="12329373" y="3061975"/>
                </a:lnTo>
                <a:lnTo>
                  <a:pt x="12469633" y="1853223"/>
                </a:lnTo>
                <a:lnTo>
                  <a:pt x="17764659" y="1853861"/>
                </a:lnTo>
              </a:path>
            </a:pathLst>
          </a:cu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FA59D1-F528-49A2-B7ED-368EDCBA10AA}"/>
              </a:ext>
            </a:extLst>
          </p:cNvPr>
          <p:cNvSpPr/>
          <p:nvPr/>
        </p:nvSpPr>
        <p:spPr>
          <a:xfrm>
            <a:off x="840246" y="675703"/>
            <a:ext cx="46858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E-LEARNING </a:t>
            </a:r>
            <a:endParaRPr lang="ko-KR" altLang="en-US" sz="5400" b="1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4A7FD-3C38-4323-916E-2D0734E3E7F6}"/>
              </a:ext>
            </a:extLst>
          </p:cNvPr>
          <p:cNvSpPr txBox="1"/>
          <p:nvPr/>
        </p:nvSpPr>
        <p:spPr>
          <a:xfrm>
            <a:off x="912676" y="1636599"/>
            <a:ext cx="3528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 Presentation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2DD5F7-A217-4F1A-9801-1370F040694C}"/>
              </a:ext>
            </a:extLst>
          </p:cNvPr>
          <p:cNvSpPr txBox="1"/>
          <p:nvPr/>
        </p:nvSpPr>
        <p:spPr>
          <a:xfrm>
            <a:off x="1723379" y="2972295"/>
            <a:ext cx="43845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8E5C17-951B-48C6-B082-1E4E4C42AC66}"/>
              </a:ext>
            </a:extLst>
          </p:cNvPr>
          <p:cNvSpPr txBox="1"/>
          <p:nvPr/>
        </p:nvSpPr>
        <p:spPr>
          <a:xfrm>
            <a:off x="1723379" y="4563342"/>
            <a:ext cx="43845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You can simply impress your audience and add a unique zing and appeal to your Presentations. Easy to change colors, photos and Text. </a:t>
            </a:r>
          </a:p>
          <a:p>
            <a:endParaRPr lang="en-US" altLang="ko-KR" sz="1200" dirty="0">
              <a:cs typeface="Arial" pitchFamily="34" charset="0"/>
            </a:endParaRPr>
          </a:p>
          <a:p>
            <a:r>
              <a:rPr lang="en-US" altLang="ko-KR" sz="1200" dirty="0">
                <a:cs typeface="Arial" pitchFamily="34" charset="0"/>
              </a:rPr>
              <a:t>Easy to change colors, photos and Text.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D5150D-7E7C-491C-916D-B48770E7A9D3}"/>
              </a:ext>
            </a:extLst>
          </p:cNvPr>
          <p:cNvSpPr txBox="1"/>
          <p:nvPr/>
        </p:nvSpPr>
        <p:spPr>
          <a:xfrm>
            <a:off x="532486" y="2925937"/>
            <a:ext cx="119089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800" dirty="0">
                <a:solidFill>
                  <a:schemeClr val="accent4"/>
                </a:solidFill>
                <a:cs typeface="Arial" pitchFamily="34" charset="0"/>
              </a:rPr>
              <a:t>Good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CA2785-B9B3-4499-9668-474405C9ABCD}"/>
              </a:ext>
            </a:extLst>
          </p:cNvPr>
          <p:cNvSpPr txBox="1"/>
          <p:nvPr/>
        </p:nvSpPr>
        <p:spPr>
          <a:xfrm>
            <a:off x="532486" y="4540283"/>
            <a:ext cx="119089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Bad</a:t>
            </a:r>
            <a:endParaRPr lang="ko-KR" altLang="en-US" sz="28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0" name="Graphic 25">
            <a:extLst>
              <a:ext uri="{FF2B5EF4-FFF2-40B4-BE49-F238E27FC236}">
                <a16:creationId xmlns:a16="http://schemas.microsoft.com/office/drawing/2014/main" id="{2A195617-8C33-4516-AA94-DEABA42B6273}"/>
              </a:ext>
            </a:extLst>
          </p:cNvPr>
          <p:cNvGrpSpPr/>
          <p:nvPr/>
        </p:nvGrpSpPr>
        <p:grpSpPr>
          <a:xfrm flipH="1">
            <a:off x="10640199" y="3680631"/>
            <a:ext cx="1293645" cy="859652"/>
            <a:chOff x="342288" y="5278574"/>
            <a:chExt cx="1920177" cy="127599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4300C03-56F7-4199-896D-9561814F75B8}"/>
                </a:ext>
              </a:extLst>
            </p:cNvPr>
            <p:cNvSpPr/>
            <p:nvPr/>
          </p:nvSpPr>
          <p:spPr>
            <a:xfrm>
              <a:off x="342288" y="5278574"/>
              <a:ext cx="1920177" cy="1275995"/>
            </a:xfrm>
            <a:custGeom>
              <a:avLst/>
              <a:gdLst>
                <a:gd name="connsiteX0" fmla="*/ 1895460 w 1920176"/>
                <a:gd name="connsiteY0" fmla="*/ 616030 h 1274796"/>
                <a:gd name="connsiteX1" fmla="*/ 1829939 w 1920176"/>
                <a:gd name="connsiteY1" fmla="*/ 539306 h 1274796"/>
                <a:gd name="connsiteX2" fmla="*/ 1633135 w 1920176"/>
                <a:gd name="connsiteY2" fmla="*/ 367101 h 1274796"/>
                <a:gd name="connsiteX3" fmla="*/ 1431946 w 1920176"/>
                <a:gd name="connsiteY3" fmla="*/ 220229 h 1274796"/>
                <a:gd name="connsiteX4" fmla="*/ 1122124 w 1920176"/>
                <a:gd name="connsiteY4" fmla="*/ 73112 h 1274796"/>
                <a:gd name="connsiteX5" fmla="*/ 816931 w 1920176"/>
                <a:gd name="connsiteY5" fmla="*/ 2964 h 1274796"/>
                <a:gd name="connsiteX6" fmla="*/ 573360 w 1920176"/>
                <a:gd name="connsiteY6" fmla="*/ 15630 h 1274796"/>
                <a:gd name="connsiteX7" fmla="*/ 289114 w 1920176"/>
                <a:gd name="connsiteY7" fmla="*/ 113058 h 1274796"/>
                <a:gd name="connsiteX8" fmla="*/ 102052 w 1920176"/>
                <a:gd name="connsiteY8" fmla="*/ 262123 h 1274796"/>
                <a:gd name="connsiteX9" fmla="*/ 56991 w 1920176"/>
                <a:gd name="connsiteY9" fmla="*/ 711266 h 1274796"/>
                <a:gd name="connsiteX10" fmla="*/ 258180 w 1920176"/>
                <a:gd name="connsiteY10" fmla="*/ 899302 h 1274796"/>
                <a:gd name="connsiteX11" fmla="*/ 549977 w 1920176"/>
                <a:gd name="connsiteY11" fmla="*/ 1050316 h 1274796"/>
                <a:gd name="connsiteX12" fmla="*/ 879772 w 1920176"/>
                <a:gd name="connsiteY12" fmla="*/ 1181844 h 1274796"/>
                <a:gd name="connsiteX13" fmla="*/ 1159634 w 1920176"/>
                <a:gd name="connsiteY13" fmla="*/ 1270503 h 1274796"/>
                <a:gd name="connsiteX14" fmla="*/ 1272163 w 1920176"/>
                <a:gd name="connsiteY14" fmla="*/ 1270503 h 1274796"/>
                <a:gd name="connsiteX15" fmla="*/ 1408076 w 1920176"/>
                <a:gd name="connsiteY15" fmla="*/ 1214239 h 1274796"/>
                <a:gd name="connsiteX16" fmla="*/ 1738844 w 1920176"/>
                <a:gd name="connsiteY16" fmla="*/ 964579 h 1274796"/>
                <a:gd name="connsiteX17" fmla="*/ 1786584 w 1920176"/>
                <a:gd name="connsiteY17" fmla="*/ 967258 h 1274796"/>
                <a:gd name="connsiteX18" fmla="*/ 1807775 w 1920176"/>
                <a:gd name="connsiteY18" fmla="*/ 927069 h 1274796"/>
                <a:gd name="connsiteX19" fmla="*/ 1784879 w 1920176"/>
                <a:gd name="connsiteY19" fmla="*/ 918301 h 1274796"/>
                <a:gd name="connsiteX20" fmla="*/ 1836029 w 1920176"/>
                <a:gd name="connsiteY20" fmla="*/ 859600 h 1274796"/>
                <a:gd name="connsiteX21" fmla="*/ 1910805 w 1920176"/>
                <a:gd name="connsiteY21" fmla="*/ 735136 h 1274796"/>
                <a:gd name="connsiteX22" fmla="*/ 1895460 w 1920176"/>
                <a:gd name="connsiteY22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07775 w 1920177"/>
                <a:gd name="connsiteY17" fmla="*/ 927069 h 1274796"/>
                <a:gd name="connsiteX18" fmla="*/ 1784879 w 1920177"/>
                <a:gd name="connsiteY18" fmla="*/ 918301 h 1274796"/>
                <a:gd name="connsiteX19" fmla="*/ 1836029 w 1920177"/>
                <a:gd name="connsiteY19" fmla="*/ 859600 h 1274796"/>
                <a:gd name="connsiteX20" fmla="*/ 1910805 w 1920177"/>
                <a:gd name="connsiteY20" fmla="*/ 735136 h 1274796"/>
                <a:gd name="connsiteX21" fmla="*/ 1895460 w 1920177"/>
                <a:gd name="connsiteY21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784879 w 1920177"/>
                <a:gd name="connsiteY17" fmla="*/ 918301 h 1274796"/>
                <a:gd name="connsiteX18" fmla="*/ 1836029 w 1920177"/>
                <a:gd name="connsiteY18" fmla="*/ 859600 h 1274796"/>
                <a:gd name="connsiteX19" fmla="*/ 1910805 w 1920177"/>
                <a:gd name="connsiteY19" fmla="*/ 735136 h 1274796"/>
                <a:gd name="connsiteX20" fmla="*/ 1895460 w 1920177"/>
                <a:gd name="connsiteY20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6419"/>
                <a:gd name="connsiteX1" fmla="*/ 1829939 w 1920177"/>
                <a:gd name="connsiteY1" fmla="*/ 539306 h 1276419"/>
                <a:gd name="connsiteX2" fmla="*/ 1633135 w 1920177"/>
                <a:gd name="connsiteY2" fmla="*/ 367101 h 1276419"/>
                <a:gd name="connsiteX3" fmla="*/ 1431946 w 1920177"/>
                <a:gd name="connsiteY3" fmla="*/ 220229 h 1276419"/>
                <a:gd name="connsiteX4" fmla="*/ 1122124 w 1920177"/>
                <a:gd name="connsiteY4" fmla="*/ 73112 h 1276419"/>
                <a:gd name="connsiteX5" fmla="*/ 816931 w 1920177"/>
                <a:gd name="connsiteY5" fmla="*/ 2964 h 1276419"/>
                <a:gd name="connsiteX6" fmla="*/ 573360 w 1920177"/>
                <a:gd name="connsiteY6" fmla="*/ 15630 h 1276419"/>
                <a:gd name="connsiteX7" fmla="*/ 289114 w 1920177"/>
                <a:gd name="connsiteY7" fmla="*/ 113058 h 1276419"/>
                <a:gd name="connsiteX8" fmla="*/ 102052 w 1920177"/>
                <a:gd name="connsiteY8" fmla="*/ 262123 h 1276419"/>
                <a:gd name="connsiteX9" fmla="*/ 56991 w 1920177"/>
                <a:gd name="connsiteY9" fmla="*/ 711266 h 1276419"/>
                <a:gd name="connsiteX10" fmla="*/ 258180 w 1920177"/>
                <a:gd name="connsiteY10" fmla="*/ 899302 h 1276419"/>
                <a:gd name="connsiteX11" fmla="*/ 549977 w 1920177"/>
                <a:gd name="connsiteY11" fmla="*/ 1050316 h 1276419"/>
                <a:gd name="connsiteX12" fmla="*/ 879772 w 1920177"/>
                <a:gd name="connsiteY12" fmla="*/ 1181844 h 1276419"/>
                <a:gd name="connsiteX13" fmla="*/ 1159634 w 1920177"/>
                <a:gd name="connsiteY13" fmla="*/ 1270503 h 1276419"/>
                <a:gd name="connsiteX14" fmla="*/ 1272163 w 1920177"/>
                <a:gd name="connsiteY14" fmla="*/ 1270503 h 1276419"/>
                <a:gd name="connsiteX15" fmla="*/ 1414234 w 1920177"/>
                <a:gd name="connsiteY15" fmla="*/ 1211160 h 1276419"/>
                <a:gd name="connsiteX16" fmla="*/ 1738844 w 1920177"/>
                <a:gd name="connsiteY16" fmla="*/ 964579 h 1276419"/>
                <a:gd name="connsiteX17" fmla="*/ 1836029 w 1920177"/>
                <a:gd name="connsiteY17" fmla="*/ 859600 h 1276419"/>
                <a:gd name="connsiteX18" fmla="*/ 1910805 w 1920177"/>
                <a:gd name="connsiteY18" fmla="*/ 735136 h 1276419"/>
                <a:gd name="connsiteX19" fmla="*/ 1895460 w 1920177"/>
                <a:gd name="connsiteY19" fmla="*/ 616030 h 1276419"/>
                <a:gd name="connsiteX0" fmla="*/ 1895460 w 1920177"/>
                <a:gd name="connsiteY0" fmla="*/ 616030 h 1275785"/>
                <a:gd name="connsiteX1" fmla="*/ 1829939 w 1920177"/>
                <a:gd name="connsiteY1" fmla="*/ 539306 h 1275785"/>
                <a:gd name="connsiteX2" fmla="*/ 1633135 w 1920177"/>
                <a:gd name="connsiteY2" fmla="*/ 367101 h 1275785"/>
                <a:gd name="connsiteX3" fmla="*/ 1431946 w 1920177"/>
                <a:gd name="connsiteY3" fmla="*/ 220229 h 1275785"/>
                <a:gd name="connsiteX4" fmla="*/ 1122124 w 1920177"/>
                <a:gd name="connsiteY4" fmla="*/ 73112 h 1275785"/>
                <a:gd name="connsiteX5" fmla="*/ 816931 w 1920177"/>
                <a:gd name="connsiteY5" fmla="*/ 2964 h 1275785"/>
                <a:gd name="connsiteX6" fmla="*/ 573360 w 1920177"/>
                <a:gd name="connsiteY6" fmla="*/ 15630 h 1275785"/>
                <a:gd name="connsiteX7" fmla="*/ 289114 w 1920177"/>
                <a:gd name="connsiteY7" fmla="*/ 113058 h 1275785"/>
                <a:gd name="connsiteX8" fmla="*/ 102052 w 1920177"/>
                <a:gd name="connsiteY8" fmla="*/ 262123 h 1275785"/>
                <a:gd name="connsiteX9" fmla="*/ 56991 w 1920177"/>
                <a:gd name="connsiteY9" fmla="*/ 711266 h 1275785"/>
                <a:gd name="connsiteX10" fmla="*/ 258180 w 1920177"/>
                <a:gd name="connsiteY10" fmla="*/ 899302 h 1275785"/>
                <a:gd name="connsiteX11" fmla="*/ 549977 w 1920177"/>
                <a:gd name="connsiteY11" fmla="*/ 1050316 h 1275785"/>
                <a:gd name="connsiteX12" fmla="*/ 879772 w 1920177"/>
                <a:gd name="connsiteY12" fmla="*/ 1181844 h 1275785"/>
                <a:gd name="connsiteX13" fmla="*/ 1159634 w 1920177"/>
                <a:gd name="connsiteY13" fmla="*/ 1270503 h 1275785"/>
                <a:gd name="connsiteX14" fmla="*/ 1272163 w 1920177"/>
                <a:gd name="connsiteY14" fmla="*/ 1270503 h 1275785"/>
                <a:gd name="connsiteX15" fmla="*/ 1420392 w 1920177"/>
                <a:gd name="connsiteY15" fmla="*/ 1220396 h 1275785"/>
                <a:gd name="connsiteX16" fmla="*/ 1738844 w 1920177"/>
                <a:gd name="connsiteY16" fmla="*/ 964579 h 1275785"/>
                <a:gd name="connsiteX17" fmla="*/ 1836029 w 1920177"/>
                <a:gd name="connsiteY17" fmla="*/ 859600 h 1275785"/>
                <a:gd name="connsiteX18" fmla="*/ 1910805 w 1920177"/>
                <a:gd name="connsiteY18" fmla="*/ 735136 h 1275785"/>
                <a:gd name="connsiteX19" fmla="*/ 1895460 w 1920177"/>
                <a:gd name="connsiteY19" fmla="*/ 616030 h 1275785"/>
                <a:gd name="connsiteX0" fmla="*/ 1895460 w 1920177"/>
                <a:gd name="connsiteY0" fmla="*/ 616030 h 1275995"/>
                <a:gd name="connsiteX1" fmla="*/ 1829939 w 1920177"/>
                <a:gd name="connsiteY1" fmla="*/ 539306 h 1275995"/>
                <a:gd name="connsiteX2" fmla="*/ 1633135 w 1920177"/>
                <a:gd name="connsiteY2" fmla="*/ 367101 h 1275995"/>
                <a:gd name="connsiteX3" fmla="*/ 1431946 w 1920177"/>
                <a:gd name="connsiteY3" fmla="*/ 220229 h 1275995"/>
                <a:gd name="connsiteX4" fmla="*/ 1122124 w 1920177"/>
                <a:gd name="connsiteY4" fmla="*/ 73112 h 1275995"/>
                <a:gd name="connsiteX5" fmla="*/ 816931 w 1920177"/>
                <a:gd name="connsiteY5" fmla="*/ 2964 h 1275995"/>
                <a:gd name="connsiteX6" fmla="*/ 573360 w 1920177"/>
                <a:gd name="connsiteY6" fmla="*/ 15630 h 1275995"/>
                <a:gd name="connsiteX7" fmla="*/ 289114 w 1920177"/>
                <a:gd name="connsiteY7" fmla="*/ 113058 h 1275995"/>
                <a:gd name="connsiteX8" fmla="*/ 102052 w 1920177"/>
                <a:gd name="connsiteY8" fmla="*/ 262123 h 1275995"/>
                <a:gd name="connsiteX9" fmla="*/ 56991 w 1920177"/>
                <a:gd name="connsiteY9" fmla="*/ 711266 h 1275995"/>
                <a:gd name="connsiteX10" fmla="*/ 258180 w 1920177"/>
                <a:gd name="connsiteY10" fmla="*/ 899302 h 1275995"/>
                <a:gd name="connsiteX11" fmla="*/ 549977 w 1920177"/>
                <a:gd name="connsiteY11" fmla="*/ 1050316 h 1275995"/>
                <a:gd name="connsiteX12" fmla="*/ 879772 w 1920177"/>
                <a:gd name="connsiteY12" fmla="*/ 1181844 h 1275995"/>
                <a:gd name="connsiteX13" fmla="*/ 1159634 w 1920177"/>
                <a:gd name="connsiteY13" fmla="*/ 1270503 h 1275995"/>
                <a:gd name="connsiteX14" fmla="*/ 1272163 w 1920177"/>
                <a:gd name="connsiteY14" fmla="*/ 1270503 h 1275995"/>
                <a:gd name="connsiteX15" fmla="*/ 1417313 w 1920177"/>
                <a:gd name="connsiteY15" fmla="*/ 1217317 h 1275995"/>
                <a:gd name="connsiteX16" fmla="*/ 1738844 w 1920177"/>
                <a:gd name="connsiteY16" fmla="*/ 964579 h 1275995"/>
                <a:gd name="connsiteX17" fmla="*/ 1836029 w 1920177"/>
                <a:gd name="connsiteY17" fmla="*/ 859600 h 1275995"/>
                <a:gd name="connsiteX18" fmla="*/ 1910805 w 1920177"/>
                <a:gd name="connsiteY18" fmla="*/ 735136 h 1275995"/>
                <a:gd name="connsiteX19" fmla="*/ 1895460 w 1920177"/>
                <a:gd name="connsiteY19" fmla="*/ 616030 h 127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20177" h="1275995">
                  <a:moveTo>
                    <a:pt x="1895460" y="616030"/>
                  </a:moveTo>
                  <a:cubicBezTo>
                    <a:pt x="1875244" y="588994"/>
                    <a:pt x="1853809" y="563175"/>
                    <a:pt x="1829939" y="539306"/>
                  </a:cubicBezTo>
                  <a:cubicBezTo>
                    <a:pt x="1768560" y="476952"/>
                    <a:pt x="1701822" y="420930"/>
                    <a:pt x="1633135" y="367101"/>
                  </a:cubicBezTo>
                  <a:cubicBezTo>
                    <a:pt x="1567614" y="315952"/>
                    <a:pt x="1502094" y="264558"/>
                    <a:pt x="1431946" y="220229"/>
                  </a:cubicBezTo>
                  <a:cubicBezTo>
                    <a:pt x="1334518" y="158605"/>
                    <a:pt x="1230513" y="111353"/>
                    <a:pt x="1122124" y="73112"/>
                  </a:cubicBezTo>
                  <a:cubicBezTo>
                    <a:pt x="1022991" y="38038"/>
                    <a:pt x="921909" y="12220"/>
                    <a:pt x="816931" y="2964"/>
                  </a:cubicBezTo>
                  <a:cubicBezTo>
                    <a:pt x="735334" y="-4100"/>
                    <a:pt x="653982" y="1990"/>
                    <a:pt x="573360" y="15630"/>
                  </a:cubicBezTo>
                  <a:cubicBezTo>
                    <a:pt x="473496" y="32680"/>
                    <a:pt x="378017" y="63369"/>
                    <a:pt x="289114" y="113058"/>
                  </a:cubicBezTo>
                  <a:cubicBezTo>
                    <a:pt x="218478" y="152516"/>
                    <a:pt x="153201" y="198551"/>
                    <a:pt x="102052" y="262123"/>
                  </a:cubicBezTo>
                  <a:cubicBezTo>
                    <a:pt x="-4389" y="394381"/>
                    <a:pt x="-40681" y="562932"/>
                    <a:pt x="56991" y="711266"/>
                  </a:cubicBezTo>
                  <a:cubicBezTo>
                    <a:pt x="108872" y="789939"/>
                    <a:pt x="180238" y="848396"/>
                    <a:pt x="258180" y="899302"/>
                  </a:cubicBezTo>
                  <a:cubicBezTo>
                    <a:pt x="350250" y="959464"/>
                    <a:pt x="448896" y="1007204"/>
                    <a:pt x="549977" y="1050316"/>
                  </a:cubicBezTo>
                  <a:cubicBezTo>
                    <a:pt x="658853" y="1096594"/>
                    <a:pt x="769921" y="1137758"/>
                    <a:pt x="879772" y="1181844"/>
                  </a:cubicBezTo>
                  <a:cubicBezTo>
                    <a:pt x="970867" y="1218379"/>
                    <a:pt x="1061719" y="1255645"/>
                    <a:pt x="1159634" y="1270503"/>
                  </a:cubicBezTo>
                  <a:cubicBezTo>
                    <a:pt x="1197144" y="1276105"/>
                    <a:pt x="1229217" y="1279367"/>
                    <a:pt x="1272163" y="1270503"/>
                  </a:cubicBezTo>
                  <a:cubicBezTo>
                    <a:pt x="1315109" y="1261639"/>
                    <a:pt x="1374444" y="1241674"/>
                    <a:pt x="1417313" y="1217317"/>
                  </a:cubicBezTo>
                  <a:cubicBezTo>
                    <a:pt x="1538367" y="1148630"/>
                    <a:pt x="1669058" y="1024199"/>
                    <a:pt x="1738844" y="964579"/>
                  </a:cubicBezTo>
                  <a:cubicBezTo>
                    <a:pt x="1808630" y="904960"/>
                    <a:pt x="1807369" y="897840"/>
                    <a:pt x="1836029" y="859600"/>
                  </a:cubicBezTo>
                  <a:cubicBezTo>
                    <a:pt x="1865988" y="821116"/>
                    <a:pt x="1893268" y="781414"/>
                    <a:pt x="1910805" y="735136"/>
                  </a:cubicBezTo>
                  <a:cubicBezTo>
                    <a:pt x="1926637" y="692268"/>
                    <a:pt x="1922983" y="653053"/>
                    <a:pt x="1895460" y="6160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4A809B-1731-4412-8C04-9FA8D03C1462}"/>
                </a:ext>
              </a:extLst>
            </p:cNvPr>
            <p:cNvSpPr/>
            <p:nvPr/>
          </p:nvSpPr>
          <p:spPr>
            <a:xfrm>
              <a:off x="388529" y="5703379"/>
              <a:ext cx="1373967" cy="810074"/>
            </a:xfrm>
            <a:custGeom>
              <a:avLst/>
              <a:gdLst>
                <a:gd name="connsiteX0" fmla="*/ 1373526 w 1373967"/>
                <a:gd name="connsiteY0" fmla="*/ 753142 h 810074"/>
                <a:gd name="connsiteX1" fmla="*/ 1205950 w 1373967"/>
                <a:gd name="connsiteY1" fmla="*/ 809894 h 810074"/>
                <a:gd name="connsiteX2" fmla="*/ 1036425 w 1373967"/>
                <a:gd name="connsiteY2" fmla="*/ 784319 h 810074"/>
                <a:gd name="connsiteX3" fmla="*/ 640623 w 1373967"/>
                <a:gd name="connsiteY3" fmla="*/ 639395 h 810074"/>
                <a:gd name="connsiteX4" fmla="*/ 279896 w 1373967"/>
                <a:gd name="connsiteY4" fmla="*/ 474741 h 810074"/>
                <a:gd name="connsiteX5" fmla="*/ 44119 w 1373967"/>
                <a:gd name="connsiteY5" fmla="*/ 277449 h 810074"/>
                <a:gd name="connsiteX6" fmla="*/ 33 w 1373967"/>
                <a:gd name="connsiteY6" fmla="*/ 87465 h 810074"/>
                <a:gd name="connsiteX7" fmla="*/ 66041 w 1373967"/>
                <a:gd name="connsiteY7" fmla="*/ 10740 h 810074"/>
                <a:gd name="connsiteX8" fmla="*/ 368068 w 1373967"/>
                <a:gd name="connsiteY8" fmla="*/ 85516 h 810074"/>
                <a:gd name="connsiteX9" fmla="*/ 587038 w 1373967"/>
                <a:gd name="connsiteY9" fmla="*/ 267707 h 810074"/>
                <a:gd name="connsiteX10" fmla="*/ 935100 w 1373967"/>
                <a:gd name="connsiteY10" fmla="*/ 548056 h 810074"/>
                <a:gd name="connsiteX11" fmla="*/ 1215693 w 1373967"/>
                <a:gd name="connsiteY11" fmla="*/ 704672 h 810074"/>
                <a:gd name="connsiteX12" fmla="*/ 1373526 w 1373967"/>
                <a:gd name="connsiteY12" fmla="*/ 753142 h 81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3967" h="810074">
                  <a:moveTo>
                    <a:pt x="1373526" y="753142"/>
                  </a:moveTo>
                  <a:cubicBezTo>
                    <a:pt x="1382051" y="766295"/>
                    <a:pt x="1264894" y="805997"/>
                    <a:pt x="1205950" y="809894"/>
                  </a:cubicBezTo>
                  <a:cubicBezTo>
                    <a:pt x="1156992" y="811843"/>
                    <a:pt x="1086600" y="797715"/>
                    <a:pt x="1036425" y="784319"/>
                  </a:cubicBezTo>
                  <a:cubicBezTo>
                    <a:pt x="976507" y="768487"/>
                    <a:pt x="728065" y="674956"/>
                    <a:pt x="640623" y="639395"/>
                  </a:cubicBezTo>
                  <a:cubicBezTo>
                    <a:pt x="561463" y="606269"/>
                    <a:pt x="375132" y="539531"/>
                    <a:pt x="279896" y="474741"/>
                  </a:cubicBezTo>
                  <a:cubicBezTo>
                    <a:pt x="192941" y="420425"/>
                    <a:pt x="82847" y="336150"/>
                    <a:pt x="44119" y="277449"/>
                  </a:cubicBezTo>
                  <a:cubicBezTo>
                    <a:pt x="10507" y="218506"/>
                    <a:pt x="-697" y="176368"/>
                    <a:pt x="33" y="87465"/>
                  </a:cubicBezTo>
                  <a:cubicBezTo>
                    <a:pt x="5148" y="47519"/>
                    <a:pt x="30480" y="24624"/>
                    <a:pt x="66041" y="10740"/>
                  </a:cubicBezTo>
                  <a:cubicBezTo>
                    <a:pt x="126446" y="-13130"/>
                    <a:pt x="242142" y="-951"/>
                    <a:pt x="368068" y="85516"/>
                  </a:cubicBezTo>
                  <a:cubicBezTo>
                    <a:pt x="428717" y="134961"/>
                    <a:pt x="500083" y="190982"/>
                    <a:pt x="587038" y="267707"/>
                  </a:cubicBezTo>
                  <a:cubicBezTo>
                    <a:pt x="730988" y="386082"/>
                    <a:pt x="911717" y="531493"/>
                    <a:pt x="935100" y="548056"/>
                  </a:cubicBezTo>
                  <a:cubicBezTo>
                    <a:pt x="1020593" y="608218"/>
                    <a:pt x="1117777" y="665700"/>
                    <a:pt x="1215693" y="704672"/>
                  </a:cubicBezTo>
                  <a:cubicBezTo>
                    <a:pt x="1313852" y="755334"/>
                    <a:pt x="1357694" y="735849"/>
                    <a:pt x="1373526" y="7531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1E9AB0D-7577-4DA7-A6B0-686C2988B69F}"/>
                </a:ext>
              </a:extLst>
            </p:cNvPr>
            <p:cNvSpPr/>
            <p:nvPr/>
          </p:nvSpPr>
          <p:spPr>
            <a:xfrm>
              <a:off x="419739" y="5303974"/>
              <a:ext cx="1825422" cy="1109932"/>
            </a:xfrm>
            <a:custGeom>
              <a:avLst/>
              <a:gdLst>
                <a:gd name="connsiteX0" fmla="*/ 1831405 w 1831613"/>
                <a:gd name="connsiteY0" fmla="*/ 677342 h 1104823"/>
                <a:gd name="connsiteX1" fmla="*/ 1831162 w 1831613"/>
                <a:gd name="connsiteY1" fmla="*/ 653716 h 1104823"/>
                <a:gd name="connsiteX2" fmla="*/ 1824098 w 1831613"/>
                <a:gd name="connsiteY2" fmla="*/ 635692 h 1104823"/>
                <a:gd name="connsiteX3" fmla="*/ 1747617 w 1831613"/>
                <a:gd name="connsiteY3" fmla="*/ 538507 h 1104823"/>
                <a:gd name="connsiteX4" fmla="*/ 1524994 w 1831613"/>
                <a:gd name="connsiteY4" fmla="*/ 346087 h 1104823"/>
                <a:gd name="connsiteX5" fmla="*/ 1378121 w 1831613"/>
                <a:gd name="connsiteY5" fmla="*/ 237942 h 1104823"/>
                <a:gd name="connsiteX6" fmla="*/ 945053 w 1831613"/>
                <a:gd name="connsiteY6" fmla="*/ 43086 h 1104823"/>
                <a:gd name="connsiteX7" fmla="*/ 720481 w 1831613"/>
                <a:gd name="connsiteY7" fmla="*/ 3384 h 1104823"/>
                <a:gd name="connsiteX8" fmla="*/ 583594 w 1831613"/>
                <a:gd name="connsiteY8" fmla="*/ 5576 h 1104823"/>
                <a:gd name="connsiteX9" fmla="*/ 245519 w 1831613"/>
                <a:gd name="connsiteY9" fmla="*/ 96428 h 1104823"/>
                <a:gd name="connsiteX10" fmla="*/ 26549 w 1831613"/>
                <a:gd name="connsiteY10" fmla="*/ 262786 h 1104823"/>
                <a:gd name="connsiteX11" fmla="*/ 0 w 1831613"/>
                <a:gd name="connsiteY11" fmla="*/ 301757 h 1104823"/>
                <a:gd name="connsiteX12" fmla="*/ 104492 w 1831613"/>
                <a:gd name="connsiteY12" fmla="*/ 282759 h 1104823"/>
                <a:gd name="connsiteX13" fmla="*/ 252826 w 1831613"/>
                <a:gd name="connsiteY13" fmla="*/ 318807 h 1104823"/>
                <a:gd name="connsiteX14" fmla="*/ 388982 w 1831613"/>
                <a:gd name="connsiteY14" fmla="*/ 386276 h 1104823"/>
                <a:gd name="connsiteX15" fmla="*/ 549738 w 1831613"/>
                <a:gd name="connsiteY15" fmla="*/ 495639 h 1104823"/>
                <a:gd name="connsiteX16" fmla="*/ 739236 w 1831613"/>
                <a:gd name="connsiteY16" fmla="*/ 655421 h 1104823"/>
                <a:gd name="connsiteX17" fmla="*/ 739236 w 1831613"/>
                <a:gd name="connsiteY17" fmla="*/ 655421 h 1104823"/>
                <a:gd name="connsiteX18" fmla="*/ 968192 w 1831613"/>
                <a:gd name="connsiteY18" fmla="*/ 833471 h 1104823"/>
                <a:gd name="connsiteX19" fmla="*/ 968192 w 1831613"/>
                <a:gd name="connsiteY19" fmla="*/ 833471 h 1104823"/>
                <a:gd name="connsiteX20" fmla="*/ 1216390 w 1831613"/>
                <a:gd name="connsiteY20" fmla="*/ 1002996 h 1104823"/>
                <a:gd name="connsiteX21" fmla="*/ 1343047 w 1831613"/>
                <a:gd name="connsiteY21" fmla="*/ 1085810 h 1104823"/>
                <a:gd name="connsiteX22" fmla="*/ 1386646 w 1831613"/>
                <a:gd name="connsiteY22" fmla="*/ 1104808 h 1104823"/>
                <a:gd name="connsiteX23" fmla="*/ 1441449 w 1831613"/>
                <a:gd name="connsiteY23" fmla="*/ 1076310 h 1104823"/>
                <a:gd name="connsiteX24" fmla="*/ 1791460 w 1831613"/>
                <a:gd name="connsiteY24" fmla="*/ 766733 h 1104823"/>
                <a:gd name="connsiteX25" fmla="*/ 1831405 w 1831613"/>
                <a:gd name="connsiteY25" fmla="*/ 677342 h 1104823"/>
                <a:gd name="connsiteX26" fmla="*/ 840318 w 1831613"/>
                <a:gd name="connsiteY26" fmla="*/ 736286 h 1104823"/>
                <a:gd name="connsiteX27" fmla="*/ 841779 w 1831613"/>
                <a:gd name="connsiteY27" fmla="*/ 738235 h 1104823"/>
                <a:gd name="connsiteX28" fmla="*/ 840318 w 1831613"/>
                <a:gd name="connsiteY28" fmla="*/ 736286 h 1104823"/>
                <a:gd name="connsiteX29" fmla="*/ 1254631 w 1831613"/>
                <a:gd name="connsiteY29" fmla="*/ 1026135 h 1104823"/>
                <a:gd name="connsiteX30" fmla="*/ 1254631 w 1831613"/>
                <a:gd name="connsiteY30" fmla="*/ 1026135 h 1104823"/>
                <a:gd name="connsiteX31" fmla="*/ 1256092 w 1831613"/>
                <a:gd name="connsiteY31" fmla="*/ 1028083 h 1104823"/>
                <a:gd name="connsiteX32" fmla="*/ 1254631 w 1831613"/>
                <a:gd name="connsiteY32" fmla="*/ 1026135 h 1104823"/>
                <a:gd name="connsiteX0" fmla="*/ 1791460 w 1833764"/>
                <a:gd name="connsiteY0" fmla="*/ 766733 h 1104823"/>
                <a:gd name="connsiteX1" fmla="*/ 1831162 w 1833764"/>
                <a:gd name="connsiteY1" fmla="*/ 653716 h 1104823"/>
                <a:gd name="connsiteX2" fmla="*/ 1824098 w 1833764"/>
                <a:gd name="connsiteY2" fmla="*/ 635692 h 1104823"/>
                <a:gd name="connsiteX3" fmla="*/ 1747617 w 1833764"/>
                <a:gd name="connsiteY3" fmla="*/ 538507 h 1104823"/>
                <a:gd name="connsiteX4" fmla="*/ 1524994 w 1833764"/>
                <a:gd name="connsiteY4" fmla="*/ 346087 h 1104823"/>
                <a:gd name="connsiteX5" fmla="*/ 1378121 w 1833764"/>
                <a:gd name="connsiteY5" fmla="*/ 237942 h 1104823"/>
                <a:gd name="connsiteX6" fmla="*/ 945053 w 1833764"/>
                <a:gd name="connsiteY6" fmla="*/ 43086 h 1104823"/>
                <a:gd name="connsiteX7" fmla="*/ 720481 w 1833764"/>
                <a:gd name="connsiteY7" fmla="*/ 3384 h 1104823"/>
                <a:gd name="connsiteX8" fmla="*/ 583594 w 1833764"/>
                <a:gd name="connsiteY8" fmla="*/ 5576 h 1104823"/>
                <a:gd name="connsiteX9" fmla="*/ 245519 w 1833764"/>
                <a:gd name="connsiteY9" fmla="*/ 96428 h 1104823"/>
                <a:gd name="connsiteX10" fmla="*/ 26549 w 1833764"/>
                <a:gd name="connsiteY10" fmla="*/ 262786 h 1104823"/>
                <a:gd name="connsiteX11" fmla="*/ 0 w 1833764"/>
                <a:gd name="connsiteY11" fmla="*/ 301757 h 1104823"/>
                <a:gd name="connsiteX12" fmla="*/ 104492 w 1833764"/>
                <a:gd name="connsiteY12" fmla="*/ 282759 h 1104823"/>
                <a:gd name="connsiteX13" fmla="*/ 252826 w 1833764"/>
                <a:gd name="connsiteY13" fmla="*/ 318807 h 1104823"/>
                <a:gd name="connsiteX14" fmla="*/ 388982 w 1833764"/>
                <a:gd name="connsiteY14" fmla="*/ 386276 h 1104823"/>
                <a:gd name="connsiteX15" fmla="*/ 549738 w 1833764"/>
                <a:gd name="connsiteY15" fmla="*/ 495639 h 1104823"/>
                <a:gd name="connsiteX16" fmla="*/ 739236 w 1833764"/>
                <a:gd name="connsiteY16" fmla="*/ 655421 h 1104823"/>
                <a:gd name="connsiteX17" fmla="*/ 739236 w 1833764"/>
                <a:gd name="connsiteY17" fmla="*/ 655421 h 1104823"/>
                <a:gd name="connsiteX18" fmla="*/ 968192 w 1833764"/>
                <a:gd name="connsiteY18" fmla="*/ 833471 h 1104823"/>
                <a:gd name="connsiteX19" fmla="*/ 968192 w 1833764"/>
                <a:gd name="connsiteY19" fmla="*/ 833471 h 1104823"/>
                <a:gd name="connsiteX20" fmla="*/ 1216390 w 1833764"/>
                <a:gd name="connsiteY20" fmla="*/ 1002996 h 1104823"/>
                <a:gd name="connsiteX21" fmla="*/ 1343047 w 1833764"/>
                <a:gd name="connsiteY21" fmla="*/ 1085810 h 1104823"/>
                <a:gd name="connsiteX22" fmla="*/ 1386646 w 1833764"/>
                <a:gd name="connsiteY22" fmla="*/ 1104808 h 1104823"/>
                <a:gd name="connsiteX23" fmla="*/ 1441449 w 1833764"/>
                <a:gd name="connsiteY23" fmla="*/ 1076310 h 1104823"/>
                <a:gd name="connsiteX24" fmla="*/ 1791460 w 1833764"/>
                <a:gd name="connsiteY24" fmla="*/ 766733 h 1104823"/>
                <a:gd name="connsiteX25" fmla="*/ 840318 w 1833764"/>
                <a:gd name="connsiteY25" fmla="*/ 736286 h 1104823"/>
                <a:gd name="connsiteX26" fmla="*/ 841779 w 1833764"/>
                <a:gd name="connsiteY26" fmla="*/ 738235 h 1104823"/>
                <a:gd name="connsiteX27" fmla="*/ 840318 w 1833764"/>
                <a:gd name="connsiteY27" fmla="*/ 736286 h 1104823"/>
                <a:gd name="connsiteX28" fmla="*/ 1254631 w 1833764"/>
                <a:gd name="connsiteY28" fmla="*/ 1026135 h 1104823"/>
                <a:gd name="connsiteX29" fmla="*/ 1254631 w 1833764"/>
                <a:gd name="connsiteY29" fmla="*/ 1026135 h 1104823"/>
                <a:gd name="connsiteX30" fmla="*/ 1256092 w 1833764"/>
                <a:gd name="connsiteY30" fmla="*/ 1028083 h 1104823"/>
                <a:gd name="connsiteX31" fmla="*/ 1254631 w 1833764"/>
                <a:gd name="connsiteY31" fmla="*/ 1026135 h 1104823"/>
                <a:gd name="connsiteX0" fmla="*/ 1791460 w 1834540"/>
                <a:gd name="connsiteY0" fmla="*/ 766733 h 1104823"/>
                <a:gd name="connsiteX1" fmla="*/ 1824098 w 1834540"/>
                <a:gd name="connsiteY1" fmla="*/ 635692 h 1104823"/>
                <a:gd name="connsiteX2" fmla="*/ 1747617 w 1834540"/>
                <a:gd name="connsiteY2" fmla="*/ 538507 h 1104823"/>
                <a:gd name="connsiteX3" fmla="*/ 1524994 w 1834540"/>
                <a:gd name="connsiteY3" fmla="*/ 346087 h 1104823"/>
                <a:gd name="connsiteX4" fmla="*/ 1378121 w 1834540"/>
                <a:gd name="connsiteY4" fmla="*/ 237942 h 1104823"/>
                <a:gd name="connsiteX5" fmla="*/ 945053 w 1834540"/>
                <a:gd name="connsiteY5" fmla="*/ 43086 h 1104823"/>
                <a:gd name="connsiteX6" fmla="*/ 720481 w 1834540"/>
                <a:gd name="connsiteY6" fmla="*/ 3384 h 1104823"/>
                <a:gd name="connsiteX7" fmla="*/ 583594 w 1834540"/>
                <a:gd name="connsiteY7" fmla="*/ 5576 h 1104823"/>
                <a:gd name="connsiteX8" fmla="*/ 245519 w 1834540"/>
                <a:gd name="connsiteY8" fmla="*/ 96428 h 1104823"/>
                <a:gd name="connsiteX9" fmla="*/ 26549 w 1834540"/>
                <a:gd name="connsiteY9" fmla="*/ 262786 h 1104823"/>
                <a:gd name="connsiteX10" fmla="*/ 0 w 1834540"/>
                <a:gd name="connsiteY10" fmla="*/ 301757 h 1104823"/>
                <a:gd name="connsiteX11" fmla="*/ 104492 w 1834540"/>
                <a:gd name="connsiteY11" fmla="*/ 282759 h 1104823"/>
                <a:gd name="connsiteX12" fmla="*/ 252826 w 1834540"/>
                <a:gd name="connsiteY12" fmla="*/ 318807 h 1104823"/>
                <a:gd name="connsiteX13" fmla="*/ 388982 w 1834540"/>
                <a:gd name="connsiteY13" fmla="*/ 386276 h 1104823"/>
                <a:gd name="connsiteX14" fmla="*/ 549738 w 1834540"/>
                <a:gd name="connsiteY14" fmla="*/ 495639 h 1104823"/>
                <a:gd name="connsiteX15" fmla="*/ 739236 w 1834540"/>
                <a:gd name="connsiteY15" fmla="*/ 655421 h 1104823"/>
                <a:gd name="connsiteX16" fmla="*/ 739236 w 1834540"/>
                <a:gd name="connsiteY16" fmla="*/ 655421 h 1104823"/>
                <a:gd name="connsiteX17" fmla="*/ 968192 w 1834540"/>
                <a:gd name="connsiteY17" fmla="*/ 833471 h 1104823"/>
                <a:gd name="connsiteX18" fmla="*/ 968192 w 1834540"/>
                <a:gd name="connsiteY18" fmla="*/ 833471 h 1104823"/>
                <a:gd name="connsiteX19" fmla="*/ 1216390 w 1834540"/>
                <a:gd name="connsiteY19" fmla="*/ 1002996 h 1104823"/>
                <a:gd name="connsiteX20" fmla="*/ 1343047 w 1834540"/>
                <a:gd name="connsiteY20" fmla="*/ 1085810 h 1104823"/>
                <a:gd name="connsiteX21" fmla="*/ 1386646 w 1834540"/>
                <a:gd name="connsiteY21" fmla="*/ 1104808 h 1104823"/>
                <a:gd name="connsiteX22" fmla="*/ 1441449 w 1834540"/>
                <a:gd name="connsiteY22" fmla="*/ 1076310 h 1104823"/>
                <a:gd name="connsiteX23" fmla="*/ 1791460 w 1834540"/>
                <a:gd name="connsiteY23" fmla="*/ 766733 h 1104823"/>
                <a:gd name="connsiteX24" fmla="*/ 840318 w 1834540"/>
                <a:gd name="connsiteY24" fmla="*/ 736286 h 1104823"/>
                <a:gd name="connsiteX25" fmla="*/ 841779 w 1834540"/>
                <a:gd name="connsiteY25" fmla="*/ 738235 h 1104823"/>
                <a:gd name="connsiteX26" fmla="*/ 840318 w 1834540"/>
                <a:gd name="connsiteY26" fmla="*/ 736286 h 1104823"/>
                <a:gd name="connsiteX27" fmla="*/ 1254631 w 1834540"/>
                <a:gd name="connsiteY27" fmla="*/ 1026135 h 1104823"/>
                <a:gd name="connsiteX28" fmla="*/ 1254631 w 1834540"/>
                <a:gd name="connsiteY28" fmla="*/ 1026135 h 1104823"/>
                <a:gd name="connsiteX29" fmla="*/ 1256092 w 1834540"/>
                <a:gd name="connsiteY29" fmla="*/ 1028083 h 1104823"/>
                <a:gd name="connsiteX30" fmla="*/ 1254631 w 1834540"/>
                <a:gd name="connsiteY30" fmla="*/ 1026135 h 1104823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26625"/>
                <a:gd name="connsiteY0" fmla="*/ 754418 h 1109932"/>
                <a:gd name="connsiteX1" fmla="*/ 1824098 w 1826625"/>
                <a:gd name="connsiteY1" fmla="*/ 635692 h 1109932"/>
                <a:gd name="connsiteX2" fmla="*/ 1747617 w 1826625"/>
                <a:gd name="connsiteY2" fmla="*/ 538507 h 1109932"/>
                <a:gd name="connsiteX3" fmla="*/ 1524994 w 1826625"/>
                <a:gd name="connsiteY3" fmla="*/ 346087 h 1109932"/>
                <a:gd name="connsiteX4" fmla="*/ 1378121 w 1826625"/>
                <a:gd name="connsiteY4" fmla="*/ 237942 h 1109932"/>
                <a:gd name="connsiteX5" fmla="*/ 945053 w 1826625"/>
                <a:gd name="connsiteY5" fmla="*/ 43086 h 1109932"/>
                <a:gd name="connsiteX6" fmla="*/ 720481 w 1826625"/>
                <a:gd name="connsiteY6" fmla="*/ 3384 h 1109932"/>
                <a:gd name="connsiteX7" fmla="*/ 583594 w 1826625"/>
                <a:gd name="connsiteY7" fmla="*/ 5576 h 1109932"/>
                <a:gd name="connsiteX8" fmla="*/ 245519 w 1826625"/>
                <a:gd name="connsiteY8" fmla="*/ 96428 h 1109932"/>
                <a:gd name="connsiteX9" fmla="*/ 26549 w 1826625"/>
                <a:gd name="connsiteY9" fmla="*/ 262786 h 1109932"/>
                <a:gd name="connsiteX10" fmla="*/ 0 w 1826625"/>
                <a:gd name="connsiteY10" fmla="*/ 301757 h 1109932"/>
                <a:gd name="connsiteX11" fmla="*/ 104492 w 1826625"/>
                <a:gd name="connsiteY11" fmla="*/ 282759 h 1109932"/>
                <a:gd name="connsiteX12" fmla="*/ 252826 w 1826625"/>
                <a:gd name="connsiteY12" fmla="*/ 318807 h 1109932"/>
                <a:gd name="connsiteX13" fmla="*/ 388982 w 1826625"/>
                <a:gd name="connsiteY13" fmla="*/ 386276 h 1109932"/>
                <a:gd name="connsiteX14" fmla="*/ 549738 w 1826625"/>
                <a:gd name="connsiteY14" fmla="*/ 495639 h 1109932"/>
                <a:gd name="connsiteX15" fmla="*/ 739236 w 1826625"/>
                <a:gd name="connsiteY15" fmla="*/ 655421 h 1109932"/>
                <a:gd name="connsiteX16" fmla="*/ 739236 w 1826625"/>
                <a:gd name="connsiteY16" fmla="*/ 655421 h 1109932"/>
                <a:gd name="connsiteX17" fmla="*/ 968192 w 1826625"/>
                <a:gd name="connsiteY17" fmla="*/ 833471 h 1109932"/>
                <a:gd name="connsiteX18" fmla="*/ 968192 w 1826625"/>
                <a:gd name="connsiteY18" fmla="*/ 833471 h 1109932"/>
                <a:gd name="connsiteX19" fmla="*/ 1216390 w 1826625"/>
                <a:gd name="connsiteY19" fmla="*/ 1002996 h 1109932"/>
                <a:gd name="connsiteX20" fmla="*/ 1343047 w 1826625"/>
                <a:gd name="connsiteY20" fmla="*/ 1085810 h 1109932"/>
                <a:gd name="connsiteX21" fmla="*/ 1386646 w 1826625"/>
                <a:gd name="connsiteY21" fmla="*/ 1104808 h 1109932"/>
                <a:gd name="connsiteX22" fmla="*/ 1441449 w 1826625"/>
                <a:gd name="connsiteY22" fmla="*/ 1076310 h 1109932"/>
                <a:gd name="connsiteX23" fmla="*/ 1782224 w 1826625"/>
                <a:gd name="connsiteY23" fmla="*/ 754418 h 1109932"/>
                <a:gd name="connsiteX24" fmla="*/ 840318 w 1826625"/>
                <a:gd name="connsiteY24" fmla="*/ 736286 h 1109932"/>
                <a:gd name="connsiteX25" fmla="*/ 841779 w 1826625"/>
                <a:gd name="connsiteY25" fmla="*/ 738235 h 1109932"/>
                <a:gd name="connsiteX26" fmla="*/ 840318 w 1826625"/>
                <a:gd name="connsiteY26" fmla="*/ 736286 h 1109932"/>
                <a:gd name="connsiteX27" fmla="*/ 1254631 w 1826625"/>
                <a:gd name="connsiteY27" fmla="*/ 1026135 h 1109932"/>
                <a:gd name="connsiteX28" fmla="*/ 1254631 w 1826625"/>
                <a:gd name="connsiteY28" fmla="*/ 1026135 h 1109932"/>
                <a:gd name="connsiteX29" fmla="*/ 1256092 w 1826625"/>
                <a:gd name="connsiteY29" fmla="*/ 1028083 h 1109932"/>
                <a:gd name="connsiteX30" fmla="*/ 1254631 w 1826625"/>
                <a:gd name="connsiteY30" fmla="*/ 1026135 h 1109932"/>
                <a:gd name="connsiteX0" fmla="*/ 1782224 w 1825422"/>
                <a:gd name="connsiteY0" fmla="*/ 754418 h 1109932"/>
                <a:gd name="connsiteX1" fmla="*/ 1824098 w 1825422"/>
                <a:gd name="connsiteY1" fmla="*/ 635692 h 1109932"/>
                <a:gd name="connsiteX2" fmla="*/ 1747617 w 1825422"/>
                <a:gd name="connsiteY2" fmla="*/ 538507 h 1109932"/>
                <a:gd name="connsiteX3" fmla="*/ 1524994 w 1825422"/>
                <a:gd name="connsiteY3" fmla="*/ 346087 h 1109932"/>
                <a:gd name="connsiteX4" fmla="*/ 1378121 w 1825422"/>
                <a:gd name="connsiteY4" fmla="*/ 237942 h 1109932"/>
                <a:gd name="connsiteX5" fmla="*/ 945053 w 1825422"/>
                <a:gd name="connsiteY5" fmla="*/ 43086 h 1109932"/>
                <a:gd name="connsiteX6" fmla="*/ 720481 w 1825422"/>
                <a:gd name="connsiteY6" fmla="*/ 3384 h 1109932"/>
                <a:gd name="connsiteX7" fmla="*/ 583594 w 1825422"/>
                <a:gd name="connsiteY7" fmla="*/ 5576 h 1109932"/>
                <a:gd name="connsiteX8" fmla="*/ 245519 w 1825422"/>
                <a:gd name="connsiteY8" fmla="*/ 96428 h 1109932"/>
                <a:gd name="connsiteX9" fmla="*/ 26549 w 1825422"/>
                <a:gd name="connsiteY9" fmla="*/ 262786 h 1109932"/>
                <a:gd name="connsiteX10" fmla="*/ 0 w 1825422"/>
                <a:gd name="connsiteY10" fmla="*/ 301757 h 1109932"/>
                <a:gd name="connsiteX11" fmla="*/ 104492 w 1825422"/>
                <a:gd name="connsiteY11" fmla="*/ 282759 h 1109932"/>
                <a:gd name="connsiteX12" fmla="*/ 252826 w 1825422"/>
                <a:gd name="connsiteY12" fmla="*/ 318807 h 1109932"/>
                <a:gd name="connsiteX13" fmla="*/ 388982 w 1825422"/>
                <a:gd name="connsiteY13" fmla="*/ 386276 h 1109932"/>
                <a:gd name="connsiteX14" fmla="*/ 549738 w 1825422"/>
                <a:gd name="connsiteY14" fmla="*/ 495639 h 1109932"/>
                <a:gd name="connsiteX15" fmla="*/ 739236 w 1825422"/>
                <a:gd name="connsiteY15" fmla="*/ 655421 h 1109932"/>
                <a:gd name="connsiteX16" fmla="*/ 739236 w 1825422"/>
                <a:gd name="connsiteY16" fmla="*/ 655421 h 1109932"/>
                <a:gd name="connsiteX17" fmla="*/ 968192 w 1825422"/>
                <a:gd name="connsiteY17" fmla="*/ 833471 h 1109932"/>
                <a:gd name="connsiteX18" fmla="*/ 968192 w 1825422"/>
                <a:gd name="connsiteY18" fmla="*/ 833471 h 1109932"/>
                <a:gd name="connsiteX19" fmla="*/ 1216390 w 1825422"/>
                <a:gd name="connsiteY19" fmla="*/ 1002996 h 1109932"/>
                <a:gd name="connsiteX20" fmla="*/ 1343047 w 1825422"/>
                <a:gd name="connsiteY20" fmla="*/ 1085810 h 1109932"/>
                <a:gd name="connsiteX21" fmla="*/ 1386646 w 1825422"/>
                <a:gd name="connsiteY21" fmla="*/ 1104808 h 1109932"/>
                <a:gd name="connsiteX22" fmla="*/ 1441449 w 1825422"/>
                <a:gd name="connsiteY22" fmla="*/ 1076310 h 1109932"/>
                <a:gd name="connsiteX23" fmla="*/ 1782224 w 1825422"/>
                <a:gd name="connsiteY23" fmla="*/ 754418 h 1109932"/>
                <a:gd name="connsiteX24" fmla="*/ 840318 w 1825422"/>
                <a:gd name="connsiteY24" fmla="*/ 736286 h 1109932"/>
                <a:gd name="connsiteX25" fmla="*/ 841779 w 1825422"/>
                <a:gd name="connsiteY25" fmla="*/ 738235 h 1109932"/>
                <a:gd name="connsiteX26" fmla="*/ 840318 w 1825422"/>
                <a:gd name="connsiteY26" fmla="*/ 736286 h 1109932"/>
                <a:gd name="connsiteX27" fmla="*/ 1254631 w 1825422"/>
                <a:gd name="connsiteY27" fmla="*/ 1026135 h 1109932"/>
                <a:gd name="connsiteX28" fmla="*/ 1254631 w 1825422"/>
                <a:gd name="connsiteY28" fmla="*/ 1026135 h 1109932"/>
                <a:gd name="connsiteX29" fmla="*/ 1256092 w 1825422"/>
                <a:gd name="connsiteY29" fmla="*/ 1028083 h 1109932"/>
                <a:gd name="connsiteX30" fmla="*/ 1254631 w 1825422"/>
                <a:gd name="connsiteY30" fmla="*/ 1026135 h 110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25422" h="1109932">
                  <a:moveTo>
                    <a:pt x="1782224" y="754418"/>
                  </a:moveTo>
                  <a:cubicBezTo>
                    <a:pt x="1824448" y="705612"/>
                    <a:pt x="1828326" y="661414"/>
                    <a:pt x="1824098" y="635692"/>
                  </a:cubicBezTo>
                  <a:cubicBezTo>
                    <a:pt x="1804612" y="598669"/>
                    <a:pt x="1776358" y="568223"/>
                    <a:pt x="1747617" y="538507"/>
                  </a:cubicBezTo>
                  <a:cubicBezTo>
                    <a:pt x="1678687" y="468359"/>
                    <a:pt x="1602693" y="406249"/>
                    <a:pt x="1524994" y="346087"/>
                  </a:cubicBezTo>
                  <a:cubicBezTo>
                    <a:pt x="1488702" y="318076"/>
                    <a:pt x="1390786" y="245980"/>
                    <a:pt x="1378121" y="237942"/>
                  </a:cubicBezTo>
                  <a:cubicBezTo>
                    <a:pt x="1244401" y="149526"/>
                    <a:pt x="1098746" y="86928"/>
                    <a:pt x="945053" y="43086"/>
                  </a:cubicBezTo>
                  <a:cubicBezTo>
                    <a:pt x="871495" y="22139"/>
                    <a:pt x="796962" y="7768"/>
                    <a:pt x="720481" y="3384"/>
                  </a:cubicBezTo>
                  <a:cubicBezTo>
                    <a:pt x="710982" y="-26"/>
                    <a:pt x="654717" y="-2949"/>
                    <a:pt x="583594" y="5576"/>
                  </a:cubicBezTo>
                  <a:cubicBezTo>
                    <a:pt x="466437" y="19703"/>
                    <a:pt x="352690" y="45765"/>
                    <a:pt x="245519" y="96428"/>
                  </a:cubicBezTo>
                  <a:cubicBezTo>
                    <a:pt x="160756" y="136373"/>
                    <a:pt x="84762" y="187766"/>
                    <a:pt x="26549" y="262786"/>
                  </a:cubicBezTo>
                  <a:cubicBezTo>
                    <a:pt x="17537" y="274477"/>
                    <a:pt x="8525" y="286169"/>
                    <a:pt x="0" y="301757"/>
                  </a:cubicBezTo>
                  <a:cubicBezTo>
                    <a:pt x="35318" y="286169"/>
                    <a:pt x="69418" y="280323"/>
                    <a:pt x="104492" y="282759"/>
                  </a:cubicBezTo>
                  <a:cubicBezTo>
                    <a:pt x="155885" y="286169"/>
                    <a:pt x="205086" y="300052"/>
                    <a:pt x="252826" y="318807"/>
                  </a:cubicBezTo>
                  <a:cubicBezTo>
                    <a:pt x="300079" y="337318"/>
                    <a:pt x="344652" y="361432"/>
                    <a:pt x="388982" y="386276"/>
                  </a:cubicBezTo>
                  <a:cubicBezTo>
                    <a:pt x="408467" y="398455"/>
                    <a:pt x="532688" y="482973"/>
                    <a:pt x="549738" y="495639"/>
                  </a:cubicBezTo>
                  <a:cubicBezTo>
                    <a:pt x="569955" y="511958"/>
                    <a:pt x="718776" y="640320"/>
                    <a:pt x="739236" y="655421"/>
                  </a:cubicBezTo>
                  <a:lnTo>
                    <a:pt x="739236" y="655421"/>
                  </a:lnTo>
                  <a:cubicBezTo>
                    <a:pt x="772118" y="684649"/>
                    <a:pt x="926054" y="803755"/>
                    <a:pt x="968192" y="833471"/>
                  </a:cubicBezTo>
                  <a:lnTo>
                    <a:pt x="968192" y="833471"/>
                  </a:lnTo>
                  <a:lnTo>
                    <a:pt x="1216390" y="1002996"/>
                  </a:lnTo>
                  <a:cubicBezTo>
                    <a:pt x="1228812" y="1012251"/>
                    <a:pt x="1320151" y="1072900"/>
                    <a:pt x="1343047" y="1085810"/>
                  </a:cubicBezTo>
                  <a:cubicBezTo>
                    <a:pt x="1354982" y="1094335"/>
                    <a:pt x="1385184" y="1105295"/>
                    <a:pt x="1386646" y="1104808"/>
                  </a:cubicBezTo>
                  <a:cubicBezTo>
                    <a:pt x="1406131" y="1097745"/>
                    <a:pt x="1375519" y="1134708"/>
                    <a:pt x="1441449" y="1076310"/>
                  </a:cubicBezTo>
                  <a:cubicBezTo>
                    <a:pt x="1507379" y="1017912"/>
                    <a:pt x="1748580" y="799576"/>
                    <a:pt x="1782224" y="754418"/>
                  </a:cubicBezTo>
                  <a:close/>
                  <a:moveTo>
                    <a:pt x="840318" y="736286"/>
                  </a:moveTo>
                  <a:cubicBezTo>
                    <a:pt x="840805" y="736773"/>
                    <a:pt x="841292" y="737504"/>
                    <a:pt x="841779" y="738235"/>
                  </a:cubicBezTo>
                  <a:cubicBezTo>
                    <a:pt x="841292" y="737504"/>
                    <a:pt x="840805" y="736773"/>
                    <a:pt x="840318" y="736286"/>
                  </a:cubicBezTo>
                  <a:close/>
                  <a:moveTo>
                    <a:pt x="1254631" y="1026135"/>
                  </a:moveTo>
                  <a:lnTo>
                    <a:pt x="1254631" y="1026135"/>
                  </a:lnTo>
                  <a:cubicBezTo>
                    <a:pt x="1255361" y="1026378"/>
                    <a:pt x="1255605" y="1027353"/>
                    <a:pt x="1256092" y="1028083"/>
                  </a:cubicBezTo>
                  <a:cubicBezTo>
                    <a:pt x="1255361" y="1027353"/>
                    <a:pt x="1254874" y="1026866"/>
                    <a:pt x="1254631" y="10261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D4692C2-AC80-49DD-BEC0-C32C001A2158}"/>
                </a:ext>
              </a:extLst>
            </p:cNvPr>
            <p:cNvSpPr/>
            <p:nvPr/>
          </p:nvSpPr>
          <p:spPr>
            <a:xfrm>
              <a:off x="1114199" y="5450886"/>
              <a:ext cx="1037568" cy="782036"/>
            </a:xfrm>
            <a:custGeom>
              <a:avLst/>
              <a:gdLst>
                <a:gd name="connsiteX0" fmla="*/ 1037568 w 1037568"/>
                <a:gd name="connsiteY0" fmla="*/ 662931 h 782036"/>
                <a:gd name="connsiteX1" fmla="*/ 557978 w 1037568"/>
                <a:gd name="connsiteY1" fmla="*/ 235709 h 782036"/>
                <a:gd name="connsiteX2" fmla="*/ 153895 w 1037568"/>
                <a:gd name="connsiteY2" fmla="*/ 3343 h 782036"/>
                <a:gd name="connsiteX3" fmla="*/ 5317 w 1037568"/>
                <a:gd name="connsiteY3" fmla="*/ 31110 h 782036"/>
                <a:gd name="connsiteX4" fmla="*/ 121013 w 1037568"/>
                <a:gd name="connsiteY4" fmla="*/ 127320 h 782036"/>
                <a:gd name="connsiteX5" fmla="*/ 546774 w 1037568"/>
                <a:gd name="connsiteY5" fmla="*/ 450051 h 782036"/>
                <a:gd name="connsiteX6" fmla="*/ 844174 w 1037568"/>
                <a:gd name="connsiteY6" fmla="*/ 691916 h 782036"/>
                <a:gd name="connsiteX7" fmla="*/ 920168 w 1037568"/>
                <a:gd name="connsiteY7" fmla="*/ 782037 h 782036"/>
                <a:gd name="connsiteX8" fmla="*/ 1037568 w 1037568"/>
                <a:gd name="connsiteY8" fmla="*/ 662931 h 7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568" h="782036">
                  <a:moveTo>
                    <a:pt x="1037568" y="662931"/>
                  </a:moveTo>
                  <a:cubicBezTo>
                    <a:pt x="984226" y="646125"/>
                    <a:pt x="783281" y="390863"/>
                    <a:pt x="557978" y="235709"/>
                  </a:cubicBezTo>
                  <a:cubicBezTo>
                    <a:pt x="437168" y="152408"/>
                    <a:pt x="342906" y="54980"/>
                    <a:pt x="153895" y="3343"/>
                  </a:cubicBezTo>
                  <a:cubicBezTo>
                    <a:pt x="118821" y="-6156"/>
                    <a:pt x="40879" y="5048"/>
                    <a:pt x="5317" y="31110"/>
                  </a:cubicBezTo>
                  <a:cubicBezTo>
                    <a:pt x="-19283" y="49134"/>
                    <a:pt x="45263" y="84696"/>
                    <a:pt x="121013" y="127320"/>
                  </a:cubicBezTo>
                  <a:cubicBezTo>
                    <a:pt x="196764" y="169945"/>
                    <a:pt x="460550" y="379659"/>
                    <a:pt x="546774" y="450051"/>
                  </a:cubicBezTo>
                  <a:cubicBezTo>
                    <a:pt x="662226" y="544313"/>
                    <a:pt x="782550" y="629075"/>
                    <a:pt x="844174" y="691916"/>
                  </a:cubicBezTo>
                  <a:cubicBezTo>
                    <a:pt x="899951" y="748668"/>
                    <a:pt x="907989" y="753296"/>
                    <a:pt x="920168" y="782037"/>
                  </a:cubicBezTo>
                  <a:cubicBezTo>
                    <a:pt x="949639" y="749886"/>
                    <a:pt x="1008583" y="702877"/>
                    <a:pt x="1037568" y="66293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810160-F85C-4AEB-95B0-26D1CD53DF84}"/>
                </a:ext>
              </a:extLst>
            </p:cNvPr>
            <p:cNvSpPr/>
            <p:nvPr/>
          </p:nvSpPr>
          <p:spPr>
            <a:xfrm>
              <a:off x="1532379" y="5663711"/>
              <a:ext cx="336957" cy="311260"/>
            </a:xfrm>
            <a:custGeom>
              <a:avLst/>
              <a:gdLst>
                <a:gd name="connsiteX0" fmla="*/ 331975 w 336957"/>
                <a:gd name="connsiteY0" fmla="*/ 249648 h 311260"/>
                <a:gd name="connsiteX1" fmla="*/ 284723 w 336957"/>
                <a:gd name="connsiteY1" fmla="*/ 304208 h 311260"/>
                <a:gd name="connsiteX2" fmla="*/ 255738 w 336957"/>
                <a:gd name="connsiteY2" fmla="*/ 306157 h 311260"/>
                <a:gd name="connsiteX3" fmla="*/ 7052 w 336957"/>
                <a:gd name="connsiteY3" fmla="*/ 90597 h 311260"/>
                <a:gd name="connsiteX4" fmla="*/ 5104 w 336957"/>
                <a:gd name="connsiteY4" fmla="*/ 61612 h 311260"/>
                <a:gd name="connsiteX5" fmla="*/ 52356 w 336957"/>
                <a:gd name="connsiteY5" fmla="*/ 7052 h 311260"/>
                <a:gd name="connsiteX6" fmla="*/ 81341 w 336957"/>
                <a:gd name="connsiteY6" fmla="*/ 5104 h 311260"/>
                <a:gd name="connsiteX7" fmla="*/ 329783 w 336957"/>
                <a:gd name="connsiteY7" fmla="*/ 220420 h 311260"/>
                <a:gd name="connsiteX8" fmla="*/ 331975 w 336957"/>
                <a:gd name="connsiteY8" fmla="*/ 249648 h 31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957" h="311260">
                  <a:moveTo>
                    <a:pt x="331975" y="249648"/>
                  </a:moveTo>
                  <a:lnTo>
                    <a:pt x="284723" y="304208"/>
                  </a:lnTo>
                  <a:cubicBezTo>
                    <a:pt x="277172" y="312733"/>
                    <a:pt x="264263" y="313707"/>
                    <a:pt x="255738" y="306157"/>
                  </a:cubicBezTo>
                  <a:lnTo>
                    <a:pt x="7052" y="90597"/>
                  </a:lnTo>
                  <a:cubicBezTo>
                    <a:pt x="-1473" y="83046"/>
                    <a:pt x="-2447" y="70137"/>
                    <a:pt x="5104" y="61612"/>
                  </a:cubicBezTo>
                  <a:lnTo>
                    <a:pt x="52356" y="7052"/>
                  </a:lnTo>
                  <a:cubicBezTo>
                    <a:pt x="59907" y="-1473"/>
                    <a:pt x="72816" y="-2447"/>
                    <a:pt x="81341" y="5104"/>
                  </a:cubicBezTo>
                  <a:lnTo>
                    <a:pt x="329783" y="220420"/>
                  </a:lnTo>
                  <a:cubicBezTo>
                    <a:pt x="338552" y="227971"/>
                    <a:pt x="339282" y="240880"/>
                    <a:pt x="331975" y="249648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3CA08F-845A-421F-BF37-FA351150F82E}"/>
                </a:ext>
              </a:extLst>
            </p:cNvPr>
            <p:cNvSpPr/>
            <p:nvPr/>
          </p:nvSpPr>
          <p:spPr>
            <a:xfrm>
              <a:off x="1309685" y="5512626"/>
              <a:ext cx="230116" cy="192783"/>
            </a:xfrm>
            <a:custGeom>
              <a:avLst/>
              <a:gdLst>
                <a:gd name="connsiteX0" fmla="*/ 226337 w 230116"/>
                <a:gd name="connsiteY0" fmla="*/ 145715 h 192783"/>
                <a:gd name="connsiteX1" fmla="*/ 199544 w 230116"/>
                <a:gd name="connsiteY1" fmla="*/ 183955 h 192783"/>
                <a:gd name="connsiteX2" fmla="*/ 170803 w 230116"/>
                <a:gd name="connsiteY2" fmla="*/ 189070 h 192783"/>
                <a:gd name="connsiteX3" fmla="*/ 8828 w 230116"/>
                <a:gd name="connsiteY3" fmla="*/ 75810 h 192783"/>
                <a:gd name="connsiteX4" fmla="*/ 3714 w 230116"/>
                <a:gd name="connsiteY4" fmla="*/ 47069 h 192783"/>
                <a:gd name="connsiteX5" fmla="*/ 30506 w 230116"/>
                <a:gd name="connsiteY5" fmla="*/ 8828 h 192783"/>
                <a:gd name="connsiteX6" fmla="*/ 59248 w 230116"/>
                <a:gd name="connsiteY6" fmla="*/ 3714 h 192783"/>
                <a:gd name="connsiteX7" fmla="*/ 221222 w 230116"/>
                <a:gd name="connsiteY7" fmla="*/ 116974 h 192783"/>
                <a:gd name="connsiteX8" fmla="*/ 226337 w 230116"/>
                <a:gd name="connsiteY8" fmla="*/ 145715 h 1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116" h="192783">
                  <a:moveTo>
                    <a:pt x="226337" y="145715"/>
                  </a:moveTo>
                  <a:lnTo>
                    <a:pt x="199544" y="183955"/>
                  </a:lnTo>
                  <a:cubicBezTo>
                    <a:pt x="192968" y="193211"/>
                    <a:pt x="180302" y="195647"/>
                    <a:pt x="170803" y="189070"/>
                  </a:cubicBezTo>
                  <a:lnTo>
                    <a:pt x="8828" y="75810"/>
                  </a:lnTo>
                  <a:cubicBezTo>
                    <a:pt x="-427" y="69234"/>
                    <a:pt x="-2863" y="56568"/>
                    <a:pt x="3714" y="47069"/>
                  </a:cubicBezTo>
                  <a:lnTo>
                    <a:pt x="30506" y="8828"/>
                  </a:lnTo>
                  <a:cubicBezTo>
                    <a:pt x="37083" y="-427"/>
                    <a:pt x="49748" y="-2863"/>
                    <a:pt x="59248" y="3714"/>
                  </a:cubicBezTo>
                  <a:lnTo>
                    <a:pt x="221222" y="116974"/>
                  </a:lnTo>
                  <a:cubicBezTo>
                    <a:pt x="230721" y="123550"/>
                    <a:pt x="232913" y="136459"/>
                    <a:pt x="226337" y="145715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CF61E43-FACB-44FE-939A-3F5B6644F6A8}"/>
                </a:ext>
              </a:extLst>
            </p:cNvPr>
            <p:cNvSpPr/>
            <p:nvPr/>
          </p:nvSpPr>
          <p:spPr>
            <a:xfrm>
              <a:off x="1538457" y="5683576"/>
              <a:ext cx="331081" cy="283507"/>
            </a:xfrm>
            <a:custGeom>
              <a:avLst/>
              <a:gdLst>
                <a:gd name="connsiteX0" fmla="*/ 0 w 324922"/>
                <a:gd name="connsiteY0" fmla="*/ 51126 h 271069"/>
                <a:gd name="connsiteX1" fmla="*/ 165871 w 324922"/>
                <a:gd name="connsiteY1" fmla="*/ 105198 h 271069"/>
                <a:gd name="connsiteX2" fmla="*/ 275965 w 324922"/>
                <a:gd name="connsiteY2" fmla="*/ 271070 h 271069"/>
                <a:gd name="connsiteX3" fmla="*/ 324923 w 324922"/>
                <a:gd name="connsiteY3" fmla="*/ 220651 h 271069"/>
                <a:gd name="connsiteX4" fmla="*/ 229930 w 324922"/>
                <a:gd name="connsiteY4" fmla="*/ 58433 h 271069"/>
                <a:gd name="connsiteX5" fmla="*/ 66008 w 324922"/>
                <a:gd name="connsiteY5" fmla="*/ 707 h 271069"/>
                <a:gd name="connsiteX6" fmla="*/ 0 w 324922"/>
                <a:gd name="connsiteY6" fmla="*/ 51126 h 271069"/>
                <a:gd name="connsiteX0" fmla="*/ 0 w 325671"/>
                <a:gd name="connsiteY0" fmla="*/ 51248 h 271192"/>
                <a:gd name="connsiteX1" fmla="*/ 165871 w 325671"/>
                <a:gd name="connsiteY1" fmla="*/ 105320 h 271192"/>
                <a:gd name="connsiteX2" fmla="*/ 275965 w 325671"/>
                <a:gd name="connsiteY2" fmla="*/ 271192 h 271192"/>
                <a:gd name="connsiteX3" fmla="*/ 324923 w 325671"/>
                <a:gd name="connsiteY3" fmla="*/ 220773 h 271192"/>
                <a:gd name="connsiteX4" fmla="*/ 239166 w 325671"/>
                <a:gd name="connsiteY4" fmla="*/ 55476 h 271192"/>
                <a:gd name="connsiteX5" fmla="*/ 66008 w 325671"/>
                <a:gd name="connsiteY5" fmla="*/ 829 h 271192"/>
                <a:gd name="connsiteX6" fmla="*/ 0 w 325671"/>
                <a:gd name="connsiteY6" fmla="*/ 51248 h 271192"/>
                <a:gd name="connsiteX0" fmla="*/ 3757 w 329428"/>
                <a:gd name="connsiteY0" fmla="*/ 51248 h 271192"/>
                <a:gd name="connsiteX1" fmla="*/ 185022 w 329428"/>
                <a:gd name="connsiteY1" fmla="*/ 102241 h 271192"/>
                <a:gd name="connsiteX2" fmla="*/ 279722 w 329428"/>
                <a:gd name="connsiteY2" fmla="*/ 271192 h 271192"/>
                <a:gd name="connsiteX3" fmla="*/ 328680 w 329428"/>
                <a:gd name="connsiteY3" fmla="*/ 220773 h 271192"/>
                <a:gd name="connsiteX4" fmla="*/ 242923 w 329428"/>
                <a:gd name="connsiteY4" fmla="*/ 55476 h 271192"/>
                <a:gd name="connsiteX5" fmla="*/ 69765 w 329428"/>
                <a:gd name="connsiteY5" fmla="*/ 829 h 271192"/>
                <a:gd name="connsiteX6" fmla="*/ 3757 w 329428"/>
                <a:gd name="connsiteY6" fmla="*/ 51248 h 271192"/>
                <a:gd name="connsiteX0" fmla="*/ 3757 w 329827"/>
                <a:gd name="connsiteY0" fmla="*/ 51248 h 283507"/>
                <a:gd name="connsiteX1" fmla="*/ 185022 w 329827"/>
                <a:gd name="connsiteY1" fmla="*/ 102241 h 283507"/>
                <a:gd name="connsiteX2" fmla="*/ 285880 w 329827"/>
                <a:gd name="connsiteY2" fmla="*/ 283507 h 283507"/>
                <a:gd name="connsiteX3" fmla="*/ 328680 w 329827"/>
                <a:gd name="connsiteY3" fmla="*/ 220773 h 283507"/>
                <a:gd name="connsiteX4" fmla="*/ 242923 w 329827"/>
                <a:gd name="connsiteY4" fmla="*/ 55476 h 283507"/>
                <a:gd name="connsiteX5" fmla="*/ 69765 w 329827"/>
                <a:gd name="connsiteY5" fmla="*/ 829 h 283507"/>
                <a:gd name="connsiteX6" fmla="*/ 3757 w 329827"/>
                <a:gd name="connsiteY6" fmla="*/ 51248 h 283507"/>
                <a:gd name="connsiteX0" fmla="*/ 3757 w 328680"/>
                <a:gd name="connsiteY0" fmla="*/ 51248 h 283507"/>
                <a:gd name="connsiteX1" fmla="*/ 185022 w 328680"/>
                <a:gd name="connsiteY1" fmla="*/ 102241 h 283507"/>
                <a:gd name="connsiteX2" fmla="*/ 285880 w 328680"/>
                <a:gd name="connsiteY2" fmla="*/ 283507 h 283507"/>
                <a:gd name="connsiteX3" fmla="*/ 328680 w 328680"/>
                <a:gd name="connsiteY3" fmla="*/ 220773 h 283507"/>
                <a:gd name="connsiteX4" fmla="*/ 242923 w 328680"/>
                <a:gd name="connsiteY4" fmla="*/ 55476 h 283507"/>
                <a:gd name="connsiteX5" fmla="*/ 69765 w 328680"/>
                <a:gd name="connsiteY5" fmla="*/ 829 h 283507"/>
                <a:gd name="connsiteX6" fmla="*/ 3757 w 328680"/>
                <a:gd name="connsiteY6" fmla="*/ 51248 h 283507"/>
                <a:gd name="connsiteX0" fmla="*/ 3757 w 334838"/>
                <a:gd name="connsiteY0" fmla="*/ 51248 h 283507"/>
                <a:gd name="connsiteX1" fmla="*/ 185022 w 334838"/>
                <a:gd name="connsiteY1" fmla="*/ 102241 h 283507"/>
                <a:gd name="connsiteX2" fmla="*/ 285880 w 334838"/>
                <a:gd name="connsiteY2" fmla="*/ 283507 h 283507"/>
                <a:gd name="connsiteX3" fmla="*/ 334838 w 334838"/>
                <a:gd name="connsiteY3" fmla="*/ 226931 h 283507"/>
                <a:gd name="connsiteX4" fmla="*/ 242923 w 334838"/>
                <a:gd name="connsiteY4" fmla="*/ 55476 h 283507"/>
                <a:gd name="connsiteX5" fmla="*/ 69765 w 334838"/>
                <a:gd name="connsiteY5" fmla="*/ 829 h 283507"/>
                <a:gd name="connsiteX6" fmla="*/ 3757 w 334838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6008 w 331081"/>
                <a:gd name="connsiteY5" fmla="*/ 829 h 283507"/>
                <a:gd name="connsiteX6" fmla="*/ 0 w 331081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2929 w 331081"/>
                <a:gd name="connsiteY5" fmla="*/ 829 h 283507"/>
                <a:gd name="connsiteX6" fmla="*/ 0 w 331081"/>
                <a:gd name="connsiteY6" fmla="*/ 51248 h 28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081" h="283507">
                  <a:moveTo>
                    <a:pt x="0" y="51248"/>
                  </a:moveTo>
                  <a:cubicBezTo>
                    <a:pt x="19209" y="68150"/>
                    <a:pt x="134245" y="63531"/>
                    <a:pt x="181265" y="102241"/>
                  </a:cubicBezTo>
                  <a:cubicBezTo>
                    <a:pt x="228285" y="140951"/>
                    <a:pt x="274329" y="251112"/>
                    <a:pt x="282123" y="283507"/>
                  </a:cubicBezTo>
                  <a:cubicBezTo>
                    <a:pt x="304288" y="263777"/>
                    <a:pt x="307452" y="249542"/>
                    <a:pt x="331081" y="226931"/>
                  </a:cubicBezTo>
                  <a:cubicBezTo>
                    <a:pt x="323922" y="188926"/>
                    <a:pt x="299328" y="103946"/>
                    <a:pt x="239166" y="55476"/>
                  </a:cubicBezTo>
                  <a:cubicBezTo>
                    <a:pt x="179004" y="7005"/>
                    <a:pt x="136730" y="-3312"/>
                    <a:pt x="62929" y="829"/>
                  </a:cubicBezTo>
                  <a:cubicBezTo>
                    <a:pt x="37110" y="17148"/>
                    <a:pt x="17736" y="28188"/>
                    <a:pt x="0" y="5124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F843CEC-BEE7-4157-8831-3DB462E3F5C9}"/>
                </a:ext>
              </a:extLst>
            </p:cNvPr>
            <p:cNvSpPr/>
            <p:nvPr/>
          </p:nvSpPr>
          <p:spPr>
            <a:xfrm>
              <a:off x="1341105" y="5530894"/>
              <a:ext cx="179387" cy="149428"/>
            </a:xfrm>
            <a:custGeom>
              <a:avLst/>
              <a:gdLst>
                <a:gd name="connsiteX0" fmla="*/ 175674 w 179387"/>
                <a:gd name="connsiteY0" fmla="*/ 118192 h 149428"/>
                <a:gd name="connsiteX1" fmla="*/ 160086 w 179387"/>
                <a:gd name="connsiteY1" fmla="*/ 140600 h 149428"/>
                <a:gd name="connsiteX2" fmla="*/ 131344 w 179387"/>
                <a:gd name="connsiteY2" fmla="*/ 145715 h 149428"/>
                <a:gd name="connsiteX3" fmla="*/ 8829 w 179387"/>
                <a:gd name="connsiteY3" fmla="*/ 59978 h 149428"/>
                <a:gd name="connsiteX4" fmla="*/ 3714 w 179387"/>
                <a:gd name="connsiteY4" fmla="*/ 31237 h 149428"/>
                <a:gd name="connsiteX5" fmla="*/ 19302 w 179387"/>
                <a:gd name="connsiteY5" fmla="*/ 8828 h 149428"/>
                <a:gd name="connsiteX6" fmla="*/ 48043 w 179387"/>
                <a:gd name="connsiteY6" fmla="*/ 3714 h 149428"/>
                <a:gd name="connsiteX7" fmla="*/ 170559 w 179387"/>
                <a:gd name="connsiteY7" fmla="*/ 89450 h 149428"/>
                <a:gd name="connsiteX8" fmla="*/ 175674 w 179387"/>
                <a:gd name="connsiteY8" fmla="*/ 118192 h 14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387" h="149428">
                  <a:moveTo>
                    <a:pt x="175674" y="118192"/>
                  </a:moveTo>
                  <a:lnTo>
                    <a:pt x="160086" y="140600"/>
                  </a:lnTo>
                  <a:cubicBezTo>
                    <a:pt x="153509" y="149856"/>
                    <a:pt x="140844" y="152291"/>
                    <a:pt x="131344" y="145715"/>
                  </a:cubicBezTo>
                  <a:lnTo>
                    <a:pt x="8829" y="59978"/>
                  </a:lnTo>
                  <a:cubicBezTo>
                    <a:pt x="-427" y="53402"/>
                    <a:pt x="-2863" y="40736"/>
                    <a:pt x="3714" y="31237"/>
                  </a:cubicBezTo>
                  <a:lnTo>
                    <a:pt x="19302" y="8828"/>
                  </a:lnTo>
                  <a:cubicBezTo>
                    <a:pt x="25878" y="-427"/>
                    <a:pt x="38544" y="-2863"/>
                    <a:pt x="48043" y="3714"/>
                  </a:cubicBezTo>
                  <a:lnTo>
                    <a:pt x="170559" y="89450"/>
                  </a:lnTo>
                  <a:cubicBezTo>
                    <a:pt x="179815" y="96027"/>
                    <a:pt x="182251" y="108936"/>
                    <a:pt x="175674" y="1181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7F17770-B767-42E1-8372-5800B302CCEE}"/>
              </a:ext>
            </a:extLst>
          </p:cNvPr>
          <p:cNvSpPr txBox="1"/>
          <p:nvPr/>
        </p:nvSpPr>
        <p:spPr>
          <a:xfrm>
            <a:off x="8134862" y="4476204"/>
            <a:ext cx="3126068" cy="18327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2800" dirty="0">
                <a:cs typeface="Arial" pitchFamily="34" charset="0"/>
              </a:rPr>
              <a:t> Layout</a:t>
            </a:r>
          </a:p>
          <a:p>
            <a:r>
              <a:rPr lang="en-GB" altLang="ko-KR" sz="2800" dirty="0">
                <a:cs typeface="Arial" pitchFamily="34" charset="0"/>
              </a:rPr>
              <a:t>Clean Text Slide for your Presentation</a:t>
            </a:r>
            <a:endParaRPr lang="ko-KR" altLang="en-US" sz="28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089AFE-74F7-4C5E-94AF-A10BB7AF357C}"/>
              </a:ext>
            </a:extLst>
          </p:cNvPr>
          <p:cNvSpPr txBox="1"/>
          <p:nvPr/>
        </p:nvSpPr>
        <p:spPr>
          <a:xfrm>
            <a:off x="9842643" y="6230920"/>
            <a:ext cx="2133265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b="1" dirty="0">
                <a:solidFill>
                  <a:schemeClr val="bg1"/>
                </a:solidFill>
                <a:cs typeface="Arial" pitchFamily="34" charset="0"/>
              </a:rPr>
              <a:t>ALLPPT.com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E42595B-C14E-46BD-8174-75B119EE9B8C}"/>
              </a:ext>
            </a:extLst>
          </p:cNvPr>
          <p:cNvSpPr txBox="1">
            <a:spLocks/>
          </p:cNvSpPr>
          <p:nvPr/>
        </p:nvSpPr>
        <p:spPr>
          <a:xfrm>
            <a:off x="490707" y="236529"/>
            <a:ext cx="4992866" cy="1614272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110C2E-6E15-4604-B4B9-788AC235DBDD}"/>
              </a:ext>
            </a:extLst>
          </p:cNvPr>
          <p:cNvSpPr txBox="1"/>
          <p:nvPr/>
        </p:nvSpPr>
        <p:spPr>
          <a:xfrm>
            <a:off x="491017" y="3368598"/>
            <a:ext cx="2496123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B2FB53-C754-45D8-82A5-4D03F1F4A846}"/>
              </a:ext>
            </a:extLst>
          </p:cNvPr>
          <p:cNvSpPr txBox="1"/>
          <p:nvPr/>
        </p:nvSpPr>
        <p:spPr>
          <a:xfrm>
            <a:off x="3891290" y="4275002"/>
            <a:ext cx="504720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OREM IPSUM DOLOR SIT AMET,</a:t>
            </a:r>
          </a:p>
          <a:p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CU USU AGAM INTEGRE IMPEDIT.</a:t>
            </a:r>
            <a:endParaRPr lang="ko-KR" altLang="en-US" sz="2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6C4202-FD41-4B7E-AFD1-EC28537ABBF8}"/>
              </a:ext>
            </a:extLst>
          </p:cNvPr>
          <p:cNvSpPr txBox="1"/>
          <p:nvPr/>
        </p:nvSpPr>
        <p:spPr>
          <a:xfrm>
            <a:off x="3918458" y="5105999"/>
            <a:ext cx="4992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Get a modern PowerPoint  Presentation that is beautifully designed.</a:t>
            </a:r>
          </a:p>
        </p:txBody>
      </p:sp>
    </p:spTree>
    <p:extLst>
      <p:ext uri="{BB962C8B-B14F-4D97-AF65-F5344CB8AC3E}">
        <p14:creationId xmlns:p14="http://schemas.microsoft.com/office/powerpoint/2010/main" val="1404339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C92EAF-0DAB-4A5A-8D85-3605C01E022B}"/>
              </a:ext>
            </a:extLst>
          </p:cNvPr>
          <p:cNvSpPr txBox="1"/>
          <p:nvPr/>
        </p:nvSpPr>
        <p:spPr>
          <a:xfrm>
            <a:off x="1116212" y="1710335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BASIC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7E893-D798-4120-B2EC-DC9ECE7F48B0}"/>
              </a:ext>
            </a:extLst>
          </p:cNvPr>
          <p:cNvSpPr txBox="1"/>
          <p:nvPr/>
        </p:nvSpPr>
        <p:spPr>
          <a:xfrm>
            <a:off x="3777613" y="1710335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REGULER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A09BF5-83A3-422D-A92B-69B752906BCB}"/>
              </a:ext>
            </a:extLst>
          </p:cNvPr>
          <p:cNvSpPr txBox="1"/>
          <p:nvPr/>
        </p:nvSpPr>
        <p:spPr>
          <a:xfrm>
            <a:off x="6439014" y="1710335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PRO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376642-F29C-4D94-B8C9-D653D30AA0AD}"/>
              </a:ext>
            </a:extLst>
          </p:cNvPr>
          <p:cNvSpPr txBox="1"/>
          <p:nvPr/>
        </p:nvSpPr>
        <p:spPr>
          <a:xfrm>
            <a:off x="9100416" y="1710335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ULTIMATE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51D27B24-4DBC-4B2D-BB79-5D8CF1016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593558"/>
              </p:ext>
            </p:extLst>
          </p:nvPr>
        </p:nvGraphicFramePr>
        <p:xfrm>
          <a:off x="923076" y="2267146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299362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타원 5">
            <a:extLst>
              <a:ext uri="{FF2B5EF4-FFF2-40B4-BE49-F238E27FC236}">
                <a16:creationId xmlns:a16="http://schemas.microsoft.com/office/drawing/2014/main" id="{8291AF2D-632C-4266-940E-7A5857765D7F}"/>
              </a:ext>
            </a:extLst>
          </p:cNvPr>
          <p:cNvSpPr/>
          <p:nvPr/>
        </p:nvSpPr>
        <p:spPr>
          <a:xfrm>
            <a:off x="1440040" y="2461324"/>
            <a:ext cx="1314146" cy="13141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37</a:t>
            </a:r>
            <a:endParaRPr lang="ko-KR" altLang="en-US" sz="4000" dirty="0"/>
          </a:p>
        </p:txBody>
      </p:sp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55F65EE2-F59F-476D-8B8B-BC4EF61FCE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651624"/>
              </p:ext>
            </p:extLst>
          </p:nvPr>
        </p:nvGraphicFramePr>
        <p:xfrm>
          <a:off x="3584477" y="2267146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813521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" name="타원 52">
            <a:extLst>
              <a:ext uri="{FF2B5EF4-FFF2-40B4-BE49-F238E27FC236}">
                <a16:creationId xmlns:a16="http://schemas.microsoft.com/office/drawing/2014/main" id="{B58B428A-363C-4845-A6F7-3DDFE52441C9}"/>
              </a:ext>
            </a:extLst>
          </p:cNvPr>
          <p:cNvSpPr/>
          <p:nvPr/>
        </p:nvSpPr>
        <p:spPr>
          <a:xfrm>
            <a:off x="4101440" y="2461324"/>
            <a:ext cx="1314146" cy="13141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45</a:t>
            </a:r>
            <a:endParaRPr lang="ko-KR" altLang="en-US" sz="4000" dirty="0"/>
          </a:p>
        </p:txBody>
      </p:sp>
      <p:graphicFrame>
        <p:nvGraphicFramePr>
          <p:cNvPr id="11" name="Table 3">
            <a:extLst>
              <a:ext uri="{FF2B5EF4-FFF2-40B4-BE49-F238E27FC236}">
                <a16:creationId xmlns:a16="http://schemas.microsoft.com/office/drawing/2014/main" id="{BC16E692-A141-4BDD-92B4-B8D59C4EEF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75424"/>
              </p:ext>
            </p:extLst>
          </p:nvPr>
        </p:nvGraphicFramePr>
        <p:xfrm>
          <a:off x="6245878" y="2267146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807122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" name="타원 54">
            <a:extLst>
              <a:ext uri="{FF2B5EF4-FFF2-40B4-BE49-F238E27FC236}">
                <a16:creationId xmlns:a16="http://schemas.microsoft.com/office/drawing/2014/main" id="{70E82602-C961-4FDB-8323-E88DF6BB5D12}"/>
              </a:ext>
            </a:extLst>
          </p:cNvPr>
          <p:cNvSpPr/>
          <p:nvPr/>
        </p:nvSpPr>
        <p:spPr>
          <a:xfrm>
            <a:off x="6762842" y="2461324"/>
            <a:ext cx="1314146" cy="13141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22</a:t>
            </a:r>
            <a:endParaRPr lang="ko-KR" altLang="en-US" sz="4000" dirty="0"/>
          </a:p>
        </p:txBody>
      </p:sp>
      <p:graphicFrame>
        <p:nvGraphicFramePr>
          <p:cNvPr id="13" name="Table 3">
            <a:extLst>
              <a:ext uri="{FF2B5EF4-FFF2-40B4-BE49-F238E27FC236}">
                <a16:creationId xmlns:a16="http://schemas.microsoft.com/office/drawing/2014/main" id="{2806A487-301E-4DE7-9E71-C10EF80FB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328399"/>
              </p:ext>
            </p:extLst>
          </p:nvPr>
        </p:nvGraphicFramePr>
        <p:xfrm>
          <a:off x="8907280" y="2267146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171514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" name="타원 56">
            <a:extLst>
              <a:ext uri="{FF2B5EF4-FFF2-40B4-BE49-F238E27FC236}">
                <a16:creationId xmlns:a16="http://schemas.microsoft.com/office/drawing/2014/main" id="{2B5DB2F9-E00D-4B8B-88BA-76270FF64A46}"/>
              </a:ext>
            </a:extLst>
          </p:cNvPr>
          <p:cNvSpPr/>
          <p:nvPr/>
        </p:nvSpPr>
        <p:spPr>
          <a:xfrm>
            <a:off x="9424244" y="2461324"/>
            <a:ext cx="1314146" cy="13141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99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aphic 14">
            <a:extLst>
              <a:ext uri="{FF2B5EF4-FFF2-40B4-BE49-F238E27FC236}">
                <a16:creationId xmlns:a16="http://schemas.microsoft.com/office/drawing/2014/main" id="{A48C5573-1486-42B0-8DF6-1B9A638D5217}"/>
              </a:ext>
            </a:extLst>
          </p:cNvPr>
          <p:cNvGrpSpPr/>
          <p:nvPr/>
        </p:nvGrpSpPr>
        <p:grpSpPr>
          <a:xfrm>
            <a:off x="2003620" y="4552122"/>
            <a:ext cx="2222555" cy="1748076"/>
            <a:chOff x="2444748" y="555045"/>
            <a:chExt cx="7282048" cy="5727454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3441CEB-654D-4116-BBF0-AA44684D3877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753FA82-0C80-412C-9F6B-20E3CCA32843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E6CFF66-BA7E-4F70-A398-A81DE94CAA35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9163EB2-D6A5-4468-A7F9-A3F9354F8104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A8EEEAF-BF8F-41B3-A3E1-7D66D36BF9DE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AD40D25-5C90-494F-AF12-DF2DE215AD90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ADC02FE-5929-45CD-B1D7-FC2F68851D18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7648BFF-973B-42DA-8E7C-1A8989288E46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3D8896-346B-49BC-8C02-32605928A5B5}"/>
              </a:ext>
            </a:extLst>
          </p:cNvPr>
          <p:cNvGrpSpPr/>
          <p:nvPr/>
        </p:nvGrpSpPr>
        <p:grpSpPr>
          <a:xfrm rot="1080000">
            <a:off x="435537" y="2291042"/>
            <a:ext cx="2302013" cy="2202965"/>
            <a:chOff x="5792718" y="3057304"/>
            <a:chExt cx="2302013" cy="2202965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EE01E939-2123-49BA-8CC1-8BB58D8EE056}"/>
                </a:ext>
              </a:extLst>
            </p:cNvPr>
            <p:cNvSpPr/>
            <p:nvPr/>
          </p:nvSpPr>
          <p:spPr>
            <a:xfrm>
              <a:off x="5792718" y="3057304"/>
              <a:ext cx="2202966" cy="2202965"/>
            </a:xfrm>
            <a:prstGeom prst="blockArc">
              <a:avLst>
                <a:gd name="adj1" fmla="val 21590014"/>
                <a:gd name="adj2" fmla="val 16405680"/>
                <a:gd name="adj3" fmla="val 1018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461EA2AB-02AE-4A20-9FFC-1AF01EB727A6}"/>
                </a:ext>
              </a:extLst>
            </p:cNvPr>
            <p:cNvSpPr/>
            <p:nvPr/>
          </p:nvSpPr>
          <p:spPr>
            <a:xfrm>
              <a:off x="7644895" y="3794601"/>
              <a:ext cx="449836" cy="38779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724C10A-C043-41FC-92F0-AC1E3A5D8B04}"/>
              </a:ext>
            </a:extLst>
          </p:cNvPr>
          <p:cNvGrpSpPr/>
          <p:nvPr/>
        </p:nvGrpSpPr>
        <p:grpSpPr>
          <a:xfrm rot="326729">
            <a:off x="2007754" y="1560505"/>
            <a:ext cx="2202966" cy="2202965"/>
            <a:chOff x="7263416" y="1957282"/>
            <a:chExt cx="2202966" cy="2202965"/>
          </a:xfrm>
        </p:grpSpPr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6B59339-6106-4087-920F-A264F7A30059}"/>
                </a:ext>
              </a:extLst>
            </p:cNvPr>
            <p:cNvSpPr/>
            <p:nvPr/>
          </p:nvSpPr>
          <p:spPr>
            <a:xfrm rot="5400000">
              <a:off x="7263416" y="1957282"/>
              <a:ext cx="2202965" cy="2202966"/>
            </a:xfrm>
            <a:prstGeom prst="blockArc">
              <a:avLst>
                <a:gd name="adj1" fmla="val 2869218"/>
                <a:gd name="adj2" fmla="val 17062686"/>
                <a:gd name="adj3" fmla="val 1208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11D7BB18-5561-483E-959C-52C77FDCB276}"/>
                </a:ext>
              </a:extLst>
            </p:cNvPr>
            <p:cNvSpPr/>
            <p:nvPr/>
          </p:nvSpPr>
          <p:spPr>
            <a:xfrm rot="12353748">
              <a:off x="9011050" y="3247822"/>
              <a:ext cx="449836" cy="38779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3ED8BB1-AB78-4812-884E-C1F558E76BF4}"/>
              </a:ext>
            </a:extLst>
          </p:cNvPr>
          <p:cNvGrpSpPr/>
          <p:nvPr/>
        </p:nvGrpSpPr>
        <p:grpSpPr>
          <a:xfrm>
            <a:off x="3893407" y="2388520"/>
            <a:ext cx="2203112" cy="2214087"/>
            <a:chOff x="9170425" y="2386609"/>
            <a:chExt cx="2203112" cy="2214087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B1AF8A3-BDB0-4AE3-B25F-0E6EA2AE3EF4}"/>
                </a:ext>
              </a:extLst>
            </p:cNvPr>
            <p:cNvSpPr/>
            <p:nvPr/>
          </p:nvSpPr>
          <p:spPr>
            <a:xfrm rot="4740000" flipH="1" flipV="1">
              <a:off x="9170493" y="2397652"/>
              <a:ext cx="2202976" cy="2203112"/>
            </a:xfrm>
            <a:custGeom>
              <a:avLst/>
              <a:gdLst>
                <a:gd name="connsiteX0" fmla="*/ 2192927 w 2202976"/>
                <a:gd name="connsiteY0" fmla="*/ 1250461 h 2203112"/>
                <a:gd name="connsiteX1" fmla="*/ 1431898 w 2202976"/>
                <a:gd name="connsiteY1" fmla="*/ 2152295 h 2203112"/>
                <a:gd name="connsiteX2" fmla="*/ 179665 w 2202976"/>
                <a:gd name="connsiteY2" fmla="*/ 1704449 h 2203112"/>
                <a:gd name="connsiteX3" fmla="*/ 271234 w 2202976"/>
                <a:gd name="connsiteY3" fmla="*/ 377698 h 2203112"/>
                <a:gd name="connsiteX4" fmla="*/ 1227211 w 2202976"/>
                <a:gd name="connsiteY4" fmla="*/ 7161 h 2203112"/>
                <a:gd name="connsiteX5" fmla="*/ 1391405 w 2202976"/>
                <a:gd name="connsiteY5" fmla="*/ 39708 h 2203112"/>
                <a:gd name="connsiteX6" fmla="*/ 1462907 w 2202976"/>
                <a:gd name="connsiteY6" fmla="*/ 336250 h 2203112"/>
                <a:gd name="connsiteX7" fmla="*/ 1332781 w 2202976"/>
                <a:gd name="connsiteY7" fmla="*/ 287272 h 2203112"/>
                <a:gd name="connsiteX8" fmla="*/ 463488 w 2202976"/>
                <a:gd name="connsiteY8" fmla="*/ 545310 h 2203112"/>
                <a:gd name="connsiteX9" fmla="*/ 393123 w 2202976"/>
                <a:gd name="connsiteY9" fmla="*/ 1564838 h 2203112"/>
                <a:gd name="connsiteX10" fmla="*/ 1355388 w 2202976"/>
                <a:gd name="connsiteY10" fmla="*/ 1908981 h 2203112"/>
                <a:gd name="connsiteX11" fmla="*/ 1947528 w 2202976"/>
                <a:gd name="connsiteY11" fmla="*/ 1076059 h 2203112"/>
                <a:gd name="connsiteX12" fmla="*/ 2202473 w 2202976"/>
                <a:gd name="connsiteY12" fmla="*/ 1068383 h 2203112"/>
                <a:gd name="connsiteX13" fmla="*/ 2192927 w 2202976"/>
                <a:gd name="connsiteY13" fmla="*/ 1250461 h 220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2976" h="2203112">
                  <a:moveTo>
                    <a:pt x="2192927" y="1250461"/>
                  </a:moveTo>
                  <a:cubicBezTo>
                    <a:pt x="2136182" y="1667582"/>
                    <a:pt x="1843675" y="2022814"/>
                    <a:pt x="1431898" y="2152295"/>
                  </a:cubicBezTo>
                  <a:cubicBezTo>
                    <a:pt x="961295" y="2300275"/>
                    <a:pt x="449692" y="2117306"/>
                    <a:pt x="179665" y="1704449"/>
                  </a:cubicBezTo>
                  <a:cubicBezTo>
                    <a:pt x="-90361" y="1291592"/>
                    <a:pt x="-52950" y="749544"/>
                    <a:pt x="271234" y="377698"/>
                  </a:cubicBezTo>
                  <a:cubicBezTo>
                    <a:pt x="514372" y="98813"/>
                    <a:pt x="874344" y="-33316"/>
                    <a:pt x="1227211" y="7161"/>
                  </a:cubicBezTo>
                  <a:lnTo>
                    <a:pt x="1391405" y="39708"/>
                  </a:lnTo>
                  <a:lnTo>
                    <a:pt x="1462907" y="336250"/>
                  </a:lnTo>
                  <a:lnTo>
                    <a:pt x="1332781" y="287272"/>
                  </a:lnTo>
                  <a:cubicBezTo>
                    <a:pt x="1021642" y="198757"/>
                    <a:pt x="681464" y="295287"/>
                    <a:pt x="463488" y="545310"/>
                  </a:cubicBezTo>
                  <a:cubicBezTo>
                    <a:pt x="214372" y="831051"/>
                    <a:pt x="185624" y="1247583"/>
                    <a:pt x="393123" y="1564838"/>
                  </a:cubicBezTo>
                  <a:cubicBezTo>
                    <a:pt x="600622" y="1882094"/>
                    <a:pt x="993759" y="2022695"/>
                    <a:pt x="1355388" y="1908981"/>
                  </a:cubicBezTo>
                  <a:cubicBezTo>
                    <a:pt x="1717017" y="1795267"/>
                    <a:pt x="1958938" y="1454974"/>
                    <a:pt x="1947528" y="1076059"/>
                  </a:cubicBezTo>
                  <a:lnTo>
                    <a:pt x="2202473" y="1068383"/>
                  </a:lnTo>
                  <a:cubicBezTo>
                    <a:pt x="2204329" y="1130021"/>
                    <a:pt x="2201034" y="1190872"/>
                    <a:pt x="2192927" y="12504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7734918F-3AB2-4A30-BCBB-02A41D8EF8B3}"/>
                </a:ext>
              </a:extLst>
            </p:cNvPr>
            <p:cNvSpPr/>
            <p:nvPr/>
          </p:nvSpPr>
          <p:spPr>
            <a:xfrm rot="15540000">
              <a:off x="9676972" y="2417632"/>
              <a:ext cx="449836" cy="38779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12" name="Graphic 226">
            <a:extLst>
              <a:ext uri="{FF2B5EF4-FFF2-40B4-BE49-F238E27FC236}">
                <a16:creationId xmlns:a16="http://schemas.microsoft.com/office/drawing/2014/main" id="{C69BC1F2-E923-4886-ADAE-D42A286BB76F}"/>
              </a:ext>
            </a:extLst>
          </p:cNvPr>
          <p:cNvGrpSpPr/>
          <p:nvPr/>
        </p:nvGrpSpPr>
        <p:grpSpPr>
          <a:xfrm>
            <a:off x="2702949" y="4801533"/>
            <a:ext cx="823896" cy="972498"/>
            <a:chOff x="3190967" y="4976140"/>
            <a:chExt cx="1594302" cy="1881859"/>
          </a:xfrm>
          <a:solidFill>
            <a:schemeClr val="accent5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DC1B9E3-A5FF-4A76-A87B-805854F2EDCF}"/>
                </a:ext>
              </a:extLst>
            </p:cNvPr>
            <p:cNvSpPr/>
            <p:nvPr/>
          </p:nvSpPr>
          <p:spPr>
            <a:xfrm>
              <a:off x="3412046" y="5909633"/>
              <a:ext cx="1154075" cy="444412"/>
            </a:xfrm>
            <a:custGeom>
              <a:avLst/>
              <a:gdLst>
                <a:gd name="connsiteX0" fmla="*/ 582806 w 1154075"/>
                <a:gd name="connsiteY0" fmla="*/ 444413 h 444412"/>
                <a:gd name="connsiteX1" fmla="*/ 321275 w 1154075"/>
                <a:gd name="connsiteY1" fmla="*/ 437861 h 444412"/>
                <a:gd name="connsiteX2" fmla="*/ 135091 w 1154075"/>
                <a:gd name="connsiteY2" fmla="*/ 427669 h 444412"/>
                <a:gd name="connsiteX3" fmla="*/ 24618 w 1154075"/>
                <a:gd name="connsiteY3" fmla="*/ 418933 h 444412"/>
                <a:gd name="connsiteX4" fmla="*/ 48 w 1154075"/>
                <a:gd name="connsiteY4" fmla="*/ 391816 h 444412"/>
                <a:gd name="connsiteX5" fmla="*/ 15336 w 1154075"/>
                <a:gd name="connsiteY5" fmla="*/ 305003 h 444412"/>
                <a:gd name="connsiteX6" fmla="*/ 131633 w 1154075"/>
                <a:gd name="connsiteY6" fmla="*/ 106625 h 444412"/>
                <a:gd name="connsiteX7" fmla="*/ 266129 w 1154075"/>
                <a:gd name="connsiteY7" fmla="*/ 13260 h 444412"/>
                <a:gd name="connsiteX8" fmla="*/ 331649 w 1154075"/>
                <a:gd name="connsiteY8" fmla="*/ 3068 h 444412"/>
                <a:gd name="connsiteX9" fmla="*/ 374782 w 1154075"/>
                <a:gd name="connsiteY9" fmla="*/ 33098 h 444412"/>
                <a:gd name="connsiteX10" fmla="*/ 546224 w 1154075"/>
                <a:gd name="connsiteY10" fmla="*/ 364334 h 444412"/>
                <a:gd name="connsiteX11" fmla="*/ 573524 w 1154075"/>
                <a:gd name="connsiteY11" fmla="*/ 391998 h 444412"/>
                <a:gd name="connsiteX12" fmla="*/ 596092 w 1154075"/>
                <a:gd name="connsiteY12" fmla="*/ 384172 h 444412"/>
                <a:gd name="connsiteX13" fmla="*/ 773540 w 1154075"/>
                <a:gd name="connsiteY13" fmla="*/ 43835 h 444412"/>
                <a:gd name="connsiteX14" fmla="*/ 801385 w 1154075"/>
                <a:gd name="connsiteY14" fmla="*/ 9438 h 444412"/>
                <a:gd name="connsiteX15" fmla="*/ 852345 w 1154075"/>
                <a:gd name="connsiteY15" fmla="*/ 1612 h 444412"/>
                <a:gd name="connsiteX16" fmla="*/ 914588 w 1154075"/>
                <a:gd name="connsiteY16" fmla="*/ 26182 h 444412"/>
                <a:gd name="connsiteX17" fmla="*/ 1136444 w 1154075"/>
                <a:gd name="connsiteY17" fmla="*/ 298451 h 444412"/>
                <a:gd name="connsiteX18" fmla="*/ 1153915 w 1154075"/>
                <a:gd name="connsiteY18" fmla="*/ 391270 h 444412"/>
                <a:gd name="connsiteX19" fmla="*/ 1130984 w 1154075"/>
                <a:gd name="connsiteY19" fmla="*/ 418751 h 444412"/>
                <a:gd name="connsiteX20" fmla="*/ 1064736 w 1154075"/>
                <a:gd name="connsiteY20" fmla="*/ 424393 h 444412"/>
                <a:gd name="connsiteX21" fmla="*/ 844701 w 1154075"/>
                <a:gd name="connsiteY21" fmla="*/ 437133 h 444412"/>
                <a:gd name="connsiteX22" fmla="*/ 582806 w 1154075"/>
                <a:gd name="connsiteY22" fmla="*/ 444413 h 44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54075" h="444412">
                  <a:moveTo>
                    <a:pt x="582806" y="444413"/>
                  </a:moveTo>
                  <a:cubicBezTo>
                    <a:pt x="491807" y="442229"/>
                    <a:pt x="406450" y="440955"/>
                    <a:pt x="321275" y="437861"/>
                  </a:cubicBezTo>
                  <a:cubicBezTo>
                    <a:pt x="259213" y="435677"/>
                    <a:pt x="197152" y="431491"/>
                    <a:pt x="135091" y="427669"/>
                  </a:cubicBezTo>
                  <a:cubicBezTo>
                    <a:pt x="98327" y="425303"/>
                    <a:pt x="61382" y="422027"/>
                    <a:pt x="24618" y="418933"/>
                  </a:cubicBezTo>
                  <a:cubicBezTo>
                    <a:pt x="6782" y="417477"/>
                    <a:pt x="-680" y="409651"/>
                    <a:pt x="48" y="391816"/>
                  </a:cubicBezTo>
                  <a:cubicBezTo>
                    <a:pt x="1140" y="362150"/>
                    <a:pt x="6964" y="333394"/>
                    <a:pt x="15336" y="305003"/>
                  </a:cubicBezTo>
                  <a:cubicBezTo>
                    <a:pt x="37358" y="229109"/>
                    <a:pt x="76305" y="162862"/>
                    <a:pt x="131633" y="106625"/>
                  </a:cubicBezTo>
                  <a:cubicBezTo>
                    <a:pt x="170580" y="67131"/>
                    <a:pt x="214806" y="34917"/>
                    <a:pt x="266129" y="13260"/>
                  </a:cubicBezTo>
                  <a:cubicBezTo>
                    <a:pt x="286877" y="4524"/>
                    <a:pt x="308899" y="-26"/>
                    <a:pt x="331649" y="3068"/>
                  </a:cubicBezTo>
                  <a:cubicBezTo>
                    <a:pt x="351122" y="5616"/>
                    <a:pt x="365500" y="15080"/>
                    <a:pt x="374782" y="33098"/>
                  </a:cubicBezTo>
                  <a:cubicBezTo>
                    <a:pt x="431748" y="143570"/>
                    <a:pt x="489077" y="253861"/>
                    <a:pt x="546224" y="364334"/>
                  </a:cubicBezTo>
                  <a:cubicBezTo>
                    <a:pt x="552412" y="376346"/>
                    <a:pt x="560966" y="386174"/>
                    <a:pt x="573524" y="391998"/>
                  </a:cubicBezTo>
                  <a:cubicBezTo>
                    <a:pt x="584262" y="396912"/>
                    <a:pt x="590814" y="394546"/>
                    <a:pt x="596092" y="384172"/>
                  </a:cubicBezTo>
                  <a:cubicBezTo>
                    <a:pt x="655241" y="270787"/>
                    <a:pt x="714390" y="157220"/>
                    <a:pt x="773540" y="43835"/>
                  </a:cubicBezTo>
                  <a:cubicBezTo>
                    <a:pt x="780456" y="30550"/>
                    <a:pt x="788463" y="17810"/>
                    <a:pt x="801385" y="9438"/>
                  </a:cubicBezTo>
                  <a:cubicBezTo>
                    <a:pt x="817219" y="-754"/>
                    <a:pt x="834509" y="-1482"/>
                    <a:pt x="852345" y="1612"/>
                  </a:cubicBezTo>
                  <a:cubicBezTo>
                    <a:pt x="874730" y="5616"/>
                    <a:pt x="894932" y="15262"/>
                    <a:pt x="914588" y="26182"/>
                  </a:cubicBezTo>
                  <a:cubicBezTo>
                    <a:pt x="1025061" y="86969"/>
                    <a:pt x="1098224" y="178696"/>
                    <a:pt x="1136444" y="298451"/>
                  </a:cubicBezTo>
                  <a:cubicBezTo>
                    <a:pt x="1146089" y="328662"/>
                    <a:pt x="1151549" y="359602"/>
                    <a:pt x="1153915" y="391270"/>
                  </a:cubicBezTo>
                  <a:cubicBezTo>
                    <a:pt x="1155189" y="408923"/>
                    <a:pt x="1149001" y="416749"/>
                    <a:pt x="1130984" y="418751"/>
                  </a:cubicBezTo>
                  <a:cubicBezTo>
                    <a:pt x="1108962" y="421117"/>
                    <a:pt x="1086758" y="422937"/>
                    <a:pt x="1064736" y="424393"/>
                  </a:cubicBezTo>
                  <a:cubicBezTo>
                    <a:pt x="991391" y="428943"/>
                    <a:pt x="918046" y="434221"/>
                    <a:pt x="844701" y="437133"/>
                  </a:cubicBezTo>
                  <a:cubicBezTo>
                    <a:pt x="755522" y="440591"/>
                    <a:pt x="666343" y="442229"/>
                    <a:pt x="582806" y="444413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6F69171-FA8B-4F70-A531-A21DC25F7C51}"/>
                </a:ext>
              </a:extLst>
            </p:cNvPr>
            <p:cNvSpPr/>
            <p:nvPr/>
          </p:nvSpPr>
          <p:spPr>
            <a:xfrm>
              <a:off x="3190823" y="6353425"/>
              <a:ext cx="703986" cy="396758"/>
            </a:xfrm>
            <a:custGeom>
              <a:avLst/>
              <a:gdLst>
                <a:gd name="connsiteX0" fmla="*/ 680998 w 703986"/>
                <a:gd name="connsiteY0" fmla="*/ 303284 h 396758"/>
                <a:gd name="connsiteX1" fmla="*/ 679724 w 703986"/>
                <a:gd name="connsiteY1" fmla="*/ 328763 h 396758"/>
                <a:gd name="connsiteX2" fmla="*/ 632222 w 703986"/>
                <a:gd name="connsiteY2" fmla="*/ 367529 h 396758"/>
                <a:gd name="connsiteX3" fmla="*/ 576895 w 703986"/>
                <a:gd name="connsiteY3" fmla="*/ 371351 h 396758"/>
                <a:gd name="connsiteX4" fmla="*/ 417464 w 703986"/>
                <a:gd name="connsiteY4" fmla="*/ 373717 h 396758"/>
                <a:gd name="connsiteX5" fmla="*/ 214173 w 703986"/>
                <a:gd name="connsiteY5" fmla="*/ 393191 h 396758"/>
                <a:gd name="connsiteX6" fmla="*/ 127724 w 703986"/>
                <a:gd name="connsiteY6" fmla="*/ 394283 h 396758"/>
                <a:gd name="connsiteX7" fmla="*/ 17069 w 703986"/>
                <a:gd name="connsiteY7" fmla="*/ 305104 h 396758"/>
                <a:gd name="connsiteX8" fmla="*/ 143 w 703986"/>
                <a:gd name="connsiteY8" fmla="*/ 208463 h 396758"/>
                <a:gd name="connsiteX9" fmla="*/ 14339 w 703986"/>
                <a:gd name="connsiteY9" fmla="*/ 97444 h 396758"/>
                <a:gd name="connsiteX10" fmla="*/ 59293 w 703986"/>
                <a:gd name="connsiteY10" fmla="*/ 26647 h 396758"/>
                <a:gd name="connsiteX11" fmla="*/ 143922 w 703986"/>
                <a:gd name="connsiteY11" fmla="*/ 75 h 396758"/>
                <a:gd name="connsiteX12" fmla="*/ 238924 w 703986"/>
                <a:gd name="connsiteY12" fmla="*/ 5353 h 396758"/>
                <a:gd name="connsiteX13" fmla="*/ 380883 w 703986"/>
                <a:gd name="connsiteY13" fmla="*/ 15181 h 396758"/>
                <a:gd name="connsiteX14" fmla="*/ 618936 w 703986"/>
                <a:gd name="connsiteY14" fmla="*/ 31925 h 396758"/>
                <a:gd name="connsiteX15" fmla="*/ 638410 w 703986"/>
                <a:gd name="connsiteY15" fmla="*/ 33199 h 396758"/>
                <a:gd name="connsiteX16" fmla="*/ 672990 w 703986"/>
                <a:gd name="connsiteY16" fmla="*/ 57768 h 396758"/>
                <a:gd name="connsiteX17" fmla="*/ 693555 w 703986"/>
                <a:gd name="connsiteY17" fmla="*/ 121468 h 396758"/>
                <a:gd name="connsiteX18" fmla="*/ 703201 w 703986"/>
                <a:gd name="connsiteY18" fmla="*/ 231395 h 396758"/>
                <a:gd name="connsiteX19" fmla="*/ 703201 w 703986"/>
                <a:gd name="connsiteY19" fmla="*/ 233032 h 396758"/>
                <a:gd name="connsiteX20" fmla="*/ 668258 w 703986"/>
                <a:gd name="connsiteY20" fmla="*/ 269978 h 396758"/>
                <a:gd name="connsiteX21" fmla="*/ 539221 w 703986"/>
                <a:gd name="connsiteY21" fmla="*/ 282172 h 396758"/>
                <a:gd name="connsiteX22" fmla="*/ 348487 w 703986"/>
                <a:gd name="connsiteY22" fmla="*/ 300190 h 396758"/>
                <a:gd name="connsiteX23" fmla="*/ 183415 w 703986"/>
                <a:gd name="connsiteY23" fmla="*/ 315296 h 396758"/>
                <a:gd name="connsiteX24" fmla="*/ 127542 w 703986"/>
                <a:gd name="connsiteY24" fmla="*/ 308016 h 396758"/>
                <a:gd name="connsiteX25" fmla="*/ 82224 w 703986"/>
                <a:gd name="connsiteY25" fmla="*/ 244680 h 396758"/>
                <a:gd name="connsiteX26" fmla="*/ 84590 w 703986"/>
                <a:gd name="connsiteY26" fmla="*/ 182983 h 396758"/>
                <a:gd name="connsiteX27" fmla="*/ 92780 w 703986"/>
                <a:gd name="connsiteY27" fmla="*/ 140213 h 396758"/>
                <a:gd name="connsiteX28" fmla="*/ 93872 w 703986"/>
                <a:gd name="connsiteY28" fmla="*/ 136574 h 396758"/>
                <a:gd name="connsiteX29" fmla="*/ 114256 w 703986"/>
                <a:gd name="connsiteY29" fmla="*/ 139486 h 396758"/>
                <a:gd name="connsiteX30" fmla="*/ 116804 w 703986"/>
                <a:gd name="connsiteY30" fmla="*/ 144217 h 396758"/>
                <a:gd name="connsiteX31" fmla="*/ 126086 w 703986"/>
                <a:gd name="connsiteY31" fmla="*/ 186077 h 396758"/>
                <a:gd name="connsiteX32" fmla="*/ 136460 w 703986"/>
                <a:gd name="connsiteY32" fmla="*/ 204277 h 396758"/>
                <a:gd name="connsiteX33" fmla="*/ 193425 w 703986"/>
                <a:gd name="connsiteY33" fmla="*/ 207371 h 396758"/>
                <a:gd name="connsiteX34" fmla="*/ 216357 w 703986"/>
                <a:gd name="connsiteY34" fmla="*/ 152043 h 396758"/>
                <a:gd name="connsiteX35" fmla="*/ 192697 w 703986"/>
                <a:gd name="connsiteY35" fmla="*/ 83430 h 396758"/>
                <a:gd name="connsiteX36" fmla="*/ 90778 w 703986"/>
                <a:gd name="connsiteY36" fmla="*/ 75240 h 396758"/>
                <a:gd name="connsiteX37" fmla="*/ 52559 w 703986"/>
                <a:gd name="connsiteY37" fmla="*/ 137484 h 396758"/>
                <a:gd name="connsiteX38" fmla="*/ 49101 w 703986"/>
                <a:gd name="connsiteY38" fmla="*/ 258512 h 396758"/>
                <a:gd name="connsiteX39" fmla="*/ 127360 w 703986"/>
                <a:gd name="connsiteY39" fmla="*/ 344415 h 396758"/>
                <a:gd name="connsiteX40" fmla="*/ 183051 w 703986"/>
                <a:gd name="connsiteY40" fmla="*/ 347327 h 396758"/>
                <a:gd name="connsiteX41" fmla="*/ 266406 w 703986"/>
                <a:gd name="connsiteY41" fmla="*/ 339683 h 396758"/>
                <a:gd name="connsiteX42" fmla="*/ 431478 w 703986"/>
                <a:gd name="connsiteY42" fmla="*/ 324759 h 396758"/>
                <a:gd name="connsiteX43" fmla="*/ 625852 w 703986"/>
                <a:gd name="connsiteY43" fmla="*/ 307288 h 396758"/>
                <a:gd name="connsiteX44" fmla="*/ 670988 w 703986"/>
                <a:gd name="connsiteY44" fmla="*/ 303102 h 396758"/>
                <a:gd name="connsiteX45" fmla="*/ 680998 w 703986"/>
                <a:gd name="connsiteY45" fmla="*/ 303284 h 39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703986" h="396758">
                  <a:moveTo>
                    <a:pt x="680998" y="303284"/>
                  </a:moveTo>
                  <a:cubicBezTo>
                    <a:pt x="683910" y="312202"/>
                    <a:pt x="683000" y="320755"/>
                    <a:pt x="679724" y="328763"/>
                  </a:cubicBezTo>
                  <a:cubicBezTo>
                    <a:pt x="670988" y="350057"/>
                    <a:pt x="653880" y="361887"/>
                    <a:pt x="632222" y="367529"/>
                  </a:cubicBezTo>
                  <a:cubicBezTo>
                    <a:pt x="614022" y="372261"/>
                    <a:pt x="595459" y="371169"/>
                    <a:pt x="576895" y="371351"/>
                  </a:cubicBezTo>
                  <a:cubicBezTo>
                    <a:pt x="523751" y="371897"/>
                    <a:pt x="470608" y="371715"/>
                    <a:pt x="417464" y="373717"/>
                  </a:cubicBezTo>
                  <a:cubicBezTo>
                    <a:pt x="349397" y="376265"/>
                    <a:pt x="281694" y="384455"/>
                    <a:pt x="214173" y="393191"/>
                  </a:cubicBezTo>
                  <a:cubicBezTo>
                    <a:pt x="185417" y="396831"/>
                    <a:pt x="156661" y="398469"/>
                    <a:pt x="127724" y="394283"/>
                  </a:cubicBezTo>
                  <a:cubicBezTo>
                    <a:pt x="73124" y="386457"/>
                    <a:pt x="36907" y="356063"/>
                    <a:pt x="17069" y="305104"/>
                  </a:cubicBezTo>
                  <a:cubicBezTo>
                    <a:pt x="5057" y="273982"/>
                    <a:pt x="871" y="241404"/>
                    <a:pt x="143" y="208463"/>
                  </a:cubicBezTo>
                  <a:cubicBezTo>
                    <a:pt x="-767" y="170789"/>
                    <a:pt x="2509" y="133480"/>
                    <a:pt x="14339" y="97444"/>
                  </a:cubicBezTo>
                  <a:cubicBezTo>
                    <a:pt x="23257" y="70144"/>
                    <a:pt x="36725" y="45393"/>
                    <a:pt x="59293" y="26647"/>
                  </a:cubicBezTo>
                  <a:cubicBezTo>
                    <a:pt x="83862" y="6445"/>
                    <a:pt x="112982" y="-835"/>
                    <a:pt x="143922" y="75"/>
                  </a:cubicBezTo>
                  <a:cubicBezTo>
                    <a:pt x="175589" y="803"/>
                    <a:pt x="207257" y="3351"/>
                    <a:pt x="238924" y="5353"/>
                  </a:cubicBezTo>
                  <a:cubicBezTo>
                    <a:pt x="286244" y="8447"/>
                    <a:pt x="333563" y="11905"/>
                    <a:pt x="380883" y="15181"/>
                  </a:cubicBezTo>
                  <a:cubicBezTo>
                    <a:pt x="460234" y="20823"/>
                    <a:pt x="539585" y="26465"/>
                    <a:pt x="618936" y="31925"/>
                  </a:cubicBezTo>
                  <a:cubicBezTo>
                    <a:pt x="625488" y="32471"/>
                    <a:pt x="631858" y="33017"/>
                    <a:pt x="638410" y="33199"/>
                  </a:cubicBezTo>
                  <a:cubicBezTo>
                    <a:pt x="655336" y="33745"/>
                    <a:pt x="667348" y="41753"/>
                    <a:pt x="672990" y="57768"/>
                  </a:cubicBezTo>
                  <a:cubicBezTo>
                    <a:pt x="680270" y="78880"/>
                    <a:pt x="688095" y="99992"/>
                    <a:pt x="693555" y="121468"/>
                  </a:cubicBezTo>
                  <a:cubicBezTo>
                    <a:pt x="702655" y="157503"/>
                    <a:pt x="705567" y="194267"/>
                    <a:pt x="703201" y="231395"/>
                  </a:cubicBezTo>
                  <a:cubicBezTo>
                    <a:pt x="703201" y="231941"/>
                    <a:pt x="703201" y="232486"/>
                    <a:pt x="703201" y="233032"/>
                  </a:cubicBezTo>
                  <a:cubicBezTo>
                    <a:pt x="701927" y="257602"/>
                    <a:pt x="692645" y="267612"/>
                    <a:pt x="668258" y="269978"/>
                  </a:cubicBezTo>
                  <a:cubicBezTo>
                    <a:pt x="625306" y="274164"/>
                    <a:pt x="582173" y="278168"/>
                    <a:pt x="539221" y="282172"/>
                  </a:cubicBezTo>
                  <a:cubicBezTo>
                    <a:pt x="475704" y="288178"/>
                    <a:pt x="412005" y="294366"/>
                    <a:pt x="348487" y="300190"/>
                  </a:cubicBezTo>
                  <a:cubicBezTo>
                    <a:pt x="293524" y="305286"/>
                    <a:pt x="238378" y="310382"/>
                    <a:pt x="183415" y="315296"/>
                  </a:cubicBezTo>
                  <a:cubicBezTo>
                    <a:pt x="164487" y="316934"/>
                    <a:pt x="145378" y="315660"/>
                    <a:pt x="127542" y="308016"/>
                  </a:cubicBezTo>
                  <a:cubicBezTo>
                    <a:pt x="99696" y="296186"/>
                    <a:pt x="87138" y="273072"/>
                    <a:pt x="82224" y="244680"/>
                  </a:cubicBezTo>
                  <a:cubicBezTo>
                    <a:pt x="78584" y="223933"/>
                    <a:pt x="80950" y="203549"/>
                    <a:pt x="84590" y="182983"/>
                  </a:cubicBezTo>
                  <a:cubicBezTo>
                    <a:pt x="87138" y="168605"/>
                    <a:pt x="90050" y="154409"/>
                    <a:pt x="92780" y="140213"/>
                  </a:cubicBezTo>
                  <a:cubicBezTo>
                    <a:pt x="92962" y="139122"/>
                    <a:pt x="93508" y="138029"/>
                    <a:pt x="93872" y="136574"/>
                  </a:cubicBezTo>
                  <a:cubicBezTo>
                    <a:pt x="100788" y="137484"/>
                    <a:pt x="107522" y="138212"/>
                    <a:pt x="114256" y="139486"/>
                  </a:cubicBezTo>
                  <a:cubicBezTo>
                    <a:pt x="115348" y="139668"/>
                    <a:pt x="116440" y="142397"/>
                    <a:pt x="116804" y="144217"/>
                  </a:cubicBezTo>
                  <a:cubicBezTo>
                    <a:pt x="119898" y="158231"/>
                    <a:pt x="122082" y="172427"/>
                    <a:pt x="126086" y="186077"/>
                  </a:cubicBezTo>
                  <a:cubicBezTo>
                    <a:pt x="127906" y="192629"/>
                    <a:pt x="132092" y="198999"/>
                    <a:pt x="136460" y="204277"/>
                  </a:cubicBezTo>
                  <a:cubicBezTo>
                    <a:pt x="151747" y="223023"/>
                    <a:pt x="176135" y="224297"/>
                    <a:pt x="193425" y="207371"/>
                  </a:cubicBezTo>
                  <a:cubicBezTo>
                    <a:pt x="208895" y="192265"/>
                    <a:pt x="215993" y="173337"/>
                    <a:pt x="216357" y="152043"/>
                  </a:cubicBezTo>
                  <a:cubicBezTo>
                    <a:pt x="216721" y="126564"/>
                    <a:pt x="208895" y="103450"/>
                    <a:pt x="192697" y="83430"/>
                  </a:cubicBezTo>
                  <a:cubicBezTo>
                    <a:pt x="165943" y="50307"/>
                    <a:pt x="122628" y="46849"/>
                    <a:pt x="90778" y="75240"/>
                  </a:cubicBezTo>
                  <a:cubicBezTo>
                    <a:pt x="71850" y="92166"/>
                    <a:pt x="59839" y="113642"/>
                    <a:pt x="52559" y="137484"/>
                  </a:cubicBezTo>
                  <a:cubicBezTo>
                    <a:pt x="40365" y="177341"/>
                    <a:pt x="37271" y="218109"/>
                    <a:pt x="49101" y="258512"/>
                  </a:cubicBezTo>
                  <a:cubicBezTo>
                    <a:pt x="61113" y="299462"/>
                    <a:pt x="85682" y="330037"/>
                    <a:pt x="127360" y="344415"/>
                  </a:cubicBezTo>
                  <a:cubicBezTo>
                    <a:pt x="145560" y="350785"/>
                    <a:pt x="164305" y="348965"/>
                    <a:pt x="183051" y="347327"/>
                  </a:cubicBezTo>
                  <a:cubicBezTo>
                    <a:pt x="210897" y="344961"/>
                    <a:pt x="238743" y="342231"/>
                    <a:pt x="266406" y="339683"/>
                  </a:cubicBezTo>
                  <a:cubicBezTo>
                    <a:pt x="321370" y="334769"/>
                    <a:pt x="376515" y="329673"/>
                    <a:pt x="431478" y="324759"/>
                  </a:cubicBezTo>
                  <a:cubicBezTo>
                    <a:pt x="496270" y="318936"/>
                    <a:pt x="561061" y="313112"/>
                    <a:pt x="625852" y="307288"/>
                  </a:cubicBezTo>
                  <a:cubicBezTo>
                    <a:pt x="640958" y="306014"/>
                    <a:pt x="655882" y="304376"/>
                    <a:pt x="670988" y="303102"/>
                  </a:cubicBezTo>
                  <a:cubicBezTo>
                    <a:pt x="674446" y="303648"/>
                    <a:pt x="677540" y="303466"/>
                    <a:pt x="680998" y="303284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D003895-D195-4695-AA7C-67F28FBB7A1C}"/>
                </a:ext>
              </a:extLst>
            </p:cNvPr>
            <p:cNvSpPr/>
            <p:nvPr/>
          </p:nvSpPr>
          <p:spPr>
            <a:xfrm>
              <a:off x="3362591" y="4975968"/>
              <a:ext cx="1254875" cy="280289"/>
            </a:xfrm>
            <a:custGeom>
              <a:avLst/>
              <a:gdLst>
                <a:gd name="connsiteX0" fmla="*/ 1254876 w 1254875"/>
                <a:gd name="connsiteY0" fmla="*/ 125751 h 280289"/>
                <a:gd name="connsiteX1" fmla="*/ 1202096 w 1254875"/>
                <a:gd name="connsiteY1" fmla="*/ 139582 h 280289"/>
                <a:gd name="connsiteX2" fmla="*/ 1042666 w 1254875"/>
                <a:gd name="connsiteY2" fmla="*/ 180714 h 280289"/>
                <a:gd name="connsiteX3" fmla="*/ 831003 w 1254875"/>
                <a:gd name="connsiteY3" fmla="*/ 235313 h 280289"/>
                <a:gd name="connsiteX4" fmla="*/ 691046 w 1254875"/>
                <a:gd name="connsiteY4" fmla="*/ 271531 h 280289"/>
                <a:gd name="connsiteX5" fmla="*/ 560736 w 1254875"/>
                <a:gd name="connsiteY5" fmla="*/ 271713 h 280289"/>
                <a:gd name="connsiteX6" fmla="*/ 236051 w 1254875"/>
                <a:gd name="connsiteY6" fmla="*/ 187266 h 280289"/>
                <a:gd name="connsiteX7" fmla="*/ 31850 w 1254875"/>
                <a:gd name="connsiteY7" fmla="*/ 134122 h 280289"/>
                <a:gd name="connsiteX8" fmla="*/ 12012 w 1254875"/>
                <a:gd name="connsiteY8" fmla="*/ 126842 h 280289"/>
                <a:gd name="connsiteX9" fmla="*/ 0 w 1254875"/>
                <a:gd name="connsiteY9" fmla="*/ 117743 h 280289"/>
                <a:gd name="connsiteX10" fmla="*/ 546 w 1254875"/>
                <a:gd name="connsiteY10" fmla="*/ 116105 h 280289"/>
                <a:gd name="connsiteX11" fmla="*/ 23842 w 1254875"/>
                <a:gd name="connsiteY11" fmla="*/ 111555 h 280289"/>
                <a:gd name="connsiteX12" fmla="*/ 331418 w 1254875"/>
                <a:gd name="connsiteY12" fmla="*/ 53315 h 280289"/>
                <a:gd name="connsiteX13" fmla="*/ 516692 w 1254875"/>
                <a:gd name="connsiteY13" fmla="*/ 17280 h 280289"/>
                <a:gd name="connsiteX14" fmla="*/ 596771 w 1254875"/>
                <a:gd name="connsiteY14" fmla="*/ 1992 h 280289"/>
                <a:gd name="connsiteX15" fmla="*/ 677214 w 1254875"/>
                <a:gd name="connsiteY15" fmla="*/ 6178 h 280289"/>
                <a:gd name="connsiteX16" fmla="*/ 893610 w 1254875"/>
                <a:gd name="connsiteY16" fmla="*/ 47491 h 280289"/>
                <a:gd name="connsiteX17" fmla="*/ 1198639 w 1254875"/>
                <a:gd name="connsiteY17" fmla="*/ 106641 h 280289"/>
                <a:gd name="connsiteX18" fmla="*/ 1234674 w 1254875"/>
                <a:gd name="connsiteY18" fmla="*/ 113739 h 280289"/>
                <a:gd name="connsiteX19" fmla="*/ 1254876 w 1254875"/>
                <a:gd name="connsiteY19" fmla="*/ 125751 h 280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4875" h="280289">
                  <a:moveTo>
                    <a:pt x="1254876" y="125751"/>
                  </a:moveTo>
                  <a:cubicBezTo>
                    <a:pt x="1236676" y="130482"/>
                    <a:pt x="1219386" y="135032"/>
                    <a:pt x="1202096" y="139582"/>
                  </a:cubicBezTo>
                  <a:cubicBezTo>
                    <a:pt x="1148953" y="153232"/>
                    <a:pt x="1095810" y="166882"/>
                    <a:pt x="1042666" y="180714"/>
                  </a:cubicBezTo>
                  <a:cubicBezTo>
                    <a:pt x="972051" y="198914"/>
                    <a:pt x="901618" y="217113"/>
                    <a:pt x="831003" y="235313"/>
                  </a:cubicBezTo>
                  <a:cubicBezTo>
                    <a:pt x="784411" y="247325"/>
                    <a:pt x="737638" y="258791"/>
                    <a:pt x="691046" y="271531"/>
                  </a:cubicBezTo>
                  <a:cubicBezTo>
                    <a:pt x="647549" y="283361"/>
                    <a:pt x="604233" y="282997"/>
                    <a:pt x="560736" y="271713"/>
                  </a:cubicBezTo>
                  <a:cubicBezTo>
                    <a:pt x="452629" y="243321"/>
                    <a:pt x="344158" y="215294"/>
                    <a:pt x="236051" y="187266"/>
                  </a:cubicBezTo>
                  <a:cubicBezTo>
                    <a:pt x="167984" y="169612"/>
                    <a:pt x="99917" y="151958"/>
                    <a:pt x="31850" y="134122"/>
                  </a:cubicBezTo>
                  <a:cubicBezTo>
                    <a:pt x="25116" y="132302"/>
                    <a:pt x="18200" y="129936"/>
                    <a:pt x="12012" y="126842"/>
                  </a:cubicBezTo>
                  <a:cubicBezTo>
                    <a:pt x="7644" y="124659"/>
                    <a:pt x="4004" y="120837"/>
                    <a:pt x="0" y="117743"/>
                  </a:cubicBezTo>
                  <a:cubicBezTo>
                    <a:pt x="182" y="117197"/>
                    <a:pt x="364" y="116651"/>
                    <a:pt x="546" y="116105"/>
                  </a:cubicBezTo>
                  <a:cubicBezTo>
                    <a:pt x="8372" y="114649"/>
                    <a:pt x="16016" y="113011"/>
                    <a:pt x="23842" y="111555"/>
                  </a:cubicBezTo>
                  <a:cubicBezTo>
                    <a:pt x="126307" y="92263"/>
                    <a:pt x="228771" y="72971"/>
                    <a:pt x="331418" y="53315"/>
                  </a:cubicBezTo>
                  <a:cubicBezTo>
                    <a:pt x="393298" y="41485"/>
                    <a:pt x="454995" y="29292"/>
                    <a:pt x="516692" y="17280"/>
                  </a:cubicBezTo>
                  <a:cubicBezTo>
                    <a:pt x="543264" y="12184"/>
                    <a:pt x="569836" y="6360"/>
                    <a:pt x="596771" y="1992"/>
                  </a:cubicBezTo>
                  <a:cubicBezTo>
                    <a:pt x="623707" y="-2376"/>
                    <a:pt x="650643" y="1082"/>
                    <a:pt x="677214" y="6178"/>
                  </a:cubicBezTo>
                  <a:cubicBezTo>
                    <a:pt x="749286" y="19828"/>
                    <a:pt x="821539" y="33660"/>
                    <a:pt x="893610" y="47491"/>
                  </a:cubicBezTo>
                  <a:cubicBezTo>
                    <a:pt x="995165" y="67147"/>
                    <a:pt x="1096902" y="86985"/>
                    <a:pt x="1198639" y="106641"/>
                  </a:cubicBezTo>
                  <a:cubicBezTo>
                    <a:pt x="1210650" y="109007"/>
                    <a:pt x="1222662" y="111191"/>
                    <a:pt x="1234674" y="113739"/>
                  </a:cubicBezTo>
                  <a:cubicBezTo>
                    <a:pt x="1242318" y="115559"/>
                    <a:pt x="1249598" y="118653"/>
                    <a:pt x="1254876" y="125751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CBAA813-4646-4998-ADE7-2F405FFF1934}"/>
                </a:ext>
              </a:extLst>
            </p:cNvPr>
            <p:cNvSpPr/>
            <p:nvPr/>
          </p:nvSpPr>
          <p:spPr>
            <a:xfrm>
              <a:off x="4143362" y="6353641"/>
              <a:ext cx="641285" cy="328370"/>
            </a:xfrm>
            <a:custGeom>
              <a:avLst/>
              <a:gdLst>
                <a:gd name="connsiteX0" fmla="*/ 0 w 641285"/>
                <a:gd name="connsiteY0" fmla="*/ 33347 h 328370"/>
                <a:gd name="connsiteX1" fmla="*/ 64791 w 641285"/>
                <a:gd name="connsiteY1" fmla="*/ 28979 h 328370"/>
                <a:gd name="connsiteX2" fmla="*/ 309215 w 641285"/>
                <a:gd name="connsiteY2" fmla="*/ 12235 h 328370"/>
                <a:gd name="connsiteX3" fmla="*/ 455723 w 641285"/>
                <a:gd name="connsiteY3" fmla="*/ 2407 h 328370"/>
                <a:gd name="connsiteX4" fmla="*/ 508502 w 641285"/>
                <a:gd name="connsiteY4" fmla="*/ 41 h 328370"/>
                <a:gd name="connsiteX5" fmla="*/ 618611 w 641285"/>
                <a:gd name="connsiteY5" fmla="*/ 74661 h 328370"/>
                <a:gd name="connsiteX6" fmla="*/ 640451 w 641285"/>
                <a:gd name="connsiteY6" fmla="*/ 175669 h 328370"/>
                <a:gd name="connsiteX7" fmla="*/ 628985 w 641285"/>
                <a:gd name="connsiteY7" fmla="*/ 299064 h 328370"/>
                <a:gd name="connsiteX8" fmla="*/ 624253 w 641285"/>
                <a:gd name="connsiteY8" fmla="*/ 312532 h 328370"/>
                <a:gd name="connsiteX9" fmla="*/ 599137 w 641285"/>
                <a:gd name="connsiteY9" fmla="*/ 328366 h 328370"/>
                <a:gd name="connsiteX10" fmla="*/ 562556 w 641285"/>
                <a:gd name="connsiteY10" fmla="*/ 326000 h 328370"/>
                <a:gd name="connsiteX11" fmla="*/ 457543 w 641285"/>
                <a:gd name="connsiteY11" fmla="*/ 315990 h 328370"/>
                <a:gd name="connsiteX12" fmla="*/ 226223 w 641285"/>
                <a:gd name="connsiteY12" fmla="*/ 293422 h 328370"/>
                <a:gd name="connsiteX13" fmla="*/ 45135 w 641285"/>
                <a:gd name="connsiteY13" fmla="*/ 275950 h 328370"/>
                <a:gd name="connsiteX14" fmla="*/ 36036 w 641285"/>
                <a:gd name="connsiteY14" fmla="*/ 274312 h 328370"/>
                <a:gd name="connsiteX15" fmla="*/ 23842 w 641285"/>
                <a:gd name="connsiteY15" fmla="*/ 257022 h 328370"/>
                <a:gd name="connsiteX16" fmla="*/ 910 w 641285"/>
                <a:gd name="connsiteY16" fmla="*/ 37533 h 328370"/>
                <a:gd name="connsiteX17" fmla="*/ 0 w 641285"/>
                <a:gd name="connsiteY17" fmla="*/ 33347 h 328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41285" h="328370">
                  <a:moveTo>
                    <a:pt x="0" y="33347"/>
                  </a:moveTo>
                  <a:cubicBezTo>
                    <a:pt x="22022" y="31891"/>
                    <a:pt x="43498" y="30435"/>
                    <a:pt x="64791" y="28979"/>
                  </a:cubicBezTo>
                  <a:cubicBezTo>
                    <a:pt x="146326" y="23337"/>
                    <a:pt x="227680" y="17695"/>
                    <a:pt x="309215" y="12235"/>
                  </a:cubicBezTo>
                  <a:cubicBezTo>
                    <a:pt x="357990" y="8959"/>
                    <a:pt x="406947" y="5501"/>
                    <a:pt x="455723" y="2407"/>
                  </a:cubicBezTo>
                  <a:cubicBezTo>
                    <a:pt x="473195" y="1315"/>
                    <a:pt x="490848" y="405"/>
                    <a:pt x="508502" y="41"/>
                  </a:cubicBezTo>
                  <a:cubicBezTo>
                    <a:pt x="562738" y="-1233"/>
                    <a:pt x="597499" y="26977"/>
                    <a:pt x="618611" y="74661"/>
                  </a:cubicBezTo>
                  <a:cubicBezTo>
                    <a:pt x="632807" y="106874"/>
                    <a:pt x="638267" y="140908"/>
                    <a:pt x="640451" y="175669"/>
                  </a:cubicBezTo>
                  <a:cubicBezTo>
                    <a:pt x="643181" y="217347"/>
                    <a:pt x="639177" y="258479"/>
                    <a:pt x="628985" y="299064"/>
                  </a:cubicBezTo>
                  <a:cubicBezTo>
                    <a:pt x="627893" y="303614"/>
                    <a:pt x="626255" y="308164"/>
                    <a:pt x="624253" y="312532"/>
                  </a:cubicBezTo>
                  <a:cubicBezTo>
                    <a:pt x="619339" y="323088"/>
                    <a:pt x="610603" y="328548"/>
                    <a:pt x="599137" y="328366"/>
                  </a:cubicBezTo>
                  <a:cubicBezTo>
                    <a:pt x="586943" y="328184"/>
                    <a:pt x="574750" y="327092"/>
                    <a:pt x="562556" y="326000"/>
                  </a:cubicBezTo>
                  <a:cubicBezTo>
                    <a:pt x="527430" y="322724"/>
                    <a:pt x="492487" y="319448"/>
                    <a:pt x="457543" y="315990"/>
                  </a:cubicBezTo>
                  <a:cubicBezTo>
                    <a:pt x="380376" y="308528"/>
                    <a:pt x="303391" y="300884"/>
                    <a:pt x="226223" y="293422"/>
                  </a:cubicBezTo>
                  <a:cubicBezTo>
                    <a:pt x="165800" y="287598"/>
                    <a:pt x="105559" y="281774"/>
                    <a:pt x="45135" y="275950"/>
                  </a:cubicBezTo>
                  <a:cubicBezTo>
                    <a:pt x="42042" y="275586"/>
                    <a:pt x="39130" y="275222"/>
                    <a:pt x="36036" y="274312"/>
                  </a:cubicBezTo>
                  <a:cubicBezTo>
                    <a:pt x="26026" y="271582"/>
                    <a:pt x="22932" y="267214"/>
                    <a:pt x="23842" y="257022"/>
                  </a:cubicBezTo>
                  <a:cubicBezTo>
                    <a:pt x="30394" y="182403"/>
                    <a:pt x="22932" y="109240"/>
                    <a:pt x="910" y="37533"/>
                  </a:cubicBezTo>
                  <a:cubicBezTo>
                    <a:pt x="546" y="36259"/>
                    <a:pt x="364" y="35167"/>
                    <a:pt x="0" y="33347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5F0EB62-C291-42AF-9AD5-6B618DDA9180}"/>
                </a:ext>
              </a:extLst>
            </p:cNvPr>
            <p:cNvSpPr/>
            <p:nvPr/>
          </p:nvSpPr>
          <p:spPr>
            <a:xfrm>
              <a:off x="3677083" y="5409841"/>
              <a:ext cx="622645" cy="405092"/>
            </a:xfrm>
            <a:custGeom>
              <a:avLst/>
              <a:gdLst>
                <a:gd name="connsiteX0" fmla="*/ 609329 w 622645"/>
                <a:gd name="connsiteY0" fmla="*/ 0 h 405092"/>
                <a:gd name="connsiteX1" fmla="*/ 622615 w 622645"/>
                <a:gd name="connsiteY1" fmla="*/ 82263 h 405092"/>
                <a:gd name="connsiteX2" fmla="*/ 535802 w 622645"/>
                <a:gd name="connsiteY2" fmla="*/ 310671 h 405092"/>
                <a:gd name="connsiteX3" fmla="*/ 366544 w 622645"/>
                <a:gd name="connsiteY3" fmla="*/ 399668 h 405092"/>
                <a:gd name="connsiteX4" fmla="*/ 186730 w 622645"/>
                <a:gd name="connsiteY4" fmla="*/ 380012 h 405092"/>
                <a:gd name="connsiteX5" fmla="*/ 46409 w 622645"/>
                <a:gd name="connsiteY5" fmla="*/ 255707 h 405092"/>
                <a:gd name="connsiteX6" fmla="*/ 0 w 622645"/>
                <a:gd name="connsiteY6" fmla="*/ 97551 h 405092"/>
                <a:gd name="connsiteX7" fmla="*/ 6734 w 622645"/>
                <a:gd name="connsiteY7" fmla="*/ 17654 h 405092"/>
                <a:gd name="connsiteX8" fmla="*/ 27482 w 622645"/>
                <a:gd name="connsiteY8" fmla="*/ 9646 h 405092"/>
                <a:gd name="connsiteX9" fmla="*/ 108107 w 622645"/>
                <a:gd name="connsiteY9" fmla="*/ 56783 h 405092"/>
                <a:gd name="connsiteX10" fmla="*/ 355988 w 622645"/>
                <a:gd name="connsiteY10" fmla="*/ 97915 h 405092"/>
                <a:gd name="connsiteX11" fmla="*/ 556550 w 622645"/>
                <a:gd name="connsiteY11" fmla="*/ 35672 h 405092"/>
                <a:gd name="connsiteX12" fmla="*/ 602959 w 622645"/>
                <a:gd name="connsiteY12" fmla="*/ 4914 h 405092"/>
                <a:gd name="connsiteX13" fmla="*/ 609329 w 622645"/>
                <a:gd name="connsiteY13" fmla="*/ 0 h 405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2645" h="405092">
                  <a:moveTo>
                    <a:pt x="609329" y="0"/>
                  </a:moveTo>
                  <a:cubicBezTo>
                    <a:pt x="617883" y="27482"/>
                    <a:pt x="622251" y="54599"/>
                    <a:pt x="622615" y="82263"/>
                  </a:cubicBezTo>
                  <a:cubicBezTo>
                    <a:pt x="623707" y="169804"/>
                    <a:pt x="595861" y="246607"/>
                    <a:pt x="535802" y="310671"/>
                  </a:cubicBezTo>
                  <a:cubicBezTo>
                    <a:pt x="489756" y="359628"/>
                    <a:pt x="432427" y="387838"/>
                    <a:pt x="366544" y="399668"/>
                  </a:cubicBezTo>
                  <a:cubicBezTo>
                    <a:pt x="304665" y="410769"/>
                    <a:pt x="244423" y="405127"/>
                    <a:pt x="186730" y="380012"/>
                  </a:cubicBezTo>
                  <a:cubicBezTo>
                    <a:pt x="126489" y="353986"/>
                    <a:pt x="80443" y="311217"/>
                    <a:pt x="46409" y="255707"/>
                  </a:cubicBezTo>
                  <a:cubicBezTo>
                    <a:pt x="16744" y="207296"/>
                    <a:pt x="0" y="154516"/>
                    <a:pt x="0" y="97551"/>
                  </a:cubicBezTo>
                  <a:cubicBezTo>
                    <a:pt x="0" y="70979"/>
                    <a:pt x="3640" y="44226"/>
                    <a:pt x="6734" y="17654"/>
                  </a:cubicBezTo>
                  <a:cubicBezTo>
                    <a:pt x="8190" y="4550"/>
                    <a:pt x="16562" y="1638"/>
                    <a:pt x="27482" y="9646"/>
                  </a:cubicBezTo>
                  <a:cubicBezTo>
                    <a:pt x="52779" y="28210"/>
                    <a:pt x="79533" y="44044"/>
                    <a:pt x="108107" y="56783"/>
                  </a:cubicBezTo>
                  <a:cubicBezTo>
                    <a:pt x="187094" y="92273"/>
                    <a:pt x="269903" y="105377"/>
                    <a:pt x="355988" y="97915"/>
                  </a:cubicBezTo>
                  <a:cubicBezTo>
                    <a:pt x="427331" y="91727"/>
                    <a:pt x="494488" y="71707"/>
                    <a:pt x="556550" y="35672"/>
                  </a:cubicBezTo>
                  <a:cubicBezTo>
                    <a:pt x="572566" y="26390"/>
                    <a:pt x="587489" y="15288"/>
                    <a:pt x="602959" y="4914"/>
                  </a:cubicBezTo>
                  <a:cubicBezTo>
                    <a:pt x="604779" y="3640"/>
                    <a:pt x="606781" y="2002"/>
                    <a:pt x="609329" y="0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6FA3B1A-A362-4A02-8B11-4221EF5CF159}"/>
                </a:ext>
              </a:extLst>
            </p:cNvPr>
            <p:cNvSpPr/>
            <p:nvPr/>
          </p:nvSpPr>
          <p:spPr>
            <a:xfrm>
              <a:off x="3662159" y="5201089"/>
              <a:ext cx="650824" cy="284358"/>
            </a:xfrm>
            <a:custGeom>
              <a:avLst/>
              <a:gdLst>
                <a:gd name="connsiteX0" fmla="*/ 0 w 650824"/>
                <a:gd name="connsiteY0" fmla="*/ 0 h 284358"/>
                <a:gd name="connsiteX1" fmla="*/ 41860 w 650824"/>
                <a:gd name="connsiteY1" fmla="*/ 11648 h 284358"/>
                <a:gd name="connsiteX2" fmla="*/ 220400 w 650824"/>
                <a:gd name="connsiteY2" fmla="*/ 61333 h 284358"/>
                <a:gd name="connsiteX3" fmla="*/ 291743 w 650824"/>
                <a:gd name="connsiteY3" fmla="*/ 80625 h 284358"/>
                <a:gd name="connsiteX4" fmla="*/ 379648 w 650824"/>
                <a:gd name="connsiteY4" fmla="*/ 76803 h 284358"/>
                <a:gd name="connsiteX5" fmla="*/ 615517 w 650824"/>
                <a:gd name="connsiteY5" fmla="*/ 13286 h 284358"/>
                <a:gd name="connsiteX6" fmla="*/ 644091 w 650824"/>
                <a:gd name="connsiteY6" fmla="*/ 6734 h 284358"/>
                <a:gd name="connsiteX7" fmla="*/ 650825 w 650824"/>
                <a:gd name="connsiteY7" fmla="*/ 5460 h 284358"/>
                <a:gd name="connsiteX8" fmla="*/ 649915 w 650824"/>
                <a:gd name="connsiteY8" fmla="*/ 25480 h 284358"/>
                <a:gd name="connsiteX9" fmla="*/ 643181 w 650824"/>
                <a:gd name="connsiteY9" fmla="*/ 133769 h 284358"/>
                <a:gd name="connsiteX10" fmla="*/ 605871 w 650824"/>
                <a:gd name="connsiteY10" fmla="*/ 197468 h 284358"/>
                <a:gd name="connsiteX11" fmla="*/ 494852 w 650824"/>
                <a:gd name="connsiteY11" fmla="*/ 255161 h 284358"/>
                <a:gd name="connsiteX12" fmla="*/ 301935 w 650824"/>
                <a:gd name="connsiteY12" fmla="*/ 283735 h 284358"/>
                <a:gd name="connsiteX13" fmla="*/ 59877 w 650824"/>
                <a:gd name="connsiteY13" fmla="*/ 206932 h 284358"/>
                <a:gd name="connsiteX14" fmla="*/ 17472 w 650824"/>
                <a:gd name="connsiteY14" fmla="*/ 156700 h 284358"/>
                <a:gd name="connsiteX15" fmla="*/ 11102 w 650824"/>
                <a:gd name="connsiteY15" fmla="*/ 123577 h 284358"/>
                <a:gd name="connsiteX16" fmla="*/ 182 w 650824"/>
                <a:gd name="connsiteY16" fmla="*/ 7098 h 284358"/>
                <a:gd name="connsiteX17" fmla="*/ 0 w 650824"/>
                <a:gd name="connsiteY17" fmla="*/ 0 h 284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0824" h="284358">
                  <a:moveTo>
                    <a:pt x="0" y="0"/>
                  </a:moveTo>
                  <a:cubicBezTo>
                    <a:pt x="14378" y="4004"/>
                    <a:pt x="28210" y="7644"/>
                    <a:pt x="41860" y="11648"/>
                  </a:cubicBezTo>
                  <a:cubicBezTo>
                    <a:pt x="101373" y="28210"/>
                    <a:pt x="160886" y="44771"/>
                    <a:pt x="220400" y="61333"/>
                  </a:cubicBezTo>
                  <a:cubicBezTo>
                    <a:pt x="244241" y="67885"/>
                    <a:pt x="268083" y="74073"/>
                    <a:pt x="291743" y="80625"/>
                  </a:cubicBezTo>
                  <a:cubicBezTo>
                    <a:pt x="321408" y="88633"/>
                    <a:pt x="350164" y="86085"/>
                    <a:pt x="379648" y="76803"/>
                  </a:cubicBezTo>
                  <a:cubicBezTo>
                    <a:pt x="457361" y="52233"/>
                    <a:pt x="536166" y="31850"/>
                    <a:pt x="615517" y="13286"/>
                  </a:cubicBezTo>
                  <a:cubicBezTo>
                    <a:pt x="624981" y="11102"/>
                    <a:pt x="634445" y="8918"/>
                    <a:pt x="644091" y="6734"/>
                  </a:cubicBezTo>
                  <a:cubicBezTo>
                    <a:pt x="646093" y="6188"/>
                    <a:pt x="648095" y="6006"/>
                    <a:pt x="650825" y="5460"/>
                  </a:cubicBezTo>
                  <a:cubicBezTo>
                    <a:pt x="650461" y="12558"/>
                    <a:pt x="650279" y="19110"/>
                    <a:pt x="649915" y="25480"/>
                  </a:cubicBezTo>
                  <a:cubicBezTo>
                    <a:pt x="647731" y="61515"/>
                    <a:pt x="646093" y="97733"/>
                    <a:pt x="643181" y="133769"/>
                  </a:cubicBezTo>
                  <a:cubicBezTo>
                    <a:pt x="640997" y="160704"/>
                    <a:pt x="627893" y="181816"/>
                    <a:pt x="605871" y="197468"/>
                  </a:cubicBezTo>
                  <a:cubicBezTo>
                    <a:pt x="571474" y="221856"/>
                    <a:pt x="534346" y="240965"/>
                    <a:pt x="494852" y="255161"/>
                  </a:cubicBezTo>
                  <a:cubicBezTo>
                    <a:pt x="432427" y="277365"/>
                    <a:pt x="368182" y="287011"/>
                    <a:pt x="301935" y="283735"/>
                  </a:cubicBezTo>
                  <a:cubicBezTo>
                    <a:pt x="214576" y="279367"/>
                    <a:pt x="133405" y="254979"/>
                    <a:pt x="59877" y="206932"/>
                  </a:cubicBezTo>
                  <a:cubicBezTo>
                    <a:pt x="40768" y="194374"/>
                    <a:pt x="24388" y="179086"/>
                    <a:pt x="17472" y="156700"/>
                  </a:cubicBezTo>
                  <a:cubicBezTo>
                    <a:pt x="14196" y="145962"/>
                    <a:pt x="12376" y="134679"/>
                    <a:pt x="11102" y="123577"/>
                  </a:cubicBezTo>
                  <a:cubicBezTo>
                    <a:pt x="7098" y="84811"/>
                    <a:pt x="3822" y="45863"/>
                    <a:pt x="182" y="7098"/>
                  </a:cubicBezTo>
                  <a:cubicBezTo>
                    <a:pt x="182" y="4732"/>
                    <a:pt x="182" y="2548"/>
                    <a:pt x="0" y="0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832A9EA-47C7-4F2D-B989-BCA4043A1AA6}"/>
                </a:ext>
              </a:extLst>
            </p:cNvPr>
            <p:cNvSpPr/>
            <p:nvPr/>
          </p:nvSpPr>
          <p:spPr>
            <a:xfrm>
              <a:off x="3881649" y="6385532"/>
              <a:ext cx="265120" cy="327131"/>
            </a:xfrm>
            <a:custGeom>
              <a:avLst/>
              <a:gdLst>
                <a:gd name="connsiteX0" fmla="*/ 5824 w 265120"/>
                <a:gd name="connsiteY0" fmla="*/ 326868 h 327131"/>
                <a:gd name="connsiteX1" fmla="*/ 0 w 265120"/>
                <a:gd name="connsiteY1" fmla="*/ 0 h 327131"/>
                <a:gd name="connsiteX2" fmla="*/ 33306 w 265120"/>
                <a:gd name="connsiteY2" fmla="*/ 0 h 327131"/>
                <a:gd name="connsiteX3" fmla="*/ 209480 w 265120"/>
                <a:gd name="connsiteY3" fmla="*/ 182 h 327131"/>
                <a:gd name="connsiteX4" fmla="*/ 239873 w 265120"/>
                <a:gd name="connsiteY4" fmla="*/ 22022 h 327131"/>
                <a:gd name="connsiteX5" fmla="*/ 258983 w 265120"/>
                <a:gd name="connsiteY5" fmla="*/ 95185 h 327131"/>
                <a:gd name="connsiteX6" fmla="*/ 250429 w 265120"/>
                <a:gd name="connsiteY6" fmla="*/ 282279 h 327131"/>
                <a:gd name="connsiteX7" fmla="*/ 240965 w 265120"/>
                <a:gd name="connsiteY7" fmla="*/ 313037 h 327131"/>
                <a:gd name="connsiteX8" fmla="*/ 220946 w 265120"/>
                <a:gd name="connsiteY8" fmla="*/ 327050 h 327131"/>
                <a:gd name="connsiteX9" fmla="*/ 181270 w 265120"/>
                <a:gd name="connsiteY9" fmla="*/ 327050 h 327131"/>
                <a:gd name="connsiteX10" fmla="*/ 13650 w 265120"/>
                <a:gd name="connsiteY10" fmla="*/ 326686 h 327131"/>
                <a:gd name="connsiteX11" fmla="*/ 5824 w 265120"/>
                <a:gd name="connsiteY11" fmla="*/ 326868 h 327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120" h="327131">
                  <a:moveTo>
                    <a:pt x="5824" y="326868"/>
                  </a:moveTo>
                  <a:cubicBezTo>
                    <a:pt x="48411" y="217124"/>
                    <a:pt x="46955" y="108835"/>
                    <a:pt x="0" y="0"/>
                  </a:cubicBezTo>
                  <a:cubicBezTo>
                    <a:pt x="11648" y="0"/>
                    <a:pt x="22386" y="0"/>
                    <a:pt x="33306" y="0"/>
                  </a:cubicBezTo>
                  <a:cubicBezTo>
                    <a:pt x="92091" y="0"/>
                    <a:pt x="150694" y="0"/>
                    <a:pt x="209480" y="182"/>
                  </a:cubicBezTo>
                  <a:cubicBezTo>
                    <a:pt x="226223" y="182"/>
                    <a:pt x="233685" y="5642"/>
                    <a:pt x="239873" y="22022"/>
                  </a:cubicBezTo>
                  <a:cubicBezTo>
                    <a:pt x="248791" y="45681"/>
                    <a:pt x="254797" y="70251"/>
                    <a:pt x="258983" y="95185"/>
                  </a:cubicBezTo>
                  <a:cubicBezTo>
                    <a:pt x="269357" y="158156"/>
                    <a:pt x="266627" y="220581"/>
                    <a:pt x="250429" y="282279"/>
                  </a:cubicBezTo>
                  <a:cubicBezTo>
                    <a:pt x="247699" y="292653"/>
                    <a:pt x="244241" y="302845"/>
                    <a:pt x="240965" y="313037"/>
                  </a:cubicBezTo>
                  <a:cubicBezTo>
                    <a:pt x="237871" y="322682"/>
                    <a:pt x="230591" y="327050"/>
                    <a:pt x="220946" y="327050"/>
                  </a:cubicBezTo>
                  <a:cubicBezTo>
                    <a:pt x="207660" y="327232"/>
                    <a:pt x="194556" y="327050"/>
                    <a:pt x="181270" y="327050"/>
                  </a:cubicBezTo>
                  <a:cubicBezTo>
                    <a:pt x="125397" y="326868"/>
                    <a:pt x="69523" y="326868"/>
                    <a:pt x="13650" y="326686"/>
                  </a:cubicBezTo>
                  <a:cubicBezTo>
                    <a:pt x="11284" y="326868"/>
                    <a:pt x="8918" y="326868"/>
                    <a:pt x="5824" y="326868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D7973B3-4EBF-4D34-BA96-D59FB4B171C8}"/>
                </a:ext>
              </a:extLst>
            </p:cNvPr>
            <p:cNvSpPr/>
            <p:nvPr/>
          </p:nvSpPr>
          <p:spPr>
            <a:xfrm>
              <a:off x="3912543" y="5838078"/>
              <a:ext cx="150444" cy="427712"/>
            </a:xfrm>
            <a:custGeom>
              <a:avLst/>
              <a:gdLst>
                <a:gd name="connsiteX0" fmla="*/ 75575 w 150444"/>
                <a:gd name="connsiteY0" fmla="*/ 368 h 427712"/>
                <a:gd name="connsiteX1" fmla="*/ 103602 w 150444"/>
                <a:gd name="connsiteY1" fmla="*/ 368 h 427712"/>
                <a:gd name="connsiteX2" fmla="*/ 145098 w 150444"/>
                <a:gd name="connsiteY2" fmla="*/ 28760 h 427712"/>
                <a:gd name="connsiteX3" fmla="*/ 117434 w 150444"/>
                <a:gd name="connsiteY3" fmla="*/ 85179 h 427712"/>
                <a:gd name="connsiteX4" fmla="*/ 103056 w 150444"/>
                <a:gd name="connsiteY4" fmla="*/ 103561 h 427712"/>
                <a:gd name="connsiteX5" fmla="*/ 122530 w 150444"/>
                <a:gd name="connsiteY5" fmla="*/ 194196 h 427712"/>
                <a:gd name="connsiteX6" fmla="*/ 139638 w 150444"/>
                <a:gd name="connsiteY6" fmla="*/ 226045 h 427712"/>
                <a:gd name="connsiteX7" fmla="*/ 141822 w 150444"/>
                <a:gd name="connsiteY7" fmla="*/ 307399 h 427712"/>
                <a:gd name="connsiteX8" fmla="*/ 93956 w 150444"/>
                <a:gd name="connsiteY8" fmla="*/ 409681 h 427712"/>
                <a:gd name="connsiteX9" fmla="*/ 77941 w 150444"/>
                <a:gd name="connsiteY9" fmla="*/ 426243 h 427712"/>
                <a:gd name="connsiteX10" fmla="*/ 64291 w 150444"/>
                <a:gd name="connsiteY10" fmla="*/ 421147 h 427712"/>
                <a:gd name="connsiteX11" fmla="*/ 8599 w 150444"/>
                <a:gd name="connsiteY11" fmla="*/ 304123 h 427712"/>
                <a:gd name="connsiteX12" fmla="*/ 8599 w 150444"/>
                <a:gd name="connsiteY12" fmla="*/ 233325 h 427712"/>
                <a:gd name="connsiteX13" fmla="*/ 34261 w 150444"/>
                <a:gd name="connsiteY13" fmla="*/ 182730 h 427712"/>
                <a:gd name="connsiteX14" fmla="*/ 51005 w 150444"/>
                <a:gd name="connsiteY14" fmla="*/ 125219 h 427712"/>
                <a:gd name="connsiteX15" fmla="*/ 49549 w 150444"/>
                <a:gd name="connsiteY15" fmla="*/ 101923 h 427712"/>
                <a:gd name="connsiteX16" fmla="*/ 34079 w 150444"/>
                <a:gd name="connsiteY16" fmla="*/ 85179 h 427712"/>
                <a:gd name="connsiteX17" fmla="*/ 4231 w 150444"/>
                <a:gd name="connsiteY17" fmla="*/ 37677 h 427712"/>
                <a:gd name="connsiteX18" fmla="*/ 44999 w 150444"/>
                <a:gd name="connsiteY18" fmla="*/ 368 h 427712"/>
                <a:gd name="connsiteX19" fmla="*/ 75575 w 150444"/>
                <a:gd name="connsiteY19" fmla="*/ 368 h 427712"/>
                <a:gd name="connsiteX20" fmla="*/ 75575 w 150444"/>
                <a:gd name="connsiteY20" fmla="*/ 368 h 4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444" h="427712">
                  <a:moveTo>
                    <a:pt x="75575" y="368"/>
                  </a:moveTo>
                  <a:cubicBezTo>
                    <a:pt x="84857" y="368"/>
                    <a:pt x="94320" y="4"/>
                    <a:pt x="103602" y="368"/>
                  </a:cubicBezTo>
                  <a:cubicBezTo>
                    <a:pt x="123076" y="1278"/>
                    <a:pt x="137636" y="10196"/>
                    <a:pt x="145098" y="28760"/>
                  </a:cubicBezTo>
                  <a:cubicBezTo>
                    <a:pt x="154380" y="51691"/>
                    <a:pt x="141458" y="77717"/>
                    <a:pt x="117434" y="85179"/>
                  </a:cubicBezTo>
                  <a:cubicBezTo>
                    <a:pt x="106696" y="88455"/>
                    <a:pt x="103966" y="92095"/>
                    <a:pt x="103056" y="103561"/>
                  </a:cubicBezTo>
                  <a:cubicBezTo>
                    <a:pt x="100690" y="135774"/>
                    <a:pt x="107060" y="165986"/>
                    <a:pt x="122530" y="194196"/>
                  </a:cubicBezTo>
                  <a:cubicBezTo>
                    <a:pt x="128354" y="204752"/>
                    <a:pt x="133996" y="215308"/>
                    <a:pt x="139638" y="226045"/>
                  </a:cubicBezTo>
                  <a:cubicBezTo>
                    <a:pt x="153470" y="252799"/>
                    <a:pt x="153834" y="280281"/>
                    <a:pt x="141822" y="307399"/>
                  </a:cubicBezTo>
                  <a:cubicBezTo>
                    <a:pt x="126534" y="341796"/>
                    <a:pt x="110154" y="375830"/>
                    <a:pt x="93956" y="409681"/>
                  </a:cubicBezTo>
                  <a:cubicBezTo>
                    <a:pt x="90499" y="416779"/>
                    <a:pt x="85585" y="422967"/>
                    <a:pt x="77941" y="426243"/>
                  </a:cubicBezTo>
                  <a:cubicBezTo>
                    <a:pt x="70843" y="429155"/>
                    <a:pt x="67567" y="427881"/>
                    <a:pt x="64291" y="421147"/>
                  </a:cubicBezTo>
                  <a:cubicBezTo>
                    <a:pt x="45727" y="382200"/>
                    <a:pt x="27345" y="343070"/>
                    <a:pt x="8599" y="304123"/>
                  </a:cubicBezTo>
                  <a:cubicBezTo>
                    <a:pt x="-2866" y="280463"/>
                    <a:pt x="-2866" y="256803"/>
                    <a:pt x="8599" y="233325"/>
                  </a:cubicBezTo>
                  <a:cubicBezTo>
                    <a:pt x="16971" y="216400"/>
                    <a:pt x="26071" y="199838"/>
                    <a:pt x="34261" y="182730"/>
                  </a:cubicBezTo>
                  <a:cubicBezTo>
                    <a:pt x="42997" y="164530"/>
                    <a:pt x="48639" y="145238"/>
                    <a:pt x="51005" y="125219"/>
                  </a:cubicBezTo>
                  <a:cubicBezTo>
                    <a:pt x="51915" y="117575"/>
                    <a:pt x="51005" y="109567"/>
                    <a:pt x="49549" y="101923"/>
                  </a:cubicBezTo>
                  <a:cubicBezTo>
                    <a:pt x="47911" y="93551"/>
                    <a:pt x="42451" y="87909"/>
                    <a:pt x="34079" y="85179"/>
                  </a:cubicBezTo>
                  <a:cubicBezTo>
                    <a:pt x="13513" y="78263"/>
                    <a:pt x="1683" y="58789"/>
                    <a:pt x="4231" y="37677"/>
                  </a:cubicBezTo>
                  <a:cubicBezTo>
                    <a:pt x="6779" y="18204"/>
                    <a:pt x="24251" y="1642"/>
                    <a:pt x="44999" y="368"/>
                  </a:cubicBezTo>
                  <a:cubicBezTo>
                    <a:pt x="55191" y="-360"/>
                    <a:pt x="65383" y="186"/>
                    <a:pt x="75575" y="368"/>
                  </a:cubicBezTo>
                  <a:cubicBezTo>
                    <a:pt x="75575" y="368"/>
                    <a:pt x="75575" y="368"/>
                    <a:pt x="75575" y="368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EEE62A-D731-4E94-BF19-4FBD5EF98C3D}"/>
                </a:ext>
              </a:extLst>
            </p:cNvPr>
            <p:cNvSpPr/>
            <p:nvPr/>
          </p:nvSpPr>
          <p:spPr>
            <a:xfrm>
              <a:off x="4144618" y="6665749"/>
              <a:ext cx="593149" cy="84324"/>
            </a:xfrm>
            <a:custGeom>
              <a:avLst/>
              <a:gdLst>
                <a:gd name="connsiteX0" fmla="*/ 481403 w 593149"/>
                <a:gd name="connsiteY0" fmla="*/ 84325 h 84324"/>
                <a:gd name="connsiteX1" fmla="*/ 378574 w 593149"/>
                <a:gd name="connsiteY1" fmla="*/ 74497 h 84324"/>
                <a:gd name="connsiteX2" fmla="*/ 229336 w 593149"/>
                <a:gd name="connsiteY2" fmla="*/ 62667 h 84324"/>
                <a:gd name="connsiteX3" fmla="*/ 40604 w 593149"/>
                <a:gd name="connsiteY3" fmla="*/ 56843 h 84324"/>
                <a:gd name="connsiteX4" fmla="*/ 15306 w 593149"/>
                <a:gd name="connsiteY4" fmla="*/ 52839 h 84324"/>
                <a:gd name="connsiteX5" fmla="*/ 2748 w 593149"/>
                <a:gd name="connsiteY5" fmla="*/ 21172 h 84324"/>
                <a:gd name="connsiteX6" fmla="*/ 33142 w 593149"/>
                <a:gd name="connsiteY6" fmla="*/ 606 h 84324"/>
                <a:gd name="connsiteX7" fmla="*/ 72635 w 593149"/>
                <a:gd name="connsiteY7" fmla="*/ 970 h 84324"/>
                <a:gd name="connsiteX8" fmla="*/ 199670 w 593149"/>
                <a:gd name="connsiteY8" fmla="*/ 10980 h 84324"/>
                <a:gd name="connsiteX9" fmla="*/ 415702 w 593149"/>
                <a:gd name="connsiteY9" fmla="*/ 30817 h 84324"/>
                <a:gd name="connsiteX10" fmla="*/ 533272 w 593149"/>
                <a:gd name="connsiteY10" fmla="*/ 42829 h 84324"/>
                <a:gd name="connsiteX11" fmla="*/ 581138 w 593149"/>
                <a:gd name="connsiteY11" fmla="*/ 47925 h 84324"/>
                <a:gd name="connsiteX12" fmla="*/ 585506 w 593149"/>
                <a:gd name="connsiteY12" fmla="*/ 48835 h 84324"/>
                <a:gd name="connsiteX13" fmla="*/ 593150 w 593149"/>
                <a:gd name="connsiteY13" fmla="*/ 55205 h 84324"/>
                <a:gd name="connsiteX14" fmla="*/ 586962 w 593149"/>
                <a:gd name="connsiteY14" fmla="*/ 61029 h 84324"/>
                <a:gd name="connsiteX15" fmla="*/ 494143 w 593149"/>
                <a:gd name="connsiteY15" fmla="*/ 82869 h 84324"/>
                <a:gd name="connsiteX16" fmla="*/ 481585 w 593149"/>
                <a:gd name="connsiteY16" fmla="*/ 82869 h 84324"/>
                <a:gd name="connsiteX17" fmla="*/ 481403 w 593149"/>
                <a:gd name="connsiteY17" fmla="*/ 84325 h 84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3149" h="84324">
                  <a:moveTo>
                    <a:pt x="481403" y="84325"/>
                  </a:moveTo>
                  <a:cubicBezTo>
                    <a:pt x="447187" y="81049"/>
                    <a:pt x="412972" y="77409"/>
                    <a:pt x="378574" y="74497"/>
                  </a:cubicBezTo>
                  <a:cubicBezTo>
                    <a:pt x="328889" y="70129"/>
                    <a:pt x="279203" y="65033"/>
                    <a:pt x="229336" y="62667"/>
                  </a:cubicBezTo>
                  <a:cubicBezTo>
                    <a:pt x="166546" y="59573"/>
                    <a:pt x="103575" y="58845"/>
                    <a:pt x="40604" y="56843"/>
                  </a:cubicBezTo>
                  <a:cubicBezTo>
                    <a:pt x="32050" y="56479"/>
                    <a:pt x="23314" y="55569"/>
                    <a:pt x="15306" y="52839"/>
                  </a:cubicBezTo>
                  <a:cubicBezTo>
                    <a:pt x="1292" y="48107"/>
                    <a:pt x="-3622" y="34639"/>
                    <a:pt x="2748" y="21172"/>
                  </a:cubicBezTo>
                  <a:cubicBezTo>
                    <a:pt x="8936" y="8432"/>
                    <a:pt x="19856" y="1698"/>
                    <a:pt x="33142" y="606"/>
                  </a:cubicBezTo>
                  <a:cubicBezTo>
                    <a:pt x="46246" y="-486"/>
                    <a:pt x="59532" y="60"/>
                    <a:pt x="72635" y="970"/>
                  </a:cubicBezTo>
                  <a:cubicBezTo>
                    <a:pt x="115041" y="4064"/>
                    <a:pt x="157264" y="7340"/>
                    <a:pt x="199670" y="10980"/>
                  </a:cubicBezTo>
                  <a:cubicBezTo>
                    <a:pt x="271741" y="17350"/>
                    <a:pt x="343630" y="24084"/>
                    <a:pt x="415702" y="30817"/>
                  </a:cubicBezTo>
                  <a:cubicBezTo>
                    <a:pt x="455013" y="34457"/>
                    <a:pt x="494143" y="38825"/>
                    <a:pt x="533272" y="42829"/>
                  </a:cubicBezTo>
                  <a:cubicBezTo>
                    <a:pt x="549288" y="44467"/>
                    <a:pt x="565304" y="46287"/>
                    <a:pt x="581138" y="47925"/>
                  </a:cubicBezTo>
                  <a:cubicBezTo>
                    <a:pt x="582594" y="48107"/>
                    <a:pt x="584414" y="48107"/>
                    <a:pt x="585506" y="48835"/>
                  </a:cubicBezTo>
                  <a:cubicBezTo>
                    <a:pt x="588236" y="50655"/>
                    <a:pt x="590602" y="53021"/>
                    <a:pt x="593150" y="55205"/>
                  </a:cubicBezTo>
                  <a:cubicBezTo>
                    <a:pt x="591148" y="57207"/>
                    <a:pt x="589328" y="59755"/>
                    <a:pt x="586962" y="61029"/>
                  </a:cubicBezTo>
                  <a:cubicBezTo>
                    <a:pt x="558024" y="76863"/>
                    <a:pt x="526538" y="81959"/>
                    <a:pt x="494143" y="82869"/>
                  </a:cubicBezTo>
                  <a:cubicBezTo>
                    <a:pt x="489957" y="83051"/>
                    <a:pt x="485771" y="82869"/>
                    <a:pt x="481585" y="82869"/>
                  </a:cubicBezTo>
                  <a:cubicBezTo>
                    <a:pt x="481403" y="83415"/>
                    <a:pt x="481403" y="83779"/>
                    <a:pt x="481403" y="84325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2A6FF5B-1586-46C4-848D-0FAAA120A8B2}"/>
                </a:ext>
              </a:extLst>
            </p:cNvPr>
            <p:cNvSpPr/>
            <p:nvPr/>
          </p:nvSpPr>
          <p:spPr>
            <a:xfrm>
              <a:off x="4422461" y="5150858"/>
              <a:ext cx="97818" cy="424494"/>
            </a:xfrm>
            <a:custGeom>
              <a:avLst/>
              <a:gdLst>
                <a:gd name="connsiteX0" fmla="*/ 97819 w 97818"/>
                <a:gd name="connsiteY0" fmla="*/ 422963 h 424494"/>
                <a:gd name="connsiteX1" fmla="*/ 49589 w 97818"/>
                <a:gd name="connsiteY1" fmla="*/ 424419 h 424494"/>
                <a:gd name="connsiteX2" fmla="*/ 15191 w 97818"/>
                <a:gd name="connsiteY2" fmla="*/ 424237 h 424494"/>
                <a:gd name="connsiteX3" fmla="*/ 86 w 97818"/>
                <a:gd name="connsiteY3" fmla="*/ 408039 h 424494"/>
                <a:gd name="connsiteX4" fmla="*/ 14281 w 97818"/>
                <a:gd name="connsiteY4" fmla="*/ 341974 h 424494"/>
                <a:gd name="connsiteX5" fmla="*/ 25747 w 97818"/>
                <a:gd name="connsiteY5" fmla="*/ 281915 h 424494"/>
                <a:gd name="connsiteX6" fmla="*/ 19377 w 97818"/>
                <a:gd name="connsiteY6" fmla="*/ 245515 h 424494"/>
                <a:gd name="connsiteX7" fmla="*/ 20105 w 97818"/>
                <a:gd name="connsiteY7" fmla="*/ 222220 h 424494"/>
                <a:gd name="connsiteX8" fmla="*/ 32117 w 97818"/>
                <a:gd name="connsiteY8" fmla="*/ 199470 h 424494"/>
                <a:gd name="connsiteX9" fmla="*/ 36849 w 97818"/>
                <a:gd name="connsiteY9" fmla="*/ 179086 h 424494"/>
                <a:gd name="connsiteX10" fmla="*/ 36303 w 97818"/>
                <a:gd name="connsiteY10" fmla="*/ 36218 h 424494"/>
                <a:gd name="connsiteX11" fmla="*/ 42127 w 97818"/>
                <a:gd name="connsiteY11" fmla="*/ 9100 h 424494"/>
                <a:gd name="connsiteX12" fmla="*/ 56141 w 97818"/>
                <a:gd name="connsiteY12" fmla="*/ 0 h 424494"/>
                <a:gd name="connsiteX13" fmla="*/ 56869 w 97818"/>
                <a:gd name="connsiteY13" fmla="*/ 5824 h 424494"/>
                <a:gd name="connsiteX14" fmla="*/ 58507 w 97818"/>
                <a:gd name="connsiteY14" fmla="*/ 153788 h 424494"/>
                <a:gd name="connsiteX15" fmla="*/ 60509 w 97818"/>
                <a:gd name="connsiteY15" fmla="*/ 189824 h 424494"/>
                <a:gd name="connsiteX16" fmla="*/ 75069 w 97818"/>
                <a:gd name="connsiteY16" fmla="*/ 216396 h 424494"/>
                <a:gd name="connsiteX17" fmla="*/ 79073 w 97818"/>
                <a:gd name="connsiteY17" fmla="*/ 232775 h 424494"/>
                <a:gd name="connsiteX18" fmla="*/ 70337 w 97818"/>
                <a:gd name="connsiteY18" fmla="*/ 256435 h 424494"/>
                <a:gd name="connsiteX19" fmla="*/ 66879 w 97818"/>
                <a:gd name="connsiteY19" fmla="*/ 298841 h 424494"/>
                <a:gd name="connsiteX20" fmla="*/ 96545 w 97818"/>
                <a:gd name="connsiteY20" fmla="*/ 418049 h 424494"/>
                <a:gd name="connsiteX21" fmla="*/ 97819 w 97818"/>
                <a:gd name="connsiteY21" fmla="*/ 422963 h 42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818" h="424494">
                  <a:moveTo>
                    <a:pt x="97819" y="422963"/>
                  </a:moveTo>
                  <a:cubicBezTo>
                    <a:pt x="81257" y="423509"/>
                    <a:pt x="65423" y="424055"/>
                    <a:pt x="49589" y="424419"/>
                  </a:cubicBezTo>
                  <a:cubicBezTo>
                    <a:pt x="38123" y="424601"/>
                    <a:pt x="26657" y="424419"/>
                    <a:pt x="15191" y="424237"/>
                  </a:cubicBezTo>
                  <a:cubicBezTo>
                    <a:pt x="3180" y="424055"/>
                    <a:pt x="-642" y="420051"/>
                    <a:pt x="86" y="408039"/>
                  </a:cubicBezTo>
                  <a:cubicBezTo>
                    <a:pt x="1724" y="385290"/>
                    <a:pt x="8275" y="363814"/>
                    <a:pt x="14281" y="341974"/>
                  </a:cubicBezTo>
                  <a:cubicBezTo>
                    <a:pt x="19741" y="322318"/>
                    <a:pt x="25383" y="302481"/>
                    <a:pt x="25747" y="281915"/>
                  </a:cubicBezTo>
                  <a:cubicBezTo>
                    <a:pt x="26111" y="269357"/>
                    <a:pt x="24473" y="256981"/>
                    <a:pt x="19377" y="245515"/>
                  </a:cubicBezTo>
                  <a:cubicBezTo>
                    <a:pt x="15919" y="237507"/>
                    <a:pt x="16283" y="229863"/>
                    <a:pt x="20105" y="222220"/>
                  </a:cubicBezTo>
                  <a:cubicBezTo>
                    <a:pt x="23927" y="214576"/>
                    <a:pt x="29023" y="207296"/>
                    <a:pt x="32117" y="199470"/>
                  </a:cubicBezTo>
                  <a:cubicBezTo>
                    <a:pt x="34665" y="193100"/>
                    <a:pt x="36849" y="186002"/>
                    <a:pt x="36849" y="179086"/>
                  </a:cubicBezTo>
                  <a:cubicBezTo>
                    <a:pt x="37031" y="131403"/>
                    <a:pt x="36667" y="83901"/>
                    <a:pt x="36303" y="36218"/>
                  </a:cubicBezTo>
                  <a:cubicBezTo>
                    <a:pt x="36303" y="26754"/>
                    <a:pt x="37395" y="17472"/>
                    <a:pt x="42127" y="9100"/>
                  </a:cubicBezTo>
                  <a:cubicBezTo>
                    <a:pt x="45039" y="3822"/>
                    <a:pt x="49225" y="364"/>
                    <a:pt x="56141" y="0"/>
                  </a:cubicBezTo>
                  <a:cubicBezTo>
                    <a:pt x="56505" y="2184"/>
                    <a:pt x="56869" y="4004"/>
                    <a:pt x="56869" y="5824"/>
                  </a:cubicBezTo>
                  <a:cubicBezTo>
                    <a:pt x="60327" y="55145"/>
                    <a:pt x="61055" y="104467"/>
                    <a:pt x="58507" y="153788"/>
                  </a:cubicBezTo>
                  <a:cubicBezTo>
                    <a:pt x="57961" y="165800"/>
                    <a:pt x="59053" y="177812"/>
                    <a:pt x="60509" y="189824"/>
                  </a:cubicBezTo>
                  <a:cubicBezTo>
                    <a:pt x="61783" y="200380"/>
                    <a:pt x="66879" y="209298"/>
                    <a:pt x="75069" y="216396"/>
                  </a:cubicBezTo>
                  <a:cubicBezTo>
                    <a:pt x="80165" y="220764"/>
                    <a:pt x="80711" y="226951"/>
                    <a:pt x="79073" y="232775"/>
                  </a:cubicBezTo>
                  <a:cubicBezTo>
                    <a:pt x="76889" y="240783"/>
                    <a:pt x="73977" y="248791"/>
                    <a:pt x="70337" y="256435"/>
                  </a:cubicBezTo>
                  <a:cubicBezTo>
                    <a:pt x="63603" y="270267"/>
                    <a:pt x="63057" y="284281"/>
                    <a:pt x="66879" y="298841"/>
                  </a:cubicBezTo>
                  <a:cubicBezTo>
                    <a:pt x="76889" y="338516"/>
                    <a:pt x="86717" y="378192"/>
                    <a:pt x="96545" y="418049"/>
                  </a:cubicBezTo>
                  <a:cubicBezTo>
                    <a:pt x="97272" y="419323"/>
                    <a:pt x="97272" y="420597"/>
                    <a:pt x="97819" y="422963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7171565-6823-4753-91CE-10168CF1F95A}"/>
                </a:ext>
              </a:extLst>
            </p:cNvPr>
            <p:cNvSpPr/>
            <p:nvPr/>
          </p:nvSpPr>
          <p:spPr>
            <a:xfrm>
              <a:off x="3879283" y="6735769"/>
              <a:ext cx="262077" cy="122957"/>
            </a:xfrm>
            <a:custGeom>
              <a:avLst/>
              <a:gdLst>
                <a:gd name="connsiteX0" fmla="*/ 261349 w 262077"/>
                <a:gd name="connsiteY0" fmla="*/ 95476 h 122957"/>
                <a:gd name="connsiteX1" fmla="*/ 213302 w 262077"/>
                <a:gd name="connsiteY1" fmla="*/ 71088 h 122957"/>
                <a:gd name="connsiteX2" fmla="*/ 162160 w 262077"/>
                <a:gd name="connsiteY2" fmla="*/ 45244 h 122957"/>
                <a:gd name="connsiteX3" fmla="*/ 133040 w 262077"/>
                <a:gd name="connsiteY3" fmla="*/ 53252 h 122957"/>
                <a:gd name="connsiteX4" fmla="*/ 96823 w 262077"/>
                <a:gd name="connsiteY4" fmla="*/ 117862 h 122957"/>
                <a:gd name="connsiteX5" fmla="*/ 93911 w 262077"/>
                <a:gd name="connsiteY5" fmla="*/ 122958 h 122957"/>
                <a:gd name="connsiteX6" fmla="*/ 82991 w 262077"/>
                <a:gd name="connsiteY6" fmla="*/ 104758 h 122957"/>
                <a:gd name="connsiteX7" fmla="*/ 61333 w 262077"/>
                <a:gd name="connsiteY7" fmla="*/ 55618 h 122957"/>
                <a:gd name="connsiteX8" fmla="*/ 2548 w 262077"/>
                <a:gd name="connsiteY8" fmla="*/ 6843 h 122957"/>
                <a:gd name="connsiteX9" fmla="*/ 0 w 262077"/>
                <a:gd name="connsiteY9" fmla="*/ 4113 h 122957"/>
                <a:gd name="connsiteX10" fmla="*/ 36764 w 262077"/>
                <a:gd name="connsiteY10" fmla="*/ 473 h 122957"/>
                <a:gd name="connsiteX11" fmla="*/ 183636 w 262077"/>
                <a:gd name="connsiteY11" fmla="*/ 109 h 122957"/>
                <a:gd name="connsiteX12" fmla="*/ 214030 w 262077"/>
                <a:gd name="connsiteY12" fmla="*/ 1565 h 122957"/>
                <a:gd name="connsiteX13" fmla="*/ 234959 w 262077"/>
                <a:gd name="connsiteY13" fmla="*/ 13395 h 122957"/>
                <a:gd name="connsiteX14" fmla="*/ 262077 w 262077"/>
                <a:gd name="connsiteY14" fmla="*/ 88560 h 122957"/>
                <a:gd name="connsiteX15" fmla="*/ 261895 w 262077"/>
                <a:gd name="connsiteY15" fmla="*/ 93110 h 122957"/>
                <a:gd name="connsiteX16" fmla="*/ 261349 w 262077"/>
                <a:gd name="connsiteY16" fmla="*/ 95476 h 12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2077" h="122957">
                  <a:moveTo>
                    <a:pt x="261349" y="95476"/>
                  </a:moveTo>
                  <a:cubicBezTo>
                    <a:pt x="244969" y="87104"/>
                    <a:pt x="229135" y="79096"/>
                    <a:pt x="213302" y="71088"/>
                  </a:cubicBezTo>
                  <a:cubicBezTo>
                    <a:pt x="196194" y="62352"/>
                    <a:pt x="179268" y="53616"/>
                    <a:pt x="162160" y="45244"/>
                  </a:cubicBezTo>
                  <a:cubicBezTo>
                    <a:pt x="148692" y="38692"/>
                    <a:pt x="140684" y="40330"/>
                    <a:pt x="133040" y="53252"/>
                  </a:cubicBezTo>
                  <a:cubicBezTo>
                    <a:pt x="120483" y="74364"/>
                    <a:pt x="108835" y="96204"/>
                    <a:pt x="96823" y="117862"/>
                  </a:cubicBezTo>
                  <a:cubicBezTo>
                    <a:pt x="95913" y="119500"/>
                    <a:pt x="95003" y="121138"/>
                    <a:pt x="93911" y="122958"/>
                  </a:cubicBezTo>
                  <a:cubicBezTo>
                    <a:pt x="87541" y="118043"/>
                    <a:pt x="84993" y="111492"/>
                    <a:pt x="82991" y="104758"/>
                  </a:cubicBezTo>
                  <a:cubicBezTo>
                    <a:pt x="77895" y="87468"/>
                    <a:pt x="71889" y="70542"/>
                    <a:pt x="61333" y="55618"/>
                  </a:cubicBezTo>
                  <a:cubicBezTo>
                    <a:pt x="46227" y="33960"/>
                    <a:pt x="26754" y="17399"/>
                    <a:pt x="2548" y="6843"/>
                  </a:cubicBezTo>
                  <a:cubicBezTo>
                    <a:pt x="1638" y="6479"/>
                    <a:pt x="910" y="6115"/>
                    <a:pt x="0" y="4113"/>
                  </a:cubicBezTo>
                  <a:cubicBezTo>
                    <a:pt x="12194" y="2839"/>
                    <a:pt x="24570" y="473"/>
                    <a:pt x="36764" y="473"/>
                  </a:cubicBezTo>
                  <a:cubicBezTo>
                    <a:pt x="85721" y="-73"/>
                    <a:pt x="134678" y="-73"/>
                    <a:pt x="183636" y="109"/>
                  </a:cubicBezTo>
                  <a:cubicBezTo>
                    <a:pt x="193828" y="109"/>
                    <a:pt x="203838" y="655"/>
                    <a:pt x="214030" y="1565"/>
                  </a:cubicBezTo>
                  <a:cubicBezTo>
                    <a:pt x="222583" y="2293"/>
                    <a:pt x="230409" y="5933"/>
                    <a:pt x="234959" y="13395"/>
                  </a:cubicBezTo>
                  <a:cubicBezTo>
                    <a:pt x="249337" y="36508"/>
                    <a:pt x="260985" y="60532"/>
                    <a:pt x="262077" y="88560"/>
                  </a:cubicBezTo>
                  <a:cubicBezTo>
                    <a:pt x="262077" y="90016"/>
                    <a:pt x="262077" y="91654"/>
                    <a:pt x="261895" y="93110"/>
                  </a:cubicBezTo>
                  <a:cubicBezTo>
                    <a:pt x="261713" y="93474"/>
                    <a:pt x="261531" y="94020"/>
                    <a:pt x="261349" y="95476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Rounded Rectangle 7">
            <a:extLst>
              <a:ext uri="{FF2B5EF4-FFF2-40B4-BE49-F238E27FC236}">
                <a16:creationId xmlns:a16="http://schemas.microsoft.com/office/drawing/2014/main" id="{4F795A0B-F31B-4F3B-AC97-4A700ED8EB10}"/>
              </a:ext>
            </a:extLst>
          </p:cNvPr>
          <p:cNvSpPr/>
          <p:nvPr/>
        </p:nvSpPr>
        <p:spPr>
          <a:xfrm>
            <a:off x="2877269" y="2308903"/>
            <a:ext cx="533351" cy="46027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Oval 21">
            <a:extLst>
              <a:ext uri="{FF2B5EF4-FFF2-40B4-BE49-F238E27FC236}">
                <a16:creationId xmlns:a16="http://schemas.microsoft.com/office/drawing/2014/main" id="{3FB55C50-C257-4B63-9A4F-AB4D0BC545D8}"/>
              </a:ext>
            </a:extLst>
          </p:cNvPr>
          <p:cNvSpPr>
            <a:spLocks noChangeAspect="1"/>
          </p:cNvSpPr>
          <p:nvPr/>
        </p:nvSpPr>
        <p:spPr>
          <a:xfrm>
            <a:off x="4732973" y="3236941"/>
            <a:ext cx="523979" cy="52835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5" name="Rectangle 9">
            <a:extLst>
              <a:ext uri="{FF2B5EF4-FFF2-40B4-BE49-F238E27FC236}">
                <a16:creationId xmlns:a16="http://schemas.microsoft.com/office/drawing/2014/main" id="{7B49D94C-54BC-4194-A019-CE5E29E1EC82}"/>
              </a:ext>
            </a:extLst>
          </p:cNvPr>
          <p:cNvSpPr/>
          <p:nvPr/>
        </p:nvSpPr>
        <p:spPr>
          <a:xfrm>
            <a:off x="1270816" y="3139724"/>
            <a:ext cx="507421" cy="4749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65205A0-3EF1-477B-B543-E43C3B14BDD4}"/>
              </a:ext>
            </a:extLst>
          </p:cNvPr>
          <p:cNvSpPr txBox="1"/>
          <p:nvPr/>
        </p:nvSpPr>
        <p:spPr>
          <a:xfrm>
            <a:off x="6583178" y="1751159"/>
            <a:ext cx="522556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id="{53A6530A-4643-4AA8-A338-A4DDD80D7A25}"/>
              </a:ext>
            </a:extLst>
          </p:cNvPr>
          <p:cNvSpPr>
            <a:spLocks noChangeAspect="1"/>
          </p:cNvSpPr>
          <p:nvPr/>
        </p:nvSpPr>
        <p:spPr>
          <a:xfrm rot="20700000">
            <a:off x="10000642" y="2872152"/>
            <a:ext cx="655915" cy="532802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52" name="Rounded Rectangle 4">
            <a:extLst>
              <a:ext uri="{FF2B5EF4-FFF2-40B4-BE49-F238E27FC236}">
                <a16:creationId xmlns:a16="http://schemas.microsoft.com/office/drawing/2014/main" id="{190C03FA-A583-4FDC-891E-82581AB8300F}"/>
              </a:ext>
            </a:extLst>
          </p:cNvPr>
          <p:cNvSpPr>
            <a:spLocks noChangeAspect="1"/>
          </p:cNvSpPr>
          <p:nvPr/>
        </p:nvSpPr>
        <p:spPr>
          <a:xfrm>
            <a:off x="7186335" y="2883282"/>
            <a:ext cx="720000" cy="510546"/>
          </a:xfrm>
          <a:custGeom>
            <a:avLst/>
            <a:gdLst/>
            <a:ahLst/>
            <a:cxnLst/>
            <a:rect l="l" t="t" r="r" b="b"/>
            <a:pathLst>
              <a:path w="3960000" h="2808000">
                <a:moveTo>
                  <a:pt x="2137982" y="2165237"/>
                </a:moveTo>
                <a:lnTo>
                  <a:pt x="2111402" y="2204211"/>
                </a:lnTo>
                <a:lnTo>
                  <a:pt x="2137982" y="2204211"/>
                </a:lnTo>
                <a:close/>
                <a:moveTo>
                  <a:pt x="2635730" y="2101964"/>
                </a:moveTo>
                <a:cubicBezTo>
                  <a:pt x="2615812" y="2101964"/>
                  <a:pt x="2599666" y="2142287"/>
                  <a:pt x="2599666" y="2192028"/>
                </a:cubicBezTo>
                <a:cubicBezTo>
                  <a:pt x="2599666" y="2241769"/>
                  <a:pt x="2615812" y="2282092"/>
                  <a:pt x="2635730" y="2282092"/>
                </a:cubicBezTo>
                <a:cubicBezTo>
                  <a:pt x="2655648" y="2282092"/>
                  <a:pt x="2671794" y="2241769"/>
                  <a:pt x="2671794" y="2192028"/>
                </a:cubicBezTo>
                <a:cubicBezTo>
                  <a:pt x="2671794" y="2142287"/>
                  <a:pt x="2655648" y="2101964"/>
                  <a:pt x="2635730" y="2101964"/>
                </a:cubicBezTo>
                <a:close/>
                <a:moveTo>
                  <a:pt x="1280012" y="2101964"/>
                </a:moveTo>
                <a:cubicBezTo>
                  <a:pt x="1260094" y="2101964"/>
                  <a:pt x="1243948" y="2142287"/>
                  <a:pt x="1243948" y="2192028"/>
                </a:cubicBezTo>
                <a:cubicBezTo>
                  <a:pt x="1243948" y="2241769"/>
                  <a:pt x="1260094" y="2282092"/>
                  <a:pt x="1280012" y="2282092"/>
                </a:cubicBezTo>
                <a:cubicBezTo>
                  <a:pt x="1299930" y="2282092"/>
                  <a:pt x="1316076" y="2241769"/>
                  <a:pt x="1316076" y="2192028"/>
                </a:cubicBezTo>
                <a:cubicBezTo>
                  <a:pt x="1316076" y="2142287"/>
                  <a:pt x="1299930" y="2101964"/>
                  <a:pt x="1280012" y="2101964"/>
                </a:cubicBezTo>
                <a:close/>
                <a:moveTo>
                  <a:pt x="2138296" y="2025749"/>
                </a:moveTo>
                <a:lnTo>
                  <a:pt x="2139137" y="2026323"/>
                </a:lnTo>
                <a:lnTo>
                  <a:pt x="2216315" y="2026323"/>
                </a:lnTo>
                <a:lnTo>
                  <a:pt x="2216315" y="2204211"/>
                </a:lnTo>
                <a:lnTo>
                  <a:pt x="2256063" y="2204211"/>
                </a:lnTo>
                <a:lnTo>
                  <a:pt x="2256063" y="2282544"/>
                </a:lnTo>
                <a:lnTo>
                  <a:pt x="2216315" y="2282544"/>
                </a:lnTo>
                <a:lnTo>
                  <a:pt x="2216315" y="2357732"/>
                </a:lnTo>
                <a:lnTo>
                  <a:pt x="2137982" y="2357732"/>
                </a:lnTo>
                <a:lnTo>
                  <a:pt x="2137982" y="2282544"/>
                </a:lnTo>
                <a:lnTo>
                  <a:pt x="2015039" y="2282544"/>
                </a:lnTo>
                <a:lnTo>
                  <a:pt x="2015039" y="2208059"/>
                </a:lnTo>
                <a:lnTo>
                  <a:pt x="2014304" y="2207558"/>
                </a:lnTo>
                <a:lnTo>
                  <a:pt x="2015039" y="2206481"/>
                </a:lnTo>
                <a:lnTo>
                  <a:pt x="2015039" y="2204211"/>
                </a:lnTo>
                <a:lnTo>
                  <a:pt x="2016587" y="2204211"/>
                </a:lnTo>
                <a:close/>
                <a:moveTo>
                  <a:pt x="1855876" y="2017651"/>
                </a:moveTo>
                <a:cubicBezTo>
                  <a:pt x="1914135" y="2017257"/>
                  <a:pt x="1961791" y="2063958"/>
                  <a:pt x="1962577" y="2122214"/>
                </a:cubicBezTo>
                <a:cubicBezTo>
                  <a:pt x="1962954" y="2150145"/>
                  <a:pt x="1952489" y="2175712"/>
                  <a:pt x="1934995" y="2194820"/>
                </a:cubicBezTo>
                <a:cubicBezTo>
                  <a:pt x="1952694" y="2214184"/>
                  <a:pt x="1963194" y="2240138"/>
                  <a:pt x="1962560" y="2268406"/>
                </a:cubicBezTo>
                <a:cubicBezTo>
                  <a:pt x="1961260" y="2326468"/>
                  <a:pt x="1913477" y="2372672"/>
                  <a:pt x="1855404" y="2372021"/>
                </a:cubicBezTo>
                <a:cubicBezTo>
                  <a:pt x="1797331" y="2371371"/>
                  <a:pt x="1750595" y="2324109"/>
                  <a:pt x="1750595" y="2266032"/>
                </a:cubicBezTo>
                <a:lnTo>
                  <a:pt x="1826499" y="2266032"/>
                </a:lnTo>
                <a:cubicBezTo>
                  <a:pt x="1826499" y="2282520"/>
                  <a:pt x="1839767" y="2295938"/>
                  <a:pt x="1856254" y="2296122"/>
                </a:cubicBezTo>
                <a:cubicBezTo>
                  <a:pt x="1872741" y="2296307"/>
                  <a:pt x="1886306" y="2283190"/>
                  <a:pt x="1886676" y="2266706"/>
                </a:cubicBezTo>
                <a:cubicBezTo>
                  <a:pt x="1887039" y="2250493"/>
                  <a:pt x="1874503" y="2236962"/>
                  <a:pt x="1858407" y="2236065"/>
                </a:cubicBezTo>
                <a:lnTo>
                  <a:pt x="1814193" y="2236065"/>
                </a:lnTo>
                <a:lnTo>
                  <a:pt x="1814193" y="2152552"/>
                </a:lnTo>
                <a:lnTo>
                  <a:pt x="1857384" y="2152552"/>
                </a:lnTo>
                <a:cubicBezTo>
                  <a:pt x="1873190" y="2152141"/>
                  <a:pt x="1885741" y="2139089"/>
                  <a:pt x="1885527" y="2123254"/>
                </a:cubicBezTo>
                <a:cubicBezTo>
                  <a:pt x="1885313" y="2107349"/>
                  <a:pt x="1872302" y="2094598"/>
                  <a:pt x="1856396" y="2094706"/>
                </a:cubicBezTo>
                <a:cubicBezTo>
                  <a:pt x="1840490" y="2094813"/>
                  <a:pt x="1827652" y="2107738"/>
                  <a:pt x="1827652" y="2123644"/>
                </a:cubicBezTo>
                <a:lnTo>
                  <a:pt x="1750595" y="2123644"/>
                </a:lnTo>
                <a:cubicBezTo>
                  <a:pt x="1750595" y="2065383"/>
                  <a:pt x="1797616" y="2018044"/>
                  <a:pt x="1855876" y="2017651"/>
                </a:cubicBezTo>
                <a:close/>
                <a:moveTo>
                  <a:pt x="2930344" y="2012028"/>
                </a:moveTo>
                <a:cubicBezTo>
                  <a:pt x="2996416" y="2014229"/>
                  <a:pt x="3045968" y="2074602"/>
                  <a:pt x="3038901" y="2136479"/>
                </a:cubicBezTo>
                <a:cubicBezTo>
                  <a:pt x="3029916" y="2202312"/>
                  <a:pt x="2982346" y="2231435"/>
                  <a:pt x="2939412" y="2275597"/>
                </a:cubicBezTo>
                <a:lnTo>
                  <a:pt x="3031192" y="2275597"/>
                </a:lnTo>
                <a:lnTo>
                  <a:pt x="3031192" y="2357732"/>
                </a:lnTo>
                <a:lnTo>
                  <a:pt x="2819358" y="2357732"/>
                </a:lnTo>
                <a:cubicBezTo>
                  <a:pt x="2819409" y="2335416"/>
                  <a:pt x="2820521" y="2314113"/>
                  <a:pt x="2820571" y="2291797"/>
                </a:cubicBezTo>
                <a:cubicBezTo>
                  <a:pt x="2870625" y="2240158"/>
                  <a:pt x="2905662" y="2213324"/>
                  <a:pt x="2965770" y="2143601"/>
                </a:cubicBezTo>
                <a:cubicBezTo>
                  <a:pt x="2980233" y="2116927"/>
                  <a:pt x="2957264" y="2092452"/>
                  <a:pt x="2931831" y="2093607"/>
                </a:cubicBezTo>
                <a:cubicBezTo>
                  <a:pt x="2910102" y="2094595"/>
                  <a:pt x="2891536" y="2110969"/>
                  <a:pt x="2889885" y="2139461"/>
                </a:cubicBezTo>
                <a:lnTo>
                  <a:pt x="2818945" y="2139461"/>
                </a:lnTo>
                <a:cubicBezTo>
                  <a:pt x="2821421" y="2064364"/>
                  <a:pt x="2869776" y="2012037"/>
                  <a:pt x="2930344" y="2012028"/>
                </a:cubicBezTo>
                <a:close/>
                <a:moveTo>
                  <a:pt x="2635730" y="2012028"/>
                </a:moveTo>
                <a:cubicBezTo>
                  <a:pt x="2705318" y="2012028"/>
                  <a:pt x="2761730" y="2092617"/>
                  <a:pt x="2761730" y="2192028"/>
                </a:cubicBezTo>
                <a:cubicBezTo>
                  <a:pt x="2761730" y="2291439"/>
                  <a:pt x="2705318" y="2372028"/>
                  <a:pt x="2635730" y="2372028"/>
                </a:cubicBezTo>
                <a:cubicBezTo>
                  <a:pt x="2566142" y="2372028"/>
                  <a:pt x="2509730" y="2291439"/>
                  <a:pt x="2509730" y="2192028"/>
                </a:cubicBezTo>
                <a:cubicBezTo>
                  <a:pt x="2509730" y="2092617"/>
                  <a:pt x="2566142" y="2012028"/>
                  <a:pt x="2635730" y="2012028"/>
                </a:cubicBezTo>
                <a:close/>
                <a:moveTo>
                  <a:pt x="2436237" y="2012028"/>
                </a:moveTo>
                <a:lnTo>
                  <a:pt x="2436206" y="2012510"/>
                </a:lnTo>
                <a:lnTo>
                  <a:pt x="2452515" y="2012510"/>
                </a:lnTo>
                <a:lnTo>
                  <a:pt x="2452515" y="2372028"/>
                </a:lnTo>
                <a:lnTo>
                  <a:pt x="2364870" y="2372028"/>
                </a:lnTo>
                <a:lnTo>
                  <a:pt x="2364870" y="2101874"/>
                </a:lnTo>
                <a:cubicBezTo>
                  <a:pt x="2347394" y="2108434"/>
                  <a:pt x="2328091" y="2111607"/>
                  <a:pt x="2308515" y="2111039"/>
                </a:cubicBezTo>
                <a:lnTo>
                  <a:pt x="2311564" y="2043892"/>
                </a:lnTo>
                <a:cubicBezTo>
                  <a:pt x="2321741" y="2044066"/>
                  <a:pt x="2331771" y="2042373"/>
                  <a:pt x="2340372" y="2039030"/>
                </a:cubicBezTo>
                <a:cubicBezTo>
                  <a:pt x="2355279" y="2033236"/>
                  <a:pt x="2364268" y="2023137"/>
                  <a:pt x="2364156" y="2012310"/>
                </a:cubicBezTo>
                <a:cubicBezTo>
                  <a:pt x="2388183" y="2012216"/>
                  <a:pt x="2412210" y="2012122"/>
                  <a:pt x="2436237" y="2012028"/>
                </a:cubicBezTo>
                <a:close/>
                <a:moveTo>
                  <a:pt x="1574625" y="2012028"/>
                </a:moveTo>
                <a:cubicBezTo>
                  <a:pt x="1640698" y="2014229"/>
                  <a:pt x="1690250" y="2074602"/>
                  <a:pt x="1683183" y="2136479"/>
                </a:cubicBezTo>
                <a:cubicBezTo>
                  <a:pt x="1674198" y="2202312"/>
                  <a:pt x="1626628" y="2231435"/>
                  <a:pt x="1583694" y="2275597"/>
                </a:cubicBezTo>
                <a:lnTo>
                  <a:pt x="1675474" y="2275597"/>
                </a:lnTo>
                <a:lnTo>
                  <a:pt x="1675474" y="2357732"/>
                </a:lnTo>
                <a:lnTo>
                  <a:pt x="1463640" y="2357732"/>
                </a:lnTo>
                <a:cubicBezTo>
                  <a:pt x="1463691" y="2335416"/>
                  <a:pt x="1464802" y="2314113"/>
                  <a:pt x="1464853" y="2291797"/>
                </a:cubicBezTo>
                <a:cubicBezTo>
                  <a:pt x="1514907" y="2240158"/>
                  <a:pt x="1549943" y="2213324"/>
                  <a:pt x="1610052" y="2143601"/>
                </a:cubicBezTo>
                <a:cubicBezTo>
                  <a:pt x="1624515" y="2116927"/>
                  <a:pt x="1601546" y="2092452"/>
                  <a:pt x="1576112" y="2093607"/>
                </a:cubicBezTo>
                <a:cubicBezTo>
                  <a:pt x="1554383" y="2094595"/>
                  <a:pt x="1535817" y="2110969"/>
                  <a:pt x="1534167" y="2139461"/>
                </a:cubicBezTo>
                <a:lnTo>
                  <a:pt x="1463227" y="2139461"/>
                </a:lnTo>
                <a:cubicBezTo>
                  <a:pt x="1465703" y="2064364"/>
                  <a:pt x="1514058" y="2012037"/>
                  <a:pt x="1574625" y="2012028"/>
                </a:cubicBezTo>
                <a:close/>
                <a:moveTo>
                  <a:pt x="1280012" y="2012028"/>
                </a:moveTo>
                <a:cubicBezTo>
                  <a:pt x="1349600" y="2012028"/>
                  <a:pt x="1406012" y="2092617"/>
                  <a:pt x="1406012" y="2192028"/>
                </a:cubicBezTo>
                <a:cubicBezTo>
                  <a:pt x="1406012" y="2291439"/>
                  <a:pt x="1349600" y="2372028"/>
                  <a:pt x="1280012" y="2372028"/>
                </a:cubicBezTo>
                <a:cubicBezTo>
                  <a:pt x="1210424" y="2372028"/>
                  <a:pt x="1154012" y="2291439"/>
                  <a:pt x="1154012" y="2192028"/>
                </a:cubicBezTo>
                <a:cubicBezTo>
                  <a:pt x="1154012" y="2092617"/>
                  <a:pt x="1210424" y="2012028"/>
                  <a:pt x="1280012" y="2012028"/>
                </a:cubicBezTo>
                <a:close/>
                <a:moveTo>
                  <a:pt x="1080519" y="2012028"/>
                </a:moveTo>
                <a:lnTo>
                  <a:pt x="1080488" y="2012510"/>
                </a:lnTo>
                <a:lnTo>
                  <a:pt x="1096797" y="2012510"/>
                </a:lnTo>
                <a:lnTo>
                  <a:pt x="1096797" y="2372028"/>
                </a:lnTo>
                <a:lnTo>
                  <a:pt x="1009152" y="2372028"/>
                </a:lnTo>
                <a:lnTo>
                  <a:pt x="1009152" y="2101874"/>
                </a:lnTo>
                <a:cubicBezTo>
                  <a:pt x="991676" y="2108434"/>
                  <a:pt x="972373" y="2111607"/>
                  <a:pt x="952797" y="2111039"/>
                </a:cubicBezTo>
                <a:lnTo>
                  <a:pt x="955846" y="2043892"/>
                </a:lnTo>
                <a:cubicBezTo>
                  <a:pt x="966023" y="2044066"/>
                  <a:pt x="976053" y="2042373"/>
                  <a:pt x="984654" y="2039030"/>
                </a:cubicBezTo>
                <a:cubicBezTo>
                  <a:pt x="999561" y="2033236"/>
                  <a:pt x="1008550" y="2023137"/>
                  <a:pt x="1008438" y="2012310"/>
                </a:cubicBezTo>
                <a:cubicBezTo>
                  <a:pt x="1032465" y="2012216"/>
                  <a:pt x="1056492" y="2012122"/>
                  <a:pt x="1080519" y="2012028"/>
                </a:cubicBezTo>
                <a:close/>
                <a:moveTo>
                  <a:pt x="3373743" y="362438"/>
                </a:moveTo>
                <a:lnTo>
                  <a:pt x="3553743" y="362438"/>
                </a:lnTo>
                <a:lnTo>
                  <a:pt x="3553743" y="2414438"/>
                </a:lnTo>
                <a:lnTo>
                  <a:pt x="3373743" y="2414438"/>
                </a:lnTo>
                <a:close/>
                <a:moveTo>
                  <a:pt x="3129580" y="362438"/>
                </a:moveTo>
                <a:lnTo>
                  <a:pt x="3273580" y="362438"/>
                </a:lnTo>
                <a:lnTo>
                  <a:pt x="3273580" y="2414438"/>
                </a:lnTo>
                <a:lnTo>
                  <a:pt x="3129580" y="2414438"/>
                </a:lnTo>
                <a:close/>
                <a:moveTo>
                  <a:pt x="2939411" y="362438"/>
                </a:moveTo>
                <a:lnTo>
                  <a:pt x="3029411" y="362438"/>
                </a:lnTo>
                <a:lnTo>
                  <a:pt x="3029411" y="1957238"/>
                </a:lnTo>
                <a:lnTo>
                  <a:pt x="2939411" y="1957238"/>
                </a:lnTo>
                <a:close/>
                <a:moveTo>
                  <a:pt x="2731242" y="362438"/>
                </a:moveTo>
                <a:lnTo>
                  <a:pt x="2839242" y="362438"/>
                </a:lnTo>
                <a:lnTo>
                  <a:pt x="2839242" y="1957238"/>
                </a:lnTo>
                <a:lnTo>
                  <a:pt x="2731242" y="1957238"/>
                </a:lnTo>
                <a:close/>
                <a:moveTo>
                  <a:pt x="2487073" y="362438"/>
                </a:moveTo>
                <a:lnTo>
                  <a:pt x="2631073" y="362438"/>
                </a:lnTo>
                <a:lnTo>
                  <a:pt x="2631073" y="1957238"/>
                </a:lnTo>
                <a:lnTo>
                  <a:pt x="2487073" y="1957238"/>
                </a:lnTo>
                <a:close/>
                <a:moveTo>
                  <a:pt x="2296904" y="362438"/>
                </a:moveTo>
                <a:lnTo>
                  <a:pt x="2386904" y="362438"/>
                </a:lnTo>
                <a:lnTo>
                  <a:pt x="2386904" y="1957238"/>
                </a:lnTo>
                <a:lnTo>
                  <a:pt x="2296904" y="1957238"/>
                </a:lnTo>
                <a:close/>
                <a:moveTo>
                  <a:pt x="2016735" y="362438"/>
                </a:moveTo>
                <a:lnTo>
                  <a:pt x="2196735" y="362438"/>
                </a:lnTo>
                <a:lnTo>
                  <a:pt x="2196735" y="1957238"/>
                </a:lnTo>
                <a:lnTo>
                  <a:pt x="2016735" y="1957238"/>
                </a:lnTo>
                <a:close/>
                <a:moveTo>
                  <a:pt x="1826566" y="362438"/>
                </a:moveTo>
                <a:lnTo>
                  <a:pt x="1916566" y="362438"/>
                </a:lnTo>
                <a:lnTo>
                  <a:pt x="1916566" y="1957238"/>
                </a:lnTo>
                <a:lnTo>
                  <a:pt x="1826566" y="1957238"/>
                </a:lnTo>
                <a:close/>
                <a:moveTo>
                  <a:pt x="1582397" y="362438"/>
                </a:moveTo>
                <a:lnTo>
                  <a:pt x="1726397" y="362438"/>
                </a:lnTo>
                <a:lnTo>
                  <a:pt x="1726397" y="1957238"/>
                </a:lnTo>
                <a:lnTo>
                  <a:pt x="1582397" y="1957238"/>
                </a:lnTo>
                <a:close/>
                <a:moveTo>
                  <a:pt x="1302228" y="362438"/>
                </a:moveTo>
                <a:lnTo>
                  <a:pt x="1482228" y="362438"/>
                </a:lnTo>
                <a:lnTo>
                  <a:pt x="1482228" y="1957238"/>
                </a:lnTo>
                <a:lnTo>
                  <a:pt x="1302228" y="1957238"/>
                </a:lnTo>
                <a:close/>
                <a:moveTo>
                  <a:pt x="1094059" y="362438"/>
                </a:moveTo>
                <a:lnTo>
                  <a:pt x="1202059" y="362438"/>
                </a:lnTo>
                <a:lnTo>
                  <a:pt x="1202059" y="1957238"/>
                </a:lnTo>
                <a:lnTo>
                  <a:pt x="1094059" y="1957238"/>
                </a:lnTo>
                <a:close/>
                <a:moveTo>
                  <a:pt x="903890" y="362438"/>
                </a:moveTo>
                <a:lnTo>
                  <a:pt x="993890" y="362438"/>
                </a:lnTo>
                <a:lnTo>
                  <a:pt x="993890" y="1957238"/>
                </a:lnTo>
                <a:lnTo>
                  <a:pt x="903890" y="1957238"/>
                </a:lnTo>
                <a:close/>
                <a:moveTo>
                  <a:pt x="623721" y="362438"/>
                </a:moveTo>
                <a:lnTo>
                  <a:pt x="803721" y="362438"/>
                </a:lnTo>
                <a:lnTo>
                  <a:pt x="803721" y="2414438"/>
                </a:lnTo>
                <a:lnTo>
                  <a:pt x="623721" y="2414438"/>
                </a:lnTo>
                <a:close/>
                <a:moveTo>
                  <a:pt x="433552" y="362438"/>
                </a:moveTo>
                <a:lnTo>
                  <a:pt x="523552" y="362438"/>
                </a:lnTo>
                <a:lnTo>
                  <a:pt x="523552" y="2414438"/>
                </a:lnTo>
                <a:lnTo>
                  <a:pt x="433552" y="2414438"/>
                </a:lnTo>
                <a:close/>
                <a:moveTo>
                  <a:pt x="303674" y="216000"/>
                </a:moveTo>
                <a:cubicBezTo>
                  <a:pt x="255253" y="216000"/>
                  <a:pt x="216000" y="255253"/>
                  <a:pt x="216000" y="303674"/>
                </a:cubicBezTo>
                <a:lnTo>
                  <a:pt x="216000" y="2504326"/>
                </a:lnTo>
                <a:cubicBezTo>
                  <a:pt x="216000" y="2552747"/>
                  <a:pt x="255253" y="2592000"/>
                  <a:pt x="303674" y="2592000"/>
                </a:cubicBezTo>
                <a:lnTo>
                  <a:pt x="3656326" y="2592000"/>
                </a:lnTo>
                <a:cubicBezTo>
                  <a:pt x="3704747" y="2592000"/>
                  <a:pt x="3744000" y="2552747"/>
                  <a:pt x="3744000" y="2504326"/>
                </a:cubicBezTo>
                <a:lnTo>
                  <a:pt x="3744000" y="303674"/>
                </a:lnTo>
                <a:cubicBezTo>
                  <a:pt x="3744000" y="255253"/>
                  <a:pt x="3704747" y="216000"/>
                  <a:pt x="3656326" y="216000"/>
                </a:cubicBezTo>
                <a:close/>
                <a:moveTo>
                  <a:pt x="149021" y="0"/>
                </a:moveTo>
                <a:lnTo>
                  <a:pt x="3810979" y="0"/>
                </a:lnTo>
                <a:cubicBezTo>
                  <a:pt x="3893281" y="0"/>
                  <a:pt x="3960000" y="66719"/>
                  <a:pt x="3960000" y="149021"/>
                </a:cubicBezTo>
                <a:lnTo>
                  <a:pt x="3960000" y="2658979"/>
                </a:lnTo>
                <a:cubicBezTo>
                  <a:pt x="3960000" y="2741281"/>
                  <a:pt x="3893281" y="2808000"/>
                  <a:pt x="3810979" y="2808000"/>
                </a:cubicBezTo>
                <a:lnTo>
                  <a:pt x="149021" y="2808000"/>
                </a:lnTo>
                <a:cubicBezTo>
                  <a:pt x="66719" y="2808000"/>
                  <a:pt x="0" y="2741281"/>
                  <a:pt x="0" y="2658979"/>
                </a:cubicBezTo>
                <a:lnTo>
                  <a:pt x="0" y="149021"/>
                </a:lnTo>
                <a:cubicBezTo>
                  <a:pt x="0" y="66719"/>
                  <a:pt x="66719" y="0"/>
                  <a:pt x="1490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53" name="Rectangle 5">
            <a:extLst>
              <a:ext uri="{FF2B5EF4-FFF2-40B4-BE49-F238E27FC236}">
                <a16:creationId xmlns:a16="http://schemas.microsoft.com/office/drawing/2014/main" id="{CE94B0BC-81E7-4434-8E45-C3E3A7DD3CAF}"/>
              </a:ext>
            </a:extLst>
          </p:cNvPr>
          <p:cNvSpPr>
            <a:spLocks noChangeAspect="1"/>
          </p:cNvSpPr>
          <p:nvPr/>
        </p:nvSpPr>
        <p:spPr>
          <a:xfrm>
            <a:off x="7237845" y="4732432"/>
            <a:ext cx="616987" cy="616528"/>
          </a:xfrm>
          <a:custGeom>
            <a:avLst/>
            <a:gdLst/>
            <a:ahLst/>
            <a:cxnLst/>
            <a:rect l="l" t="t" r="r" b="b"/>
            <a:pathLst>
              <a:path w="3971162" h="3968213">
                <a:moveTo>
                  <a:pt x="808855" y="2815607"/>
                </a:moveTo>
                <a:lnTo>
                  <a:pt x="1168895" y="2815607"/>
                </a:lnTo>
                <a:lnTo>
                  <a:pt x="1168895" y="3175607"/>
                </a:lnTo>
                <a:lnTo>
                  <a:pt x="808855" y="3175607"/>
                </a:lnTo>
                <a:close/>
                <a:moveTo>
                  <a:pt x="697665" y="2704397"/>
                </a:moveTo>
                <a:lnTo>
                  <a:pt x="697665" y="3286817"/>
                </a:lnTo>
                <a:lnTo>
                  <a:pt x="1280085" y="3286817"/>
                </a:lnTo>
                <a:lnTo>
                  <a:pt x="1280085" y="2704397"/>
                </a:lnTo>
                <a:close/>
                <a:moveTo>
                  <a:pt x="537750" y="2544482"/>
                </a:moveTo>
                <a:lnTo>
                  <a:pt x="1440000" y="2544482"/>
                </a:lnTo>
                <a:lnTo>
                  <a:pt x="1440000" y="3446732"/>
                </a:lnTo>
                <a:lnTo>
                  <a:pt x="537750" y="3446732"/>
                </a:lnTo>
                <a:close/>
                <a:moveTo>
                  <a:pt x="0" y="2528213"/>
                </a:moveTo>
                <a:lnTo>
                  <a:pt x="360000" y="2528213"/>
                </a:lnTo>
                <a:lnTo>
                  <a:pt x="360000" y="3608213"/>
                </a:lnTo>
                <a:lnTo>
                  <a:pt x="1440000" y="3608213"/>
                </a:lnTo>
                <a:lnTo>
                  <a:pt x="1440000" y="3968213"/>
                </a:lnTo>
                <a:lnTo>
                  <a:pt x="360000" y="3968213"/>
                </a:lnTo>
                <a:lnTo>
                  <a:pt x="0" y="3968213"/>
                </a:lnTo>
                <a:lnTo>
                  <a:pt x="0" y="3608213"/>
                </a:lnTo>
                <a:close/>
                <a:moveTo>
                  <a:pt x="3605829" y="2524046"/>
                </a:moveTo>
                <a:lnTo>
                  <a:pt x="3965829" y="2524046"/>
                </a:lnTo>
                <a:lnTo>
                  <a:pt x="3965829" y="3604046"/>
                </a:lnTo>
                <a:lnTo>
                  <a:pt x="3965829" y="3964046"/>
                </a:lnTo>
                <a:lnTo>
                  <a:pt x="3605829" y="3964046"/>
                </a:lnTo>
                <a:lnTo>
                  <a:pt x="2525829" y="3964046"/>
                </a:lnTo>
                <a:lnTo>
                  <a:pt x="2525829" y="3604046"/>
                </a:lnTo>
                <a:lnTo>
                  <a:pt x="3605829" y="3604046"/>
                </a:lnTo>
                <a:close/>
                <a:moveTo>
                  <a:pt x="1542677" y="2468095"/>
                </a:moveTo>
                <a:lnTo>
                  <a:pt x="1758701" y="2468095"/>
                </a:lnTo>
                <a:lnTo>
                  <a:pt x="1758701" y="2835684"/>
                </a:lnTo>
                <a:lnTo>
                  <a:pt x="1542677" y="2835684"/>
                </a:lnTo>
                <a:close/>
                <a:moveTo>
                  <a:pt x="3174101" y="2437460"/>
                </a:moveTo>
                <a:lnTo>
                  <a:pt x="3390125" y="2437460"/>
                </a:lnTo>
                <a:lnTo>
                  <a:pt x="3390125" y="2663201"/>
                </a:lnTo>
                <a:lnTo>
                  <a:pt x="3174101" y="2663201"/>
                </a:lnTo>
                <a:close/>
                <a:moveTo>
                  <a:pt x="2809842" y="2295613"/>
                </a:moveTo>
                <a:lnTo>
                  <a:pt x="3025866" y="2295613"/>
                </a:lnTo>
                <a:lnTo>
                  <a:pt x="3025866" y="2663202"/>
                </a:lnTo>
                <a:lnTo>
                  <a:pt x="3389097" y="2663202"/>
                </a:lnTo>
                <a:lnTo>
                  <a:pt x="3389097" y="2873898"/>
                </a:lnTo>
                <a:lnTo>
                  <a:pt x="3389097" y="2873898"/>
                </a:lnTo>
                <a:lnTo>
                  <a:pt x="3389097" y="3446732"/>
                </a:lnTo>
                <a:lnTo>
                  <a:pt x="3173073" y="3446732"/>
                </a:lnTo>
                <a:lnTo>
                  <a:pt x="3173073" y="2879226"/>
                </a:lnTo>
                <a:lnTo>
                  <a:pt x="3021508" y="2879226"/>
                </a:lnTo>
                <a:lnTo>
                  <a:pt x="3021508" y="2663202"/>
                </a:lnTo>
                <a:lnTo>
                  <a:pt x="2809842" y="2663202"/>
                </a:lnTo>
                <a:close/>
                <a:moveTo>
                  <a:pt x="2093780" y="2089306"/>
                </a:moveTo>
                <a:lnTo>
                  <a:pt x="2309804" y="2089306"/>
                </a:lnTo>
                <a:lnTo>
                  <a:pt x="2309804" y="2315047"/>
                </a:lnTo>
                <a:lnTo>
                  <a:pt x="2093780" y="2315047"/>
                </a:lnTo>
                <a:close/>
                <a:moveTo>
                  <a:pt x="2656492" y="1853849"/>
                </a:moveTo>
                <a:lnTo>
                  <a:pt x="2872516" y="1853849"/>
                </a:lnTo>
                <a:lnTo>
                  <a:pt x="2872516" y="2038657"/>
                </a:lnTo>
                <a:lnTo>
                  <a:pt x="2989835" y="2038657"/>
                </a:lnTo>
                <a:lnTo>
                  <a:pt x="2989835" y="1887092"/>
                </a:lnTo>
                <a:lnTo>
                  <a:pt x="3205859" y="1887092"/>
                </a:lnTo>
                <a:lnTo>
                  <a:pt x="3205859" y="2028940"/>
                </a:lnTo>
                <a:lnTo>
                  <a:pt x="3390125" y="2028940"/>
                </a:lnTo>
                <a:lnTo>
                  <a:pt x="3390125" y="2254681"/>
                </a:lnTo>
                <a:lnTo>
                  <a:pt x="3205859" y="2254681"/>
                </a:lnTo>
                <a:lnTo>
                  <a:pt x="3174101" y="2254681"/>
                </a:lnTo>
                <a:lnTo>
                  <a:pt x="3005149" y="2254681"/>
                </a:lnTo>
                <a:lnTo>
                  <a:pt x="2989835" y="2254681"/>
                </a:lnTo>
                <a:lnTo>
                  <a:pt x="2688721" y="2254681"/>
                </a:lnTo>
                <a:lnTo>
                  <a:pt x="2688721" y="2447179"/>
                </a:lnTo>
                <a:lnTo>
                  <a:pt x="2488606" y="2447179"/>
                </a:lnTo>
                <a:lnTo>
                  <a:pt x="2488606" y="2663841"/>
                </a:lnTo>
                <a:lnTo>
                  <a:pt x="2486018" y="2663841"/>
                </a:lnTo>
                <a:lnTo>
                  <a:pt x="2486018" y="2846997"/>
                </a:lnTo>
                <a:lnTo>
                  <a:pt x="2840287" y="2846997"/>
                </a:lnTo>
                <a:lnTo>
                  <a:pt x="2840287" y="3046907"/>
                </a:lnTo>
                <a:lnTo>
                  <a:pt x="3045880" y="3046907"/>
                </a:lnTo>
                <a:lnTo>
                  <a:pt x="3045880" y="3272648"/>
                </a:lnTo>
                <a:lnTo>
                  <a:pt x="2829856" y="3272648"/>
                </a:lnTo>
                <a:lnTo>
                  <a:pt x="2829856" y="3063021"/>
                </a:lnTo>
                <a:lnTo>
                  <a:pt x="2472698" y="3063021"/>
                </a:lnTo>
                <a:lnTo>
                  <a:pt x="2472698" y="2847499"/>
                </a:lnTo>
                <a:lnTo>
                  <a:pt x="2093780" y="2847499"/>
                </a:lnTo>
                <a:lnTo>
                  <a:pt x="2088510" y="2847499"/>
                </a:lnTo>
                <a:lnTo>
                  <a:pt x="1910267" y="2847499"/>
                </a:lnTo>
                <a:lnTo>
                  <a:pt x="1910267" y="3028023"/>
                </a:lnTo>
                <a:lnTo>
                  <a:pt x="2277575" y="3028023"/>
                </a:lnTo>
                <a:lnTo>
                  <a:pt x="2277575" y="3241488"/>
                </a:lnTo>
                <a:lnTo>
                  <a:pt x="2829855" y="3241488"/>
                </a:lnTo>
                <a:lnTo>
                  <a:pt x="2829855" y="3457512"/>
                </a:lnTo>
                <a:lnTo>
                  <a:pt x="2269993" y="3457512"/>
                </a:lnTo>
                <a:lnTo>
                  <a:pt x="2269993" y="3244047"/>
                </a:lnTo>
                <a:lnTo>
                  <a:pt x="2111604" y="3244047"/>
                </a:lnTo>
                <a:lnTo>
                  <a:pt x="2111604" y="3446733"/>
                </a:lnTo>
                <a:lnTo>
                  <a:pt x="1744015" y="3446733"/>
                </a:lnTo>
                <a:lnTo>
                  <a:pt x="1744015" y="3230709"/>
                </a:lnTo>
                <a:lnTo>
                  <a:pt x="1909986" y="3230709"/>
                </a:lnTo>
                <a:lnTo>
                  <a:pt x="1909986" y="3051709"/>
                </a:lnTo>
                <a:lnTo>
                  <a:pt x="1542678" y="3051709"/>
                </a:lnTo>
                <a:lnTo>
                  <a:pt x="1542678" y="2835685"/>
                </a:lnTo>
                <a:lnTo>
                  <a:pt x="1877756" y="2835685"/>
                </a:lnTo>
                <a:lnTo>
                  <a:pt x="1877756" y="2315047"/>
                </a:lnTo>
                <a:lnTo>
                  <a:pt x="2093780" y="2315047"/>
                </a:lnTo>
                <a:lnTo>
                  <a:pt x="2093780" y="2631475"/>
                </a:lnTo>
                <a:lnTo>
                  <a:pt x="2272582" y="2631475"/>
                </a:lnTo>
                <a:lnTo>
                  <a:pt x="2272582" y="2438100"/>
                </a:lnTo>
                <a:lnTo>
                  <a:pt x="2472697" y="2438100"/>
                </a:lnTo>
                <a:lnTo>
                  <a:pt x="2472697" y="2254681"/>
                </a:lnTo>
                <a:lnTo>
                  <a:pt x="2472697" y="2221438"/>
                </a:lnTo>
                <a:lnTo>
                  <a:pt x="2472697" y="2038657"/>
                </a:lnTo>
                <a:lnTo>
                  <a:pt x="2656492" y="2038657"/>
                </a:lnTo>
                <a:close/>
                <a:moveTo>
                  <a:pt x="2989836" y="1667759"/>
                </a:moveTo>
                <a:lnTo>
                  <a:pt x="3357425" y="1667759"/>
                </a:lnTo>
                <a:lnTo>
                  <a:pt x="3357425" y="1883783"/>
                </a:lnTo>
                <a:lnTo>
                  <a:pt x="2989836" y="1883783"/>
                </a:lnTo>
                <a:close/>
                <a:moveTo>
                  <a:pt x="2309586" y="1554888"/>
                </a:moveTo>
                <a:lnTo>
                  <a:pt x="2829824" y="1554888"/>
                </a:lnTo>
                <a:lnTo>
                  <a:pt x="2829824" y="1770912"/>
                </a:lnTo>
                <a:lnTo>
                  <a:pt x="2525643" y="1770912"/>
                </a:lnTo>
                <a:lnTo>
                  <a:pt x="2525643" y="1927296"/>
                </a:lnTo>
                <a:lnTo>
                  <a:pt x="2309619" y="1927296"/>
                </a:lnTo>
                <a:lnTo>
                  <a:pt x="2309619" y="1770912"/>
                </a:lnTo>
                <a:lnTo>
                  <a:pt x="2309586" y="1770912"/>
                </a:lnTo>
                <a:close/>
                <a:moveTo>
                  <a:pt x="616397" y="1550030"/>
                </a:moveTo>
                <a:lnTo>
                  <a:pt x="808855" y="1550030"/>
                </a:lnTo>
                <a:lnTo>
                  <a:pt x="832421" y="1550030"/>
                </a:lnTo>
                <a:lnTo>
                  <a:pt x="1024879" y="1550030"/>
                </a:lnTo>
                <a:lnTo>
                  <a:pt x="1024879" y="1775771"/>
                </a:lnTo>
                <a:lnTo>
                  <a:pt x="832421" y="1775771"/>
                </a:lnTo>
                <a:lnTo>
                  <a:pt x="832421" y="2079590"/>
                </a:lnTo>
                <a:lnTo>
                  <a:pt x="1028931" y="2079590"/>
                </a:lnTo>
                <a:lnTo>
                  <a:pt x="1192537" y="2079590"/>
                </a:lnTo>
                <a:lnTo>
                  <a:pt x="1244955" y="2079590"/>
                </a:lnTo>
                <a:lnTo>
                  <a:pt x="1244955" y="2231155"/>
                </a:lnTo>
                <a:lnTo>
                  <a:pt x="1468668" y="2231155"/>
                </a:lnTo>
                <a:lnTo>
                  <a:pt x="1468668" y="2447179"/>
                </a:lnTo>
                <a:lnTo>
                  <a:pt x="1244955" y="2447179"/>
                </a:lnTo>
                <a:lnTo>
                  <a:pt x="1244955" y="2447179"/>
                </a:lnTo>
                <a:lnTo>
                  <a:pt x="1028931" y="2447179"/>
                </a:lnTo>
                <a:lnTo>
                  <a:pt x="1028931" y="2295614"/>
                </a:lnTo>
                <a:lnTo>
                  <a:pt x="619703" y="2295614"/>
                </a:lnTo>
                <a:lnTo>
                  <a:pt x="619703" y="2082482"/>
                </a:lnTo>
                <a:lnTo>
                  <a:pt x="616397" y="2082482"/>
                </a:lnTo>
                <a:close/>
                <a:moveTo>
                  <a:pt x="1747452" y="1324289"/>
                </a:moveTo>
                <a:lnTo>
                  <a:pt x="1963476" y="1324289"/>
                </a:lnTo>
                <a:lnTo>
                  <a:pt x="1963476" y="1528779"/>
                </a:lnTo>
                <a:lnTo>
                  <a:pt x="2151955" y="1528779"/>
                </a:lnTo>
                <a:lnTo>
                  <a:pt x="2151955" y="1754520"/>
                </a:lnTo>
                <a:lnTo>
                  <a:pt x="1935931" y="1754520"/>
                </a:lnTo>
                <a:lnTo>
                  <a:pt x="1935931" y="1550030"/>
                </a:lnTo>
                <a:lnTo>
                  <a:pt x="1758702" y="1550030"/>
                </a:lnTo>
                <a:lnTo>
                  <a:pt x="1758702" y="1863566"/>
                </a:lnTo>
                <a:lnTo>
                  <a:pt x="2119726" y="1863566"/>
                </a:lnTo>
                <a:lnTo>
                  <a:pt x="2119726" y="2079590"/>
                </a:lnTo>
                <a:lnTo>
                  <a:pt x="1761543" y="2079590"/>
                </a:lnTo>
                <a:lnTo>
                  <a:pt x="1761543" y="2259540"/>
                </a:lnTo>
                <a:lnTo>
                  <a:pt x="1545519" y="2259540"/>
                </a:lnTo>
                <a:lnTo>
                  <a:pt x="1545519" y="2082482"/>
                </a:lnTo>
                <a:lnTo>
                  <a:pt x="1542678" y="2082482"/>
                </a:lnTo>
                <a:lnTo>
                  <a:pt x="1542678" y="2079589"/>
                </a:lnTo>
                <a:lnTo>
                  <a:pt x="1030691" y="2079589"/>
                </a:lnTo>
                <a:lnTo>
                  <a:pt x="1030691" y="1863565"/>
                </a:lnTo>
                <a:lnTo>
                  <a:pt x="1192537" y="1863565"/>
                </a:lnTo>
                <a:lnTo>
                  <a:pt x="1192537" y="1662900"/>
                </a:lnTo>
                <a:lnTo>
                  <a:pt x="1440000" y="1662900"/>
                </a:lnTo>
                <a:lnTo>
                  <a:pt x="1440000" y="1863565"/>
                </a:lnTo>
                <a:lnTo>
                  <a:pt x="1542678" y="1863565"/>
                </a:lnTo>
                <a:lnTo>
                  <a:pt x="1542678" y="1550030"/>
                </a:lnTo>
                <a:lnTo>
                  <a:pt x="1747452" y="1550030"/>
                </a:lnTo>
                <a:close/>
                <a:moveTo>
                  <a:pt x="2802267" y="814725"/>
                </a:moveTo>
                <a:lnTo>
                  <a:pt x="3162307" y="814725"/>
                </a:lnTo>
                <a:lnTo>
                  <a:pt x="3162307" y="1174725"/>
                </a:lnTo>
                <a:lnTo>
                  <a:pt x="2802267" y="1174725"/>
                </a:lnTo>
                <a:close/>
                <a:moveTo>
                  <a:pt x="884915" y="814725"/>
                </a:moveTo>
                <a:lnTo>
                  <a:pt x="1244955" y="814725"/>
                </a:lnTo>
                <a:lnTo>
                  <a:pt x="1244955" y="1174725"/>
                </a:lnTo>
                <a:lnTo>
                  <a:pt x="884915" y="1174725"/>
                </a:lnTo>
                <a:close/>
                <a:moveTo>
                  <a:pt x="2691077" y="703515"/>
                </a:moveTo>
                <a:lnTo>
                  <a:pt x="2691077" y="1285935"/>
                </a:lnTo>
                <a:lnTo>
                  <a:pt x="3273497" y="1285935"/>
                </a:lnTo>
                <a:lnTo>
                  <a:pt x="3273497" y="703515"/>
                </a:lnTo>
                <a:close/>
                <a:moveTo>
                  <a:pt x="773725" y="703515"/>
                </a:moveTo>
                <a:lnTo>
                  <a:pt x="773725" y="1285935"/>
                </a:lnTo>
                <a:lnTo>
                  <a:pt x="1356145" y="1285935"/>
                </a:lnTo>
                <a:lnTo>
                  <a:pt x="1356145" y="703515"/>
                </a:lnTo>
                <a:close/>
                <a:moveTo>
                  <a:pt x="2531162" y="543600"/>
                </a:moveTo>
                <a:lnTo>
                  <a:pt x="3433412" y="543600"/>
                </a:lnTo>
                <a:lnTo>
                  <a:pt x="3433412" y="1445850"/>
                </a:lnTo>
                <a:lnTo>
                  <a:pt x="2531162" y="1445850"/>
                </a:lnTo>
                <a:close/>
                <a:moveTo>
                  <a:pt x="613810" y="543600"/>
                </a:moveTo>
                <a:lnTo>
                  <a:pt x="1516060" y="543600"/>
                </a:lnTo>
                <a:lnTo>
                  <a:pt x="1516060" y="1445850"/>
                </a:lnTo>
                <a:lnTo>
                  <a:pt x="613810" y="1445850"/>
                </a:lnTo>
                <a:close/>
                <a:moveTo>
                  <a:pt x="2088509" y="543244"/>
                </a:moveTo>
                <a:lnTo>
                  <a:pt x="2283187" y="543244"/>
                </a:lnTo>
                <a:lnTo>
                  <a:pt x="2283187" y="759268"/>
                </a:lnTo>
                <a:lnTo>
                  <a:pt x="2088509" y="759268"/>
                </a:lnTo>
                <a:close/>
                <a:moveTo>
                  <a:pt x="1751276" y="543243"/>
                </a:moveTo>
                <a:lnTo>
                  <a:pt x="1967300" y="543243"/>
                </a:lnTo>
                <a:lnTo>
                  <a:pt x="1967300" y="986389"/>
                </a:lnTo>
                <a:lnTo>
                  <a:pt x="2119726" y="986389"/>
                </a:lnTo>
                <a:lnTo>
                  <a:pt x="2119726" y="986388"/>
                </a:lnTo>
                <a:lnTo>
                  <a:pt x="2335750" y="986388"/>
                </a:lnTo>
                <a:lnTo>
                  <a:pt x="2335750" y="1491348"/>
                </a:lnTo>
                <a:lnTo>
                  <a:pt x="2119726" y="1491348"/>
                </a:lnTo>
                <a:lnTo>
                  <a:pt x="2119726" y="1202413"/>
                </a:lnTo>
                <a:lnTo>
                  <a:pt x="1747396" y="1202413"/>
                </a:lnTo>
                <a:lnTo>
                  <a:pt x="1747396" y="986389"/>
                </a:lnTo>
                <a:lnTo>
                  <a:pt x="1751276" y="986389"/>
                </a:lnTo>
                <a:close/>
                <a:moveTo>
                  <a:pt x="4409" y="5850"/>
                </a:moveTo>
                <a:lnTo>
                  <a:pt x="364409" y="5850"/>
                </a:lnTo>
                <a:lnTo>
                  <a:pt x="1444409" y="5850"/>
                </a:lnTo>
                <a:lnTo>
                  <a:pt x="1444409" y="365850"/>
                </a:lnTo>
                <a:lnTo>
                  <a:pt x="364409" y="365850"/>
                </a:lnTo>
                <a:lnTo>
                  <a:pt x="364409" y="1445850"/>
                </a:lnTo>
                <a:lnTo>
                  <a:pt x="4409" y="1445850"/>
                </a:lnTo>
                <a:lnTo>
                  <a:pt x="4409" y="365850"/>
                </a:lnTo>
                <a:close/>
                <a:moveTo>
                  <a:pt x="2531162" y="0"/>
                </a:moveTo>
                <a:lnTo>
                  <a:pt x="3611162" y="0"/>
                </a:lnTo>
                <a:lnTo>
                  <a:pt x="3971162" y="0"/>
                </a:lnTo>
                <a:lnTo>
                  <a:pt x="3971162" y="360000"/>
                </a:lnTo>
                <a:lnTo>
                  <a:pt x="3971162" y="1440000"/>
                </a:lnTo>
                <a:lnTo>
                  <a:pt x="3611162" y="1440000"/>
                </a:lnTo>
                <a:lnTo>
                  <a:pt x="3611162" y="360000"/>
                </a:lnTo>
                <a:lnTo>
                  <a:pt x="2531162" y="36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A9248B6-9169-4C7D-BCC9-5F498EA8F84D}"/>
              </a:ext>
            </a:extLst>
          </p:cNvPr>
          <p:cNvGrpSpPr/>
          <p:nvPr/>
        </p:nvGrpSpPr>
        <p:grpSpPr>
          <a:xfrm>
            <a:off x="6186540" y="3495735"/>
            <a:ext cx="2719592" cy="823652"/>
            <a:chOff x="2079598" y="4324401"/>
            <a:chExt cx="3303211" cy="82365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5DD109C-D455-4EC9-BEAB-C5F8985C6CCF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AD56339-3A2B-408C-A97A-2140E3E4973E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98C0480-5C97-4A83-ABA3-D7A599747482}"/>
              </a:ext>
            </a:extLst>
          </p:cNvPr>
          <p:cNvGrpSpPr/>
          <p:nvPr/>
        </p:nvGrpSpPr>
        <p:grpSpPr>
          <a:xfrm>
            <a:off x="8968802" y="3495735"/>
            <a:ext cx="2719592" cy="823652"/>
            <a:chOff x="2079598" y="4324401"/>
            <a:chExt cx="3303211" cy="823652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B159A0B-3CC2-463A-AF3E-3BADEFC9CA90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0FF0DAC-50E1-4A83-830C-88F241088521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C049585-ED67-449A-A3D6-FF53D648CBBF}"/>
              </a:ext>
            </a:extLst>
          </p:cNvPr>
          <p:cNvGrpSpPr/>
          <p:nvPr/>
        </p:nvGrpSpPr>
        <p:grpSpPr>
          <a:xfrm>
            <a:off x="6186540" y="5456676"/>
            <a:ext cx="2719592" cy="823652"/>
            <a:chOff x="2079598" y="4324401"/>
            <a:chExt cx="3303211" cy="823652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31AD6C6-2834-4F19-91AA-68D903CC7754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6FB1C31-721A-4219-8FC1-8EF8C24C8952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4893403-4DDF-430B-9DBD-3D0F73D2AB82}"/>
              </a:ext>
            </a:extLst>
          </p:cNvPr>
          <p:cNvGrpSpPr/>
          <p:nvPr/>
        </p:nvGrpSpPr>
        <p:grpSpPr>
          <a:xfrm>
            <a:off x="8968802" y="5456676"/>
            <a:ext cx="2719592" cy="823652"/>
            <a:chOff x="2079598" y="4324401"/>
            <a:chExt cx="3303211" cy="823652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4B9AD32-983D-482D-ACDA-CBAC57D5EF73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66721FF-68D7-4438-BEC6-E374D3ABBA1E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sp>
        <p:nvSpPr>
          <p:cNvPr id="66" name="Trapezoid 24">
            <a:extLst>
              <a:ext uri="{FF2B5EF4-FFF2-40B4-BE49-F238E27FC236}">
                <a16:creationId xmlns:a16="http://schemas.microsoft.com/office/drawing/2014/main" id="{03A52F41-4498-436E-8C44-88AEDCDEE119}"/>
              </a:ext>
            </a:extLst>
          </p:cNvPr>
          <p:cNvSpPr>
            <a:spLocks noChangeAspect="1"/>
          </p:cNvSpPr>
          <p:nvPr/>
        </p:nvSpPr>
        <p:spPr>
          <a:xfrm rot="8369018">
            <a:off x="10033810" y="4587357"/>
            <a:ext cx="716475" cy="723301"/>
          </a:xfrm>
          <a:custGeom>
            <a:avLst/>
            <a:gdLst/>
            <a:ahLst/>
            <a:cxnLst/>
            <a:rect l="l" t="t" r="r" b="b"/>
            <a:pathLst>
              <a:path w="4411086" h="4453092">
                <a:moveTo>
                  <a:pt x="3095887" y="1153910"/>
                </a:moveTo>
                <a:cubicBezTo>
                  <a:pt x="3119009" y="1174647"/>
                  <a:pt x="3146597" y="1191685"/>
                  <a:pt x="3177861" y="1203446"/>
                </a:cubicBezTo>
                <a:cubicBezTo>
                  <a:pt x="3302917" y="1250492"/>
                  <a:pt x="3439398" y="1195315"/>
                  <a:pt x="3482703" y="1080205"/>
                </a:cubicBezTo>
                <a:cubicBezTo>
                  <a:pt x="3526008" y="965093"/>
                  <a:pt x="3459737" y="833641"/>
                  <a:pt x="3334683" y="786595"/>
                </a:cubicBezTo>
                <a:cubicBezTo>
                  <a:pt x="3209628" y="739549"/>
                  <a:pt x="3073147" y="794724"/>
                  <a:pt x="3029841" y="909836"/>
                </a:cubicBezTo>
                <a:cubicBezTo>
                  <a:pt x="2997363" y="996169"/>
                  <a:pt x="3026521" y="1091695"/>
                  <a:pt x="3095887" y="1153910"/>
                </a:cubicBezTo>
                <a:close/>
                <a:moveTo>
                  <a:pt x="3521423" y="1860548"/>
                </a:moveTo>
                <a:cubicBezTo>
                  <a:pt x="3544546" y="1881285"/>
                  <a:pt x="3572135" y="1898322"/>
                  <a:pt x="3603399" y="1910084"/>
                </a:cubicBezTo>
                <a:cubicBezTo>
                  <a:pt x="3728453" y="1957130"/>
                  <a:pt x="3864935" y="1901953"/>
                  <a:pt x="3908240" y="1786842"/>
                </a:cubicBezTo>
                <a:cubicBezTo>
                  <a:pt x="3951546" y="1671732"/>
                  <a:pt x="3885275" y="1540278"/>
                  <a:pt x="3760220" y="1493232"/>
                </a:cubicBezTo>
                <a:cubicBezTo>
                  <a:pt x="3635166" y="1446186"/>
                  <a:pt x="3498684" y="1501363"/>
                  <a:pt x="3455379" y="1616474"/>
                </a:cubicBezTo>
                <a:cubicBezTo>
                  <a:pt x="3422900" y="1702807"/>
                  <a:pt x="3452057" y="1798333"/>
                  <a:pt x="3521423" y="1860548"/>
                </a:cubicBezTo>
                <a:close/>
                <a:moveTo>
                  <a:pt x="3507502" y="2659088"/>
                </a:moveTo>
                <a:cubicBezTo>
                  <a:pt x="3530625" y="2679826"/>
                  <a:pt x="3558214" y="2696863"/>
                  <a:pt x="3589478" y="2708624"/>
                </a:cubicBezTo>
                <a:cubicBezTo>
                  <a:pt x="3714532" y="2755670"/>
                  <a:pt x="3851014" y="2700494"/>
                  <a:pt x="3894319" y="2585383"/>
                </a:cubicBezTo>
                <a:cubicBezTo>
                  <a:pt x="3937624" y="2470273"/>
                  <a:pt x="3871353" y="2338820"/>
                  <a:pt x="3746299" y="2291774"/>
                </a:cubicBezTo>
                <a:cubicBezTo>
                  <a:pt x="3621245" y="2244728"/>
                  <a:pt x="3484763" y="2299905"/>
                  <a:pt x="3441458" y="2415014"/>
                </a:cubicBezTo>
                <a:cubicBezTo>
                  <a:pt x="3408979" y="2501348"/>
                  <a:pt x="3438136" y="2596873"/>
                  <a:pt x="3507502" y="2659088"/>
                </a:cubicBezTo>
                <a:close/>
                <a:moveTo>
                  <a:pt x="2750047" y="3029987"/>
                </a:moveTo>
                <a:cubicBezTo>
                  <a:pt x="2773168" y="3050726"/>
                  <a:pt x="2800759" y="3067763"/>
                  <a:pt x="2832021" y="3079524"/>
                </a:cubicBezTo>
                <a:cubicBezTo>
                  <a:pt x="2957076" y="3126570"/>
                  <a:pt x="3093558" y="3071393"/>
                  <a:pt x="3136863" y="2956283"/>
                </a:cubicBezTo>
                <a:cubicBezTo>
                  <a:pt x="3180168" y="2841172"/>
                  <a:pt x="3113897" y="2709719"/>
                  <a:pt x="2988843" y="2662673"/>
                </a:cubicBezTo>
                <a:cubicBezTo>
                  <a:pt x="2863789" y="2615627"/>
                  <a:pt x="2727307" y="2670804"/>
                  <a:pt x="2684001" y="2785914"/>
                </a:cubicBezTo>
                <a:cubicBezTo>
                  <a:pt x="2651523" y="2872247"/>
                  <a:pt x="2680681" y="2967773"/>
                  <a:pt x="2750047" y="3029987"/>
                </a:cubicBezTo>
                <a:close/>
                <a:moveTo>
                  <a:pt x="1666926" y="2573567"/>
                </a:moveTo>
                <a:lnTo>
                  <a:pt x="1775047" y="423729"/>
                </a:lnTo>
                <a:lnTo>
                  <a:pt x="1991290" y="423729"/>
                </a:lnTo>
                <a:lnTo>
                  <a:pt x="2099411" y="2573567"/>
                </a:lnTo>
                <a:close/>
                <a:moveTo>
                  <a:pt x="1154974" y="2568578"/>
                </a:moveTo>
                <a:cubicBezTo>
                  <a:pt x="1178096" y="2589317"/>
                  <a:pt x="1205685" y="2606354"/>
                  <a:pt x="1236949" y="2618115"/>
                </a:cubicBezTo>
                <a:cubicBezTo>
                  <a:pt x="1362003" y="2665161"/>
                  <a:pt x="1498485" y="2609985"/>
                  <a:pt x="1541790" y="2494874"/>
                </a:cubicBezTo>
                <a:cubicBezTo>
                  <a:pt x="1585096" y="2379763"/>
                  <a:pt x="1518825" y="2248310"/>
                  <a:pt x="1393770" y="2201264"/>
                </a:cubicBezTo>
                <a:cubicBezTo>
                  <a:pt x="1268716" y="2154218"/>
                  <a:pt x="1132234" y="2209394"/>
                  <a:pt x="1088929" y="2324505"/>
                </a:cubicBezTo>
                <a:cubicBezTo>
                  <a:pt x="1056450" y="2410839"/>
                  <a:pt x="1085608" y="2506364"/>
                  <a:pt x="1154974" y="2568578"/>
                </a:cubicBezTo>
                <a:close/>
                <a:moveTo>
                  <a:pt x="1811301" y="3132571"/>
                </a:moveTo>
                <a:lnTo>
                  <a:pt x="1704026" y="2663196"/>
                </a:lnTo>
                <a:lnTo>
                  <a:pt x="2117930" y="2682436"/>
                </a:lnTo>
                <a:lnTo>
                  <a:pt x="1967575" y="3139835"/>
                </a:lnTo>
                <a:close/>
                <a:moveTo>
                  <a:pt x="474734" y="2026084"/>
                </a:moveTo>
                <a:cubicBezTo>
                  <a:pt x="497856" y="2046823"/>
                  <a:pt x="525445" y="2063859"/>
                  <a:pt x="556709" y="2075621"/>
                </a:cubicBezTo>
                <a:cubicBezTo>
                  <a:pt x="681763" y="2122667"/>
                  <a:pt x="818245" y="2067490"/>
                  <a:pt x="861550" y="1952380"/>
                </a:cubicBezTo>
                <a:cubicBezTo>
                  <a:pt x="904855" y="1837269"/>
                  <a:pt x="838584" y="1705816"/>
                  <a:pt x="713530" y="1658770"/>
                </a:cubicBezTo>
                <a:cubicBezTo>
                  <a:pt x="588476" y="1611724"/>
                  <a:pt x="451994" y="1666900"/>
                  <a:pt x="408689" y="1782011"/>
                </a:cubicBezTo>
                <a:cubicBezTo>
                  <a:pt x="376210" y="1868344"/>
                  <a:pt x="405367" y="1963870"/>
                  <a:pt x="474734" y="2026084"/>
                </a:cubicBezTo>
                <a:close/>
                <a:moveTo>
                  <a:pt x="470005" y="2517620"/>
                </a:moveTo>
                <a:cubicBezTo>
                  <a:pt x="142796" y="2243059"/>
                  <a:pt x="-69074" y="1913805"/>
                  <a:pt x="20698" y="1573981"/>
                </a:cubicBezTo>
                <a:cubicBezTo>
                  <a:pt x="290062" y="677171"/>
                  <a:pt x="1131284" y="1373424"/>
                  <a:pt x="1417683" y="1157395"/>
                </a:cubicBezTo>
                <a:cubicBezTo>
                  <a:pt x="1704082" y="941367"/>
                  <a:pt x="795764" y="512391"/>
                  <a:pt x="1486994" y="164947"/>
                </a:cubicBezTo>
                <a:cubicBezTo>
                  <a:pt x="1963635" y="-91969"/>
                  <a:pt x="2301495" y="-33140"/>
                  <a:pt x="2924035" y="233397"/>
                </a:cubicBezTo>
                <a:cubicBezTo>
                  <a:pt x="3546575" y="499935"/>
                  <a:pt x="4682373" y="1460700"/>
                  <a:pt x="4352060" y="2410274"/>
                </a:cubicBezTo>
                <a:cubicBezTo>
                  <a:pt x="4055563" y="3262631"/>
                  <a:pt x="2903863" y="3342769"/>
                  <a:pt x="2149143" y="3248705"/>
                </a:cubicBezTo>
                <a:cubicBezTo>
                  <a:pt x="2120485" y="3221681"/>
                  <a:pt x="2088781" y="3200633"/>
                  <a:pt x="2056697" y="3184977"/>
                </a:cubicBezTo>
                <a:lnTo>
                  <a:pt x="2029525" y="3174239"/>
                </a:lnTo>
                <a:lnTo>
                  <a:pt x="2074465" y="2961096"/>
                </a:lnTo>
                <a:cubicBezTo>
                  <a:pt x="2174448" y="2968058"/>
                  <a:pt x="2268303" y="2914369"/>
                  <a:pt x="2302852" y="2822534"/>
                </a:cubicBezTo>
                <a:cubicBezTo>
                  <a:pt x="2344980" y="2710550"/>
                  <a:pt x="2283405" y="2583099"/>
                  <a:pt x="2164586" y="2533664"/>
                </a:cubicBezTo>
                <a:lnTo>
                  <a:pt x="2177079" y="2474412"/>
                </a:lnTo>
                <a:lnTo>
                  <a:pt x="2181423" y="2474420"/>
                </a:lnTo>
                <a:lnTo>
                  <a:pt x="2180348" y="2458905"/>
                </a:lnTo>
                <a:lnTo>
                  <a:pt x="2183345" y="2444691"/>
                </a:lnTo>
                <a:lnTo>
                  <a:pt x="2179364" y="2444684"/>
                </a:lnTo>
                <a:lnTo>
                  <a:pt x="2069296" y="855315"/>
                </a:lnTo>
                <a:cubicBezTo>
                  <a:pt x="2264713" y="815272"/>
                  <a:pt x="2400776" y="670372"/>
                  <a:pt x="2376696" y="524656"/>
                </a:cubicBezTo>
                <a:cubicBezTo>
                  <a:pt x="2351678" y="373263"/>
                  <a:pt x="2163271" y="278317"/>
                  <a:pt x="1955875" y="312591"/>
                </a:cubicBezTo>
                <a:cubicBezTo>
                  <a:pt x="1748480" y="346862"/>
                  <a:pt x="1600634" y="497374"/>
                  <a:pt x="1625652" y="648768"/>
                </a:cubicBezTo>
                <a:cubicBezTo>
                  <a:pt x="1635034" y="705540"/>
                  <a:pt x="1667392" y="754373"/>
                  <a:pt x="1715112" y="791433"/>
                </a:cubicBezTo>
                <a:lnTo>
                  <a:pt x="1728511" y="799403"/>
                </a:lnTo>
                <a:lnTo>
                  <a:pt x="1608970" y="2443607"/>
                </a:lnTo>
                <a:lnTo>
                  <a:pt x="1608731" y="2443607"/>
                </a:lnTo>
                <a:lnTo>
                  <a:pt x="1608909" y="2444461"/>
                </a:lnTo>
                <a:lnTo>
                  <a:pt x="1606809" y="2473335"/>
                </a:lnTo>
                <a:lnTo>
                  <a:pt x="1614885" y="2473351"/>
                </a:lnTo>
                <a:lnTo>
                  <a:pt x="1760460" y="3176931"/>
                </a:lnTo>
                <a:cubicBezTo>
                  <a:pt x="1363839" y="3071567"/>
                  <a:pt x="842276" y="2829991"/>
                  <a:pt x="470005" y="2517620"/>
                </a:cubicBezTo>
                <a:close/>
                <a:moveTo>
                  <a:pt x="1703651" y="4144665"/>
                </a:moveTo>
                <a:cubicBezTo>
                  <a:pt x="1692426" y="4135382"/>
                  <a:pt x="1682479" y="4126471"/>
                  <a:pt x="1673433" y="4117764"/>
                </a:cubicBezTo>
                <a:cubicBezTo>
                  <a:pt x="1630012" y="4075967"/>
                  <a:pt x="1607344" y="4038835"/>
                  <a:pt x="1563711" y="3987474"/>
                </a:cubicBezTo>
                <a:cubicBezTo>
                  <a:pt x="1428119" y="3754817"/>
                  <a:pt x="1459551" y="3514918"/>
                  <a:pt x="1577437" y="3369529"/>
                </a:cubicBezTo>
                <a:cubicBezTo>
                  <a:pt x="1695323" y="3224139"/>
                  <a:pt x="1812160" y="3189516"/>
                  <a:pt x="1943877" y="3254126"/>
                </a:cubicBezTo>
                <a:cubicBezTo>
                  <a:pt x="2075594" y="3318736"/>
                  <a:pt x="2201944" y="3486346"/>
                  <a:pt x="2150195" y="3720844"/>
                </a:cubicBezTo>
                <a:cubicBezTo>
                  <a:pt x="2053054" y="4010881"/>
                  <a:pt x="2046121" y="3999957"/>
                  <a:pt x="2256634" y="4453092"/>
                </a:cubicBezTo>
                <a:cubicBezTo>
                  <a:pt x="1923422" y="4292924"/>
                  <a:pt x="1782225" y="4209649"/>
                  <a:pt x="1703651" y="41446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A61214E-2FF9-410E-939A-E19E616ABA6E}"/>
              </a:ext>
            </a:extLst>
          </p:cNvPr>
          <p:cNvGrpSpPr/>
          <p:nvPr/>
        </p:nvGrpSpPr>
        <p:grpSpPr>
          <a:xfrm>
            <a:off x="6888864" y="2857630"/>
            <a:ext cx="4777152" cy="1142740"/>
            <a:chOff x="6800944" y="2857630"/>
            <a:chExt cx="4777152" cy="114274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800944" y="2857630"/>
              <a:ext cx="477715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800" b="1" dirty="0">
                  <a:solidFill>
                    <a:schemeClr val="accent1"/>
                  </a:solidFill>
                  <a:latin typeface="+mj-lt"/>
                  <a:cs typeface="Arial" pitchFamily="34" charset="0"/>
                </a:rPr>
                <a:t>Section</a:t>
              </a:r>
              <a:r>
                <a:rPr lang="en-US" altLang="ko-KR" sz="4800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 </a:t>
              </a:r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Break</a:t>
              </a:r>
              <a:endParaRPr lang="ko-KR" altLang="en-US" sz="48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800944" y="3620714"/>
              <a:ext cx="4777096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FB9E2B-F6E2-4F5C-9D9F-9F25EACFB16C}"/>
              </a:ext>
            </a:extLst>
          </p:cNvPr>
          <p:cNvSpPr/>
          <p:nvPr/>
        </p:nvSpPr>
        <p:spPr>
          <a:xfrm>
            <a:off x="0" y="2672858"/>
            <a:ext cx="3064747" cy="29246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DC76FF-236C-45B3-8A46-16212FF67F0C}"/>
              </a:ext>
            </a:extLst>
          </p:cNvPr>
          <p:cNvSpPr txBox="1"/>
          <p:nvPr/>
        </p:nvSpPr>
        <p:spPr>
          <a:xfrm>
            <a:off x="300162" y="3596568"/>
            <a:ext cx="2469103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FBF4F9-313D-49E8-A73B-862A0A0BC4F9}"/>
              </a:ext>
            </a:extLst>
          </p:cNvPr>
          <p:cNvSpPr txBox="1"/>
          <p:nvPr/>
        </p:nvSpPr>
        <p:spPr>
          <a:xfrm>
            <a:off x="6491335" y="5739486"/>
            <a:ext cx="4409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E-Learning Infographic</a:t>
            </a:r>
            <a:endParaRPr lang="ko-KR" altLang="en-US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7755AC5-E176-4E2E-BB0A-52C11EE2041E}"/>
              </a:ext>
            </a:extLst>
          </p:cNvPr>
          <p:cNvSpPr txBox="1"/>
          <p:nvPr/>
        </p:nvSpPr>
        <p:spPr>
          <a:xfrm>
            <a:off x="5330648" y="1670091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867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D7E11C6-BBF7-4C68-9E52-B8B934809E6F}"/>
              </a:ext>
            </a:extLst>
          </p:cNvPr>
          <p:cNvSpPr txBox="1"/>
          <p:nvPr/>
        </p:nvSpPr>
        <p:spPr>
          <a:xfrm>
            <a:off x="5330648" y="933848"/>
            <a:ext cx="5271482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E-LEARNING </a:t>
            </a:r>
            <a:endParaRPr lang="ko-KR" altLang="en-US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1B96EF9-3626-47B1-A8D0-EE3F7B83F272}"/>
              </a:ext>
            </a:extLst>
          </p:cNvPr>
          <p:cNvSpPr txBox="1"/>
          <p:nvPr/>
        </p:nvSpPr>
        <p:spPr>
          <a:xfrm>
            <a:off x="1432082" y="1019686"/>
            <a:ext cx="36825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Get a modern PowerPoint  Presentation that is beautifully designed. I hope and I believe that this Template will your Time, Money and Reputation. Easy to change colors, photos and Text.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234302-EBD3-407E-91F1-308F9A36E9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1205577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E0205933-4EE2-4A46-9FA3-CC7EB24DA067}"/>
              </a:ext>
            </a:extLst>
          </p:cNvPr>
          <p:cNvSpPr/>
          <p:nvPr/>
        </p:nvSpPr>
        <p:spPr>
          <a:xfrm>
            <a:off x="4061858" y="1931542"/>
            <a:ext cx="4054799" cy="405479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CD09B46-3B65-4F09-9E94-91FE49C5A21F}"/>
              </a:ext>
            </a:extLst>
          </p:cNvPr>
          <p:cNvSpPr/>
          <p:nvPr/>
        </p:nvSpPr>
        <p:spPr>
          <a:xfrm>
            <a:off x="6089257" y="2668549"/>
            <a:ext cx="1621167" cy="2580783"/>
          </a:xfrm>
          <a:custGeom>
            <a:avLst/>
            <a:gdLst>
              <a:gd name="connsiteX0" fmla="*/ 1127628 w 1136356"/>
              <a:gd name="connsiteY0" fmla="*/ 671962 h 1808998"/>
              <a:gd name="connsiteX1" fmla="*/ 1015351 w 1136356"/>
              <a:gd name="connsiteY1" fmla="*/ 617607 h 1808998"/>
              <a:gd name="connsiteX2" fmla="*/ 995308 w 1136356"/>
              <a:gd name="connsiteY2" fmla="*/ 623383 h 1808998"/>
              <a:gd name="connsiteX3" fmla="*/ 953862 w 1136356"/>
              <a:gd name="connsiteY3" fmla="*/ 695573 h 1808998"/>
              <a:gd name="connsiteX4" fmla="*/ 846341 w 1136356"/>
              <a:gd name="connsiteY4" fmla="*/ 882418 h 1808998"/>
              <a:gd name="connsiteX5" fmla="*/ 833093 w 1136356"/>
              <a:gd name="connsiteY5" fmla="*/ 885305 h 1808998"/>
              <a:gd name="connsiteX6" fmla="*/ 778228 w 1136356"/>
              <a:gd name="connsiteY6" fmla="*/ 844029 h 1808998"/>
              <a:gd name="connsiteX7" fmla="*/ 725062 w 1136356"/>
              <a:gd name="connsiteY7" fmla="*/ 830441 h 1808998"/>
              <a:gd name="connsiteX8" fmla="*/ 715041 w 1136356"/>
              <a:gd name="connsiteY8" fmla="*/ 830271 h 1808998"/>
              <a:gd name="connsiteX9" fmla="*/ 698564 w 1136356"/>
              <a:gd name="connsiteY9" fmla="*/ 831120 h 1808998"/>
              <a:gd name="connsiteX10" fmla="*/ 680559 w 1136356"/>
              <a:gd name="connsiteY10" fmla="*/ 834687 h 1808998"/>
              <a:gd name="connsiteX11" fmla="*/ 614654 w 1136356"/>
              <a:gd name="connsiteY11" fmla="*/ 823137 h 1808998"/>
              <a:gd name="connsiteX12" fmla="*/ 606671 w 1136356"/>
              <a:gd name="connsiteY12" fmla="*/ 818551 h 1808998"/>
              <a:gd name="connsiteX13" fmla="*/ 584929 w 1136356"/>
              <a:gd name="connsiteY13" fmla="*/ 808189 h 1808998"/>
              <a:gd name="connsiteX14" fmla="*/ 552146 w 1136356"/>
              <a:gd name="connsiteY14" fmla="*/ 796639 h 1808998"/>
              <a:gd name="connsiteX15" fmla="*/ 545351 w 1136356"/>
              <a:gd name="connsiteY15" fmla="*/ 790524 h 1808998"/>
              <a:gd name="connsiteX16" fmla="*/ 499490 w 1136356"/>
              <a:gd name="connsiteY16" fmla="*/ 772689 h 1808998"/>
              <a:gd name="connsiteX17" fmla="*/ 475709 w 1136356"/>
              <a:gd name="connsiteY17" fmla="*/ 765555 h 1808998"/>
              <a:gd name="connsiteX18" fmla="*/ 449381 w 1136356"/>
              <a:gd name="connsiteY18" fmla="*/ 751796 h 1808998"/>
              <a:gd name="connsiteX19" fmla="*/ 440209 w 1136356"/>
              <a:gd name="connsiteY19" fmla="*/ 741944 h 1808998"/>
              <a:gd name="connsiteX20" fmla="*/ 428319 w 1136356"/>
              <a:gd name="connsiteY20" fmla="*/ 728865 h 1808998"/>
              <a:gd name="connsiteX21" fmla="*/ 418127 w 1136356"/>
              <a:gd name="connsiteY21" fmla="*/ 727846 h 1808998"/>
              <a:gd name="connsiteX22" fmla="*/ 406916 w 1136356"/>
              <a:gd name="connsiteY22" fmla="*/ 710520 h 1808998"/>
              <a:gd name="connsiteX23" fmla="*/ 413541 w 1136356"/>
              <a:gd name="connsiteY23" fmla="*/ 692175 h 1808998"/>
              <a:gd name="connsiteX24" fmla="*/ 421354 w 1136356"/>
              <a:gd name="connsiteY24" fmla="*/ 662620 h 1808998"/>
              <a:gd name="connsiteX25" fmla="*/ 419656 w 1136356"/>
              <a:gd name="connsiteY25" fmla="*/ 616928 h 1808998"/>
              <a:gd name="connsiteX26" fmla="*/ 403349 w 1136356"/>
              <a:gd name="connsiteY26" fmla="*/ 577011 h 1808998"/>
              <a:gd name="connsiteX27" fmla="*/ 389081 w 1136356"/>
              <a:gd name="connsiteY27" fmla="*/ 534376 h 1808998"/>
              <a:gd name="connsiteX28" fmla="*/ 367849 w 1136356"/>
              <a:gd name="connsiteY28" fmla="*/ 467452 h 1808998"/>
              <a:gd name="connsiteX29" fmla="*/ 373794 w 1136356"/>
              <a:gd name="connsiteY29" fmla="*/ 432631 h 1808998"/>
              <a:gd name="connsiteX30" fmla="*/ 376681 w 1136356"/>
              <a:gd name="connsiteY30" fmla="*/ 426516 h 1808998"/>
              <a:gd name="connsiteX31" fmla="*/ 372265 w 1136356"/>
              <a:gd name="connsiteY31" fmla="*/ 406812 h 1808998"/>
              <a:gd name="connsiteX32" fmla="*/ 350693 w 1136356"/>
              <a:gd name="connsiteY32" fmla="*/ 385240 h 1808998"/>
              <a:gd name="connsiteX33" fmla="*/ 351542 w 1136356"/>
              <a:gd name="connsiteY33" fmla="*/ 370123 h 1808998"/>
              <a:gd name="connsiteX34" fmla="*/ 370736 w 1136356"/>
              <a:gd name="connsiteY34" fmla="*/ 368764 h 1808998"/>
              <a:gd name="connsiteX35" fmla="*/ 400292 w 1136356"/>
              <a:gd name="connsiteY35" fmla="*/ 383542 h 1808998"/>
              <a:gd name="connsiteX36" fmla="*/ 430697 w 1136356"/>
              <a:gd name="connsiteY36" fmla="*/ 370972 h 1808998"/>
              <a:gd name="connsiteX37" fmla="*/ 444795 w 1136356"/>
              <a:gd name="connsiteY37" fmla="*/ 357383 h 1808998"/>
              <a:gd name="connsiteX38" fmla="*/ 468915 w 1136356"/>
              <a:gd name="connsiteY38" fmla="*/ 338529 h 1808998"/>
              <a:gd name="connsiteX39" fmla="*/ 470444 w 1136356"/>
              <a:gd name="connsiteY39" fmla="*/ 334622 h 1808998"/>
              <a:gd name="connsiteX40" fmla="*/ 485901 w 1136356"/>
              <a:gd name="connsiteY40" fmla="*/ 322732 h 1808998"/>
              <a:gd name="connsiteX41" fmla="*/ 506114 w 1136356"/>
              <a:gd name="connsiteY41" fmla="*/ 302689 h 1808998"/>
              <a:gd name="connsiteX42" fmla="*/ 503566 w 1136356"/>
              <a:gd name="connsiteY42" fmla="*/ 264640 h 1808998"/>
              <a:gd name="connsiteX43" fmla="*/ 510700 w 1136356"/>
              <a:gd name="connsiteY43" fmla="*/ 231518 h 1808998"/>
              <a:gd name="connsiteX44" fmla="*/ 514607 w 1136356"/>
              <a:gd name="connsiteY44" fmla="*/ 220477 h 1808998"/>
              <a:gd name="connsiteX45" fmla="*/ 518344 w 1136356"/>
              <a:gd name="connsiteY45" fmla="*/ 188543 h 1808998"/>
              <a:gd name="connsiteX46" fmla="*/ 532782 w 1136356"/>
              <a:gd name="connsiteY46" fmla="*/ 141153 h 1808998"/>
              <a:gd name="connsiteX47" fmla="*/ 534480 w 1136356"/>
              <a:gd name="connsiteY47" fmla="*/ 131301 h 1808998"/>
              <a:gd name="connsiteX48" fmla="*/ 527686 w 1136356"/>
              <a:gd name="connsiteY48" fmla="*/ 107860 h 1808998"/>
              <a:gd name="connsiteX49" fmla="*/ 498980 w 1136356"/>
              <a:gd name="connsiteY49" fmla="*/ 61829 h 1808998"/>
              <a:gd name="connsiteX50" fmla="*/ 496772 w 1136356"/>
              <a:gd name="connsiteY50" fmla="*/ 59281 h 1808998"/>
              <a:gd name="connsiteX51" fmla="*/ 471293 w 1136356"/>
              <a:gd name="connsiteY51" fmla="*/ 38728 h 1808998"/>
              <a:gd name="connsiteX52" fmla="*/ 445644 w 1136356"/>
              <a:gd name="connsiteY52" fmla="*/ 18345 h 1808998"/>
              <a:gd name="connsiteX53" fmla="*/ 423223 w 1136356"/>
              <a:gd name="connsiteY53" fmla="*/ 5945 h 1808998"/>
              <a:gd name="connsiteX54" fmla="*/ 381777 w 1136356"/>
              <a:gd name="connsiteY54" fmla="*/ 0 h 1808998"/>
              <a:gd name="connsiteX55" fmla="*/ 373284 w 1136356"/>
              <a:gd name="connsiteY55" fmla="*/ 0 h 1808998"/>
              <a:gd name="connsiteX56" fmla="*/ 344918 w 1136356"/>
              <a:gd name="connsiteY56" fmla="*/ 9852 h 1808998"/>
              <a:gd name="connsiteX57" fmla="*/ 300075 w 1136356"/>
              <a:gd name="connsiteY57" fmla="*/ 35161 h 1808998"/>
              <a:gd name="connsiteX58" fmla="*/ 273407 w 1136356"/>
              <a:gd name="connsiteY58" fmla="*/ 71001 h 1808998"/>
              <a:gd name="connsiteX59" fmla="*/ 251156 w 1136356"/>
              <a:gd name="connsiteY59" fmla="*/ 134358 h 1808998"/>
              <a:gd name="connsiteX60" fmla="*/ 243172 w 1136356"/>
              <a:gd name="connsiteY60" fmla="*/ 183618 h 1808998"/>
              <a:gd name="connsiteX61" fmla="*/ 237907 w 1136356"/>
              <a:gd name="connsiteY61" fmla="*/ 235594 h 1808998"/>
              <a:gd name="connsiteX62" fmla="*/ 227375 w 1136356"/>
              <a:gd name="connsiteY62" fmla="*/ 272794 h 1808998"/>
              <a:gd name="connsiteX63" fmla="*/ 214636 w 1136356"/>
              <a:gd name="connsiteY63" fmla="*/ 276530 h 1808998"/>
              <a:gd name="connsiteX64" fmla="*/ 194423 w 1136356"/>
              <a:gd name="connsiteY64" fmla="*/ 286382 h 1808998"/>
              <a:gd name="connsiteX65" fmla="*/ 167925 w 1136356"/>
              <a:gd name="connsiteY65" fmla="*/ 335641 h 1808998"/>
              <a:gd name="connsiteX66" fmla="*/ 153317 w 1136356"/>
              <a:gd name="connsiteY66" fmla="*/ 353307 h 1808998"/>
              <a:gd name="connsiteX67" fmla="*/ 115948 w 1136356"/>
              <a:gd name="connsiteY67" fmla="*/ 403585 h 1808998"/>
              <a:gd name="connsiteX68" fmla="*/ 59045 w 1136356"/>
              <a:gd name="connsiteY68" fmla="*/ 481550 h 1808998"/>
              <a:gd name="connsiteX69" fmla="*/ 49193 w 1136356"/>
              <a:gd name="connsiteY69" fmla="*/ 495139 h 1808998"/>
              <a:gd name="connsiteX70" fmla="*/ 29320 w 1136356"/>
              <a:gd name="connsiteY70" fmla="*/ 577181 h 1808998"/>
              <a:gd name="connsiteX71" fmla="*/ 29320 w 1136356"/>
              <a:gd name="connsiteY71" fmla="*/ 660752 h 1808998"/>
              <a:gd name="connsiteX72" fmla="*/ 25753 w 1136356"/>
              <a:gd name="connsiteY72" fmla="*/ 670264 h 1808998"/>
              <a:gd name="connsiteX73" fmla="*/ 614 w 1136356"/>
              <a:gd name="connsiteY73" fmla="*/ 734131 h 1808998"/>
              <a:gd name="connsiteX74" fmla="*/ 17600 w 1136356"/>
              <a:gd name="connsiteY74" fmla="*/ 818041 h 1808998"/>
              <a:gd name="connsiteX75" fmla="*/ 34416 w 1136356"/>
              <a:gd name="connsiteY75" fmla="*/ 881059 h 1808998"/>
              <a:gd name="connsiteX76" fmla="*/ 53949 w 1136356"/>
              <a:gd name="connsiteY76" fmla="*/ 945435 h 1808998"/>
              <a:gd name="connsiteX77" fmla="*/ 61763 w 1136356"/>
              <a:gd name="connsiteY77" fmla="*/ 982295 h 1808998"/>
              <a:gd name="connsiteX78" fmla="*/ 59894 w 1136356"/>
              <a:gd name="connsiteY78" fmla="*/ 1014398 h 1808998"/>
              <a:gd name="connsiteX79" fmla="*/ 54289 w 1136356"/>
              <a:gd name="connsiteY79" fmla="*/ 1099837 h 1808998"/>
              <a:gd name="connsiteX80" fmla="*/ 79768 w 1136356"/>
              <a:gd name="connsiteY80" fmla="*/ 1170498 h 1808998"/>
              <a:gd name="connsiteX81" fmla="*/ 97943 w 1136356"/>
              <a:gd name="connsiteY81" fmla="*/ 1188673 h 1808998"/>
              <a:gd name="connsiteX82" fmla="*/ 115269 w 1136356"/>
              <a:gd name="connsiteY82" fmla="*/ 1200903 h 1808998"/>
              <a:gd name="connsiteX83" fmla="*/ 140408 w 1136356"/>
              <a:gd name="connsiteY83" fmla="*/ 1210755 h 1808998"/>
              <a:gd name="connsiteX84" fmla="*/ 196801 w 1136356"/>
              <a:gd name="connsiteY84" fmla="*/ 1222985 h 1808998"/>
              <a:gd name="connsiteX85" fmla="*/ 239945 w 1136356"/>
              <a:gd name="connsiteY85" fmla="*/ 1225872 h 1808998"/>
              <a:gd name="connsiteX86" fmla="*/ 259649 w 1136356"/>
              <a:gd name="connsiteY86" fmla="*/ 1242349 h 1808998"/>
              <a:gd name="connsiteX87" fmla="*/ 270690 w 1136356"/>
              <a:gd name="connsiteY87" fmla="*/ 1256787 h 1808998"/>
              <a:gd name="connsiteX88" fmla="*/ 304661 w 1136356"/>
              <a:gd name="connsiteY88" fmla="*/ 1252031 h 1808998"/>
              <a:gd name="connsiteX89" fmla="*/ 314004 w 1136356"/>
              <a:gd name="connsiteY89" fmla="*/ 1237253 h 1808998"/>
              <a:gd name="connsiteX90" fmla="*/ 327762 w 1136356"/>
              <a:gd name="connsiteY90" fmla="*/ 1223494 h 1808998"/>
              <a:gd name="connsiteX91" fmla="*/ 337954 w 1136356"/>
              <a:gd name="connsiteY91" fmla="*/ 1224174 h 1808998"/>
              <a:gd name="connsiteX92" fmla="*/ 344578 w 1136356"/>
              <a:gd name="connsiteY92" fmla="*/ 1229779 h 1808998"/>
              <a:gd name="connsiteX93" fmla="*/ 359016 w 1136356"/>
              <a:gd name="connsiteY93" fmla="*/ 1241500 h 1808998"/>
              <a:gd name="connsiteX94" fmla="*/ 365811 w 1136356"/>
              <a:gd name="connsiteY94" fmla="*/ 1251861 h 1808998"/>
              <a:gd name="connsiteX95" fmla="*/ 353241 w 1136356"/>
              <a:gd name="connsiteY95" fmla="*/ 1261543 h 1808998"/>
              <a:gd name="connsiteX96" fmla="*/ 347636 w 1136356"/>
              <a:gd name="connsiteY96" fmla="*/ 1266639 h 1808998"/>
              <a:gd name="connsiteX97" fmla="*/ 348315 w 1136356"/>
              <a:gd name="connsiteY97" fmla="*/ 1298742 h 1808998"/>
              <a:gd name="connsiteX98" fmla="*/ 348994 w 1136356"/>
              <a:gd name="connsiteY98" fmla="*/ 1315558 h 1808998"/>
              <a:gd name="connsiteX99" fmla="*/ 349504 w 1136356"/>
              <a:gd name="connsiteY99" fmla="*/ 1334582 h 1808998"/>
              <a:gd name="connsiteX100" fmla="*/ 348994 w 1136356"/>
              <a:gd name="connsiteY100" fmla="*/ 1367365 h 1808998"/>
              <a:gd name="connsiteX101" fmla="*/ 349164 w 1136356"/>
              <a:gd name="connsiteY101" fmla="*/ 1383502 h 1808998"/>
              <a:gd name="connsiteX102" fmla="*/ 347975 w 1136356"/>
              <a:gd name="connsiteY102" fmla="*/ 1410679 h 1808998"/>
              <a:gd name="connsiteX103" fmla="*/ 349164 w 1136356"/>
              <a:gd name="connsiteY103" fmla="*/ 1443802 h 1808998"/>
              <a:gd name="connsiteX104" fmla="*/ 346616 w 1136356"/>
              <a:gd name="connsiteY104" fmla="*/ 1497137 h 1808998"/>
              <a:gd name="connsiteX105" fmla="*/ 336255 w 1136356"/>
              <a:gd name="connsiteY105" fmla="*/ 1503932 h 1808998"/>
              <a:gd name="connsiteX106" fmla="*/ 292431 w 1136356"/>
              <a:gd name="connsiteY106" fmla="*/ 1486096 h 1808998"/>
              <a:gd name="connsiteX107" fmla="*/ 216335 w 1136356"/>
              <a:gd name="connsiteY107" fmla="*/ 1454842 h 1808998"/>
              <a:gd name="connsiteX108" fmla="*/ 193743 w 1136356"/>
              <a:gd name="connsiteY108" fmla="*/ 1467922 h 1808998"/>
              <a:gd name="connsiteX109" fmla="*/ 201387 w 1136356"/>
              <a:gd name="connsiteY109" fmla="*/ 1533147 h 1808998"/>
              <a:gd name="connsiteX110" fmla="*/ 203086 w 1136356"/>
              <a:gd name="connsiteY110" fmla="*/ 1537903 h 1808998"/>
              <a:gd name="connsiteX111" fmla="*/ 208012 w 1136356"/>
              <a:gd name="connsiteY111" fmla="*/ 1545037 h 1808998"/>
              <a:gd name="connsiteX112" fmla="*/ 212598 w 1136356"/>
              <a:gd name="connsiteY112" fmla="*/ 1556078 h 1808998"/>
              <a:gd name="connsiteX113" fmla="*/ 205124 w 1136356"/>
              <a:gd name="connsiteY113" fmla="*/ 1561854 h 1808998"/>
              <a:gd name="connsiteX114" fmla="*/ 138369 w 1136356"/>
              <a:gd name="connsiteY114" fmla="*/ 1577650 h 1808998"/>
              <a:gd name="connsiteX115" fmla="*/ 73653 w 1136356"/>
              <a:gd name="connsiteY115" fmla="*/ 1591579 h 1808998"/>
              <a:gd name="connsiteX116" fmla="*/ 54119 w 1136356"/>
              <a:gd name="connsiteY116" fmla="*/ 1608055 h 1808998"/>
              <a:gd name="connsiteX117" fmla="*/ 66009 w 1136356"/>
              <a:gd name="connsiteY117" fmla="*/ 1685001 h 1808998"/>
              <a:gd name="connsiteX118" fmla="*/ 81467 w 1136356"/>
              <a:gd name="connsiteY118" fmla="*/ 1699949 h 1808998"/>
              <a:gd name="connsiteX119" fmla="*/ 115608 w 1136356"/>
              <a:gd name="connsiteY119" fmla="*/ 1695193 h 1808998"/>
              <a:gd name="connsiteX120" fmla="*/ 134123 w 1136356"/>
              <a:gd name="connsiteY120" fmla="*/ 1651199 h 1808998"/>
              <a:gd name="connsiteX121" fmla="*/ 131235 w 1136356"/>
              <a:gd name="connsiteY121" fmla="*/ 1640668 h 1808998"/>
              <a:gd name="connsiteX122" fmla="*/ 137860 w 1136356"/>
              <a:gd name="connsiteY122" fmla="*/ 1626400 h 1808998"/>
              <a:gd name="connsiteX123" fmla="*/ 239775 w 1136356"/>
              <a:gd name="connsiteY123" fmla="*/ 1615529 h 1808998"/>
              <a:gd name="connsiteX124" fmla="*/ 245550 w 1136356"/>
              <a:gd name="connsiteY124" fmla="*/ 1614680 h 1808998"/>
              <a:gd name="connsiteX125" fmla="*/ 265933 w 1136356"/>
              <a:gd name="connsiteY125" fmla="*/ 1608395 h 1808998"/>
              <a:gd name="connsiteX126" fmla="*/ 316042 w 1136356"/>
              <a:gd name="connsiteY126" fmla="*/ 1599902 h 1808998"/>
              <a:gd name="connsiteX127" fmla="*/ 348994 w 1136356"/>
              <a:gd name="connsiteY127" fmla="*/ 1599053 h 1808998"/>
              <a:gd name="connsiteX128" fmla="*/ 364112 w 1136356"/>
              <a:gd name="connsiteY128" fmla="*/ 1612132 h 1808998"/>
              <a:gd name="connsiteX129" fmla="*/ 368528 w 1136356"/>
              <a:gd name="connsiteY129" fmla="*/ 1668015 h 1808998"/>
              <a:gd name="connsiteX130" fmla="*/ 353750 w 1136356"/>
              <a:gd name="connsiteY130" fmla="*/ 1679906 h 1808998"/>
              <a:gd name="connsiteX131" fmla="*/ 345427 w 1136356"/>
              <a:gd name="connsiteY131" fmla="*/ 1685171 h 1808998"/>
              <a:gd name="connsiteX132" fmla="*/ 344578 w 1136356"/>
              <a:gd name="connsiteY132" fmla="*/ 1694513 h 1808998"/>
              <a:gd name="connsiteX133" fmla="*/ 361394 w 1136356"/>
              <a:gd name="connsiteY133" fmla="*/ 1786067 h 1808998"/>
              <a:gd name="connsiteX134" fmla="*/ 372435 w 1136356"/>
              <a:gd name="connsiteY134" fmla="*/ 1798297 h 1808998"/>
              <a:gd name="connsiteX135" fmla="*/ 419995 w 1136356"/>
              <a:gd name="connsiteY135" fmla="*/ 1808998 h 1808998"/>
              <a:gd name="connsiteX136" fmla="*/ 435453 w 1136356"/>
              <a:gd name="connsiteY136" fmla="*/ 1803223 h 1808998"/>
              <a:gd name="connsiteX137" fmla="*/ 456006 w 1136356"/>
              <a:gd name="connsiteY137" fmla="*/ 1753624 h 1808998"/>
              <a:gd name="connsiteX138" fmla="*/ 441568 w 1136356"/>
              <a:gd name="connsiteY138" fmla="*/ 1732562 h 1808998"/>
              <a:gd name="connsiteX139" fmla="*/ 432056 w 1136356"/>
              <a:gd name="connsiteY139" fmla="*/ 1729165 h 1808998"/>
              <a:gd name="connsiteX140" fmla="*/ 417108 w 1136356"/>
              <a:gd name="connsiteY140" fmla="*/ 1711499 h 1808998"/>
              <a:gd name="connsiteX141" fmla="*/ 410653 w 1136356"/>
              <a:gd name="connsiteY141" fmla="*/ 1615869 h 1808998"/>
              <a:gd name="connsiteX142" fmla="*/ 425771 w 1136356"/>
              <a:gd name="connsiteY142" fmla="*/ 1597694 h 1808998"/>
              <a:gd name="connsiteX143" fmla="*/ 475709 w 1136356"/>
              <a:gd name="connsiteY143" fmla="*/ 1599053 h 1808998"/>
              <a:gd name="connsiteX144" fmla="*/ 555713 w 1136356"/>
              <a:gd name="connsiteY144" fmla="*/ 1608395 h 1808998"/>
              <a:gd name="connsiteX145" fmla="*/ 662894 w 1136356"/>
              <a:gd name="connsiteY145" fmla="*/ 1618926 h 1808998"/>
              <a:gd name="connsiteX146" fmla="*/ 671726 w 1136356"/>
              <a:gd name="connsiteY146" fmla="*/ 1630477 h 1808998"/>
              <a:gd name="connsiteX147" fmla="*/ 680389 w 1136356"/>
              <a:gd name="connsiteY147" fmla="*/ 1677188 h 1808998"/>
              <a:gd name="connsiteX148" fmla="*/ 694488 w 1136356"/>
              <a:gd name="connsiteY148" fmla="*/ 1714896 h 1808998"/>
              <a:gd name="connsiteX149" fmla="*/ 733725 w 1136356"/>
              <a:gd name="connsiteY149" fmla="*/ 1752945 h 1808998"/>
              <a:gd name="connsiteX150" fmla="*/ 800140 w 1136356"/>
              <a:gd name="connsiteY150" fmla="*/ 1760758 h 1808998"/>
              <a:gd name="connsiteX151" fmla="*/ 808463 w 1136356"/>
              <a:gd name="connsiteY151" fmla="*/ 1759739 h 1808998"/>
              <a:gd name="connsiteX152" fmla="*/ 825449 w 1136356"/>
              <a:gd name="connsiteY152" fmla="*/ 1757022 h 1808998"/>
              <a:gd name="connsiteX153" fmla="*/ 875217 w 1136356"/>
              <a:gd name="connsiteY153" fmla="*/ 1766873 h 1808998"/>
              <a:gd name="connsiteX154" fmla="*/ 972207 w 1136356"/>
              <a:gd name="connsiteY154" fmla="*/ 1778594 h 1808998"/>
              <a:gd name="connsiteX155" fmla="*/ 1054589 w 1136356"/>
              <a:gd name="connsiteY155" fmla="*/ 1768572 h 1808998"/>
              <a:gd name="connsiteX156" fmla="*/ 1096204 w 1136356"/>
              <a:gd name="connsiteY156" fmla="*/ 1747339 h 1808998"/>
              <a:gd name="connsiteX157" fmla="*/ 1099771 w 1136356"/>
              <a:gd name="connsiteY157" fmla="*/ 1719483 h 1808998"/>
              <a:gd name="connsiteX158" fmla="*/ 1043038 w 1136356"/>
              <a:gd name="connsiteY158" fmla="*/ 1684662 h 1808998"/>
              <a:gd name="connsiteX159" fmla="*/ 1022145 w 1136356"/>
              <a:gd name="connsiteY159" fmla="*/ 1682623 h 1808998"/>
              <a:gd name="connsiteX160" fmla="*/ 1001253 w 1136356"/>
              <a:gd name="connsiteY160" fmla="*/ 1681434 h 1808998"/>
              <a:gd name="connsiteX161" fmla="*/ 995308 w 1136356"/>
              <a:gd name="connsiteY161" fmla="*/ 1680755 h 1808998"/>
              <a:gd name="connsiteX162" fmla="*/ 980870 w 1136356"/>
              <a:gd name="connsiteY162" fmla="*/ 1671243 h 1808998"/>
              <a:gd name="connsiteX163" fmla="*/ 948257 w 1136356"/>
              <a:gd name="connsiteY163" fmla="*/ 1655616 h 1808998"/>
              <a:gd name="connsiteX164" fmla="*/ 945539 w 1136356"/>
              <a:gd name="connsiteY164" fmla="*/ 1651879 h 1808998"/>
              <a:gd name="connsiteX165" fmla="*/ 950295 w 1136356"/>
              <a:gd name="connsiteY165" fmla="*/ 1649331 h 1808998"/>
              <a:gd name="connsiteX166" fmla="*/ 964733 w 1136356"/>
              <a:gd name="connsiteY166" fmla="*/ 1648991 h 1808998"/>
              <a:gd name="connsiteX167" fmla="*/ 1037773 w 1136356"/>
              <a:gd name="connsiteY167" fmla="*/ 1646783 h 1808998"/>
              <a:gd name="connsiteX168" fmla="*/ 1088560 w 1136356"/>
              <a:gd name="connsiteY168" fmla="*/ 1626740 h 1808998"/>
              <a:gd name="connsiteX169" fmla="*/ 1092467 w 1136356"/>
              <a:gd name="connsiteY169" fmla="*/ 1607206 h 1808998"/>
              <a:gd name="connsiteX170" fmla="*/ 1071235 w 1136356"/>
              <a:gd name="connsiteY170" fmla="*/ 1587842 h 1808998"/>
              <a:gd name="connsiteX171" fmla="*/ 1058326 w 1136356"/>
              <a:gd name="connsiteY171" fmla="*/ 1584105 h 1808998"/>
              <a:gd name="connsiteX172" fmla="*/ 1055947 w 1136356"/>
              <a:gd name="connsiteY172" fmla="*/ 1584615 h 1808998"/>
              <a:gd name="connsiteX173" fmla="*/ 1044737 w 1136356"/>
              <a:gd name="connsiteY173" fmla="*/ 1587332 h 1808998"/>
              <a:gd name="connsiteX174" fmla="*/ 1029959 w 1136356"/>
              <a:gd name="connsiteY174" fmla="*/ 1581387 h 1808998"/>
              <a:gd name="connsiteX175" fmla="*/ 1003461 w 1136356"/>
              <a:gd name="connsiteY175" fmla="*/ 1570347 h 1808998"/>
              <a:gd name="connsiteX176" fmla="*/ 994968 w 1136356"/>
              <a:gd name="connsiteY176" fmla="*/ 1561514 h 1808998"/>
              <a:gd name="connsiteX177" fmla="*/ 995987 w 1136356"/>
              <a:gd name="connsiteY177" fmla="*/ 1489324 h 1808998"/>
              <a:gd name="connsiteX178" fmla="*/ 1001253 w 1136356"/>
              <a:gd name="connsiteY178" fmla="*/ 1482360 h 1808998"/>
              <a:gd name="connsiteX179" fmla="*/ 1008047 w 1136356"/>
              <a:gd name="connsiteY179" fmla="*/ 1468941 h 1808998"/>
              <a:gd name="connsiteX180" fmla="*/ 1006519 w 1136356"/>
              <a:gd name="connsiteY180" fmla="*/ 1457220 h 1808998"/>
              <a:gd name="connsiteX181" fmla="*/ 1002442 w 1136356"/>
              <a:gd name="connsiteY181" fmla="*/ 1390296 h 1808998"/>
              <a:gd name="connsiteX182" fmla="*/ 1006519 w 1136356"/>
              <a:gd name="connsiteY182" fmla="*/ 1229439 h 1808998"/>
              <a:gd name="connsiteX183" fmla="*/ 1015691 w 1136356"/>
              <a:gd name="connsiteY183" fmla="*/ 1100856 h 1808998"/>
              <a:gd name="connsiteX184" fmla="*/ 999724 w 1136356"/>
              <a:gd name="connsiteY184" fmla="*/ 1050238 h 1808998"/>
              <a:gd name="connsiteX185" fmla="*/ 992760 w 1136356"/>
              <a:gd name="connsiteY185" fmla="*/ 1032403 h 1808998"/>
              <a:gd name="connsiteX186" fmla="*/ 983248 w 1136356"/>
              <a:gd name="connsiteY186" fmla="*/ 1004037 h 1808998"/>
              <a:gd name="connsiteX187" fmla="*/ 981719 w 1136356"/>
              <a:gd name="connsiteY187" fmla="*/ 990957 h 1808998"/>
              <a:gd name="connsiteX188" fmla="*/ 1133403 w 1136356"/>
              <a:gd name="connsiteY188" fmla="*/ 687759 h 1808998"/>
              <a:gd name="connsiteX189" fmla="*/ 1137819 w 1136356"/>
              <a:gd name="connsiteY189" fmla="*/ 680795 h 1808998"/>
              <a:gd name="connsiteX190" fmla="*/ 1137819 w 1136356"/>
              <a:gd name="connsiteY190" fmla="*/ 679096 h 1808998"/>
              <a:gd name="connsiteX191" fmla="*/ 1127628 w 1136356"/>
              <a:gd name="connsiteY191" fmla="*/ 671962 h 1808998"/>
              <a:gd name="connsiteX192" fmla="*/ 187798 w 1136356"/>
              <a:gd name="connsiteY192" fmla="*/ 1154022 h 1808998"/>
              <a:gd name="connsiteX193" fmla="*/ 143125 w 1136356"/>
              <a:gd name="connsiteY193" fmla="*/ 1155891 h 1808998"/>
              <a:gd name="connsiteX194" fmla="*/ 125630 w 1136356"/>
              <a:gd name="connsiteY194" fmla="*/ 1144000 h 1808998"/>
              <a:gd name="connsiteX195" fmla="*/ 103548 w 1136356"/>
              <a:gd name="connsiteY195" fmla="*/ 1086079 h 1808998"/>
              <a:gd name="connsiteX196" fmla="*/ 103548 w 1136356"/>
              <a:gd name="connsiteY196" fmla="*/ 1069942 h 1808998"/>
              <a:gd name="connsiteX197" fmla="*/ 107795 w 1136356"/>
              <a:gd name="connsiteY197" fmla="*/ 997242 h 1808998"/>
              <a:gd name="connsiteX198" fmla="*/ 120364 w 1136356"/>
              <a:gd name="connsiteY198" fmla="*/ 987051 h 1808998"/>
              <a:gd name="connsiteX199" fmla="*/ 128687 w 1136356"/>
              <a:gd name="connsiteY199" fmla="*/ 997072 h 1808998"/>
              <a:gd name="connsiteX200" fmla="*/ 152128 w 1136356"/>
              <a:gd name="connsiteY200" fmla="*/ 1027817 h 1808998"/>
              <a:gd name="connsiteX201" fmla="*/ 176078 w 1136356"/>
              <a:gd name="connsiteY201" fmla="*/ 1063317 h 1808998"/>
              <a:gd name="connsiteX202" fmla="*/ 176758 w 1136356"/>
              <a:gd name="connsiteY202" fmla="*/ 1066545 h 1808998"/>
              <a:gd name="connsiteX203" fmla="*/ 192215 w 1136356"/>
              <a:gd name="connsiteY203" fmla="*/ 1124636 h 1808998"/>
              <a:gd name="connsiteX204" fmla="*/ 187798 w 1136356"/>
              <a:gd name="connsiteY204" fmla="*/ 1154022 h 1808998"/>
              <a:gd name="connsiteX205" fmla="*/ 795724 w 1136356"/>
              <a:gd name="connsiteY205" fmla="*/ 1195638 h 1808998"/>
              <a:gd name="connsiteX206" fmla="*/ 783663 w 1136356"/>
              <a:gd name="connsiteY206" fmla="*/ 1278699 h 1808998"/>
              <a:gd name="connsiteX207" fmla="*/ 782305 w 1136356"/>
              <a:gd name="connsiteY207" fmla="*/ 1330506 h 1808998"/>
              <a:gd name="connsiteX208" fmla="*/ 772962 w 1136356"/>
              <a:gd name="connsiteY208" fmla="*/ 1370422 h 1808998"/>
              <a:gd name="connsiteX209" fmla="*/ 750201 w 1136356"/>
              <a:gd name="connsiteY209" fmla="*/ 1462486 h 1808998"/>
              <a:gd name="connsiteX210" fmla="*/ 721495 w 1136356"/>
              <a:gd name="connsiteY210" fmla="*/ 1605337 h 1808998"/>
              <a:gd name="connsiteX211" fmla="*/ 720306 w 1136356"/>
              <a:gd name="connsiteY211" fmla="*/ 1606526 h 1808998"/>
              <a:gd name="connsiteX212" fmla="*/ 715041 w 1136356"/>
              <a:gd name="connsiteY212" fmla="*/ 1586313 h 1808998"/>
              <a:gd name="connsiteX213" fmla="*/ 702981 w 1136356"/>
              <a:gd name="connsiteY213" fmla="*/ 1577820 h 1808998"/>
              <a:gd name="connsiteX214" fmla="*/ 615673 w 1136356"/>
              <a:gd name="connsiteY214" fmla="*/ 1561174 h 1808998"/>
              <a:gd name="connsiteX215" fmla="*/ 590024 w 1136356"/>
              <a:gd name="connsiteY215" fmla="*/ 1555739 h 1808998"/>
              <a:gd name="connsiteX216" fmla="*/ 585778 w 1136356"/>
              <a:gd name="connsiteY216" fmla="*/ 1550643 h 1808998"/>
              <a:gd name="connsiteX217" fmla="*/ 589515 w 1136356"/>
              <a:gd name="connsiteY217" fmla="*/ 1516671 h 1808998"/>
              <a:gd name="connsiteX218" fmla="*/ 585608 w 1136356"/>
              <a:gd name="connsiteY218" fmla="*/ 1479302 h 1808998"/>
              <a:gd name="connsiteX219" fmla="*/ 579493 w 1136356"/>
              <a:gd name="connsiteY219" fmla="*/ 1475395 h 1808998"/>
              <a:gd name="connsiteX220" fmla="*/ 569471 w 1136356"/>
              <a:gd name="connsiteY220" fmla="*/ 1463675 h 1808998"/>
              <a:gd name="connsiteX221" fmla="*/ 553335 w 1136356"/>
              <a:gd name="connsiteY221" fmla="*/ 1443292 h 1808998"/>
              <a:gd name="connsiteX222" fmla="*/ 541275 w 1136356"/>
              <a:gd name="connsiteY222" fmla="*/ 1444481 h 1808998"/>
              <a:gd name="connsiteX223" fmla="*/ 442077 w 1136356"/>
              <a:gd name="connsiteY223" fmla="*/ 1492381 h 1808998"/>
              <a:gd name="connsiteX224" fmla="*/ 424072 w 1136356"/>
              <a:gd name="connsiteY224" fmla="*/ 1481340 h 1808998"/>
              <a:gd name="connsiteX225" fmla="*/ 423053 w 1136356"/>
              <a:gd name="connsiteY225" fmla="*/ 1308933 h 1808998"/>
              <a:gd name="connsiteX226" fmla="*/ 423393 w 1136356"/>
              <a:gd name="connsiteY226" fmla="*/ 1264261 h 1808998"/>
              <a:gd name="connsiteX227" fmla="*/ 419486 w 1136356"/>
              <a:gd name="connsiteY227" fmla="*/ 1258485 h 1808998"/>
              <a:gd name="connsiteX228" fmla="*/ 409294 w 1136356"/>
              <a:gd name="connsiteY228" fmla="*/ 1254239 h 1808998"/>
              <a:gd name="connsiteX229" fmla="*/ 404708 w 1136356"/>
              <a:gd name="connsiteY229" fmla="*/ 1251012 h 1808998"/>
              <a:gd name="connsiteX230" fmla="*/ 408275 w 1136356"/>
              <a:gd name="connsiteY230" fmla="*/ 1246086 h 1808998"/>
              <a:gd name="connsiteX231" fmla="*/ 413371 w 1136356"/>
              <a:gd name="connsiteY231" fmla="*/ 1241669 h 1808998"/>
              <a:gd name="connsiteX232" fmla="*/ 440039 w 1136356"/>
              <a:gd name="connsiteY232" fmla="*/ 1229439 h 1808998"/>
              <a:gd name="connsiteX233" fmla="*/ 585268 w 1136356"/>
              <a:gd name="connsiteY233" fmla="*/ 1229100 h 1808998"/>
              <a:gd name="connsiteX234" fmla="*/ 658987 w 1136356"/>
              <a:gd name="connsiteY234" fmla="*/ 1213133 h 1808998"/>
              <a:gd name="connsiteX235" fmla="*/ 680559 w 1136356"/>
              <a:gd name="connsiteY235" fmla="*/ 1196996 h 1808998"/>
              <a:gd name="connsiteX236" fmla="*/ 690241 w 1136356"/>
              <a:gd name="connsiteY236" fmla="*/ 1192580 h 1808998"/>
              <a:gd name="connsiteX237" fmla="*/ 788589 w 1136356"/>
              <a:gd name="connsiteY237" fmla="*/ 1186805 h 1808998"/>
              <a:gd name="connsiteX238" fmla="*/ 795724 w 1136356"/>
              <a:gd name="connsiteY238" fmla="*/ 1195638 h 1808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</a:cxnLst>
            <a:rect l="l" t="t" r="r" b="b"/>
            <a:pathLst>
              <a:path w="1136356" h="1808998">
                <a:moveTo>
                  <a:pt x="1127628" y="671962"/>
                </a:moveTo>
                <a:cubicBezTo>
                  <a:pt x="1090089" y="653957"/>
                  <a:pt x="1052720" y="635612"/>
                  <a:pt x="1015351" y="617607"/>
                </a:cubicBezTo>
                <a:cubicBezTo>
                  <a:pt x="1003121" y="611662"/>
                  <a:pt x="1001932" y="611832"/>
                  <a:pt x="995308" y="623383"/>
                </a:cubicBezTo>
                <a:cubicBezTo>
                  <a:pt x="981549" y="647503"/>
                  <a:pt x="967621" y="671453"/>
                  <a:pt x="953862" y="695573"/>
                </a:cubicBezTo>
                <a:cubicBezTo>
                  <a:pt x="918022" y="757911"/>
                  <a:pt x="882182" y="820079"/>
                  <a:pt x="846341" y="882418"/>
                </a:cubicBezTo>
                <a:cubicBezTo>
                  <a:pt x="841416" y="891080"/>
                  <a:pt x="840906" y="891080"/>
                  <a:pt x="833093" y="885305"/>
                </a:cubicBezTo>
                <a:cubicBezTo>
                  <a:pt x="814748" y="871547"/>
                  <a:pt x="796063" y="858128"/>
                  <a:pt x="778228" y="844029"/>
                </a:cubicBezTo>
                <a:cubicBezTo>
                  <a:pt x="762261" y="831460"/>
                  <a:pt x="744766" y="827043"/>
                  <a:pt x="725062" y="830441"/>
                </a:cubicBezTo>
                <a:cubicBezTo>
                  <a:pt x="721665" y="830950"/>
                  <a:pt x="718268" y="831630"/>
                  <a:pt x="715041" y="830271"/>
                </a:cubicBezTo>
                <a:cubicBezTo>
                  <a:pt x="709435" y="827893"/>
                  <a:pt x="704000" y="828912"/>
                  <a:pt x="698564" y="831120"/>
                </a:cubicBezTo>
                <a:cubicBezTo>
                  <a:pt x="692789" y="833328"/>
                  <a:pt x="687014" y="835536"/>
                  <a:pt x="680559" y="834687"/>
                </a:cubicBezTo>
                <a:cubicBezTo>
                  <a:pt x="658308" y="831969"/>
                  <a:pt x="636736" y="826194"/>
                  <a:pt x="614654" y="823137"/>
                </a:cubicBezTo>
                <a:cubicBezTo>
                  <a:pt x="611427" y="822627"/>
                  <a:pt x="608879" y="820929"/>
                  <a:pt x="606671" y="818551"/>
                </a:cubicBezTo>
                <a:cubicBezTo>
                  <a:pt x="600895" y="812096"/>
                  <a:pt x="593422" y="809208"/>
                  <a:pt x="584929" y="808189"/>
                </a:cubicBezTo>
                <a:cubicBezTo>
                  <a:pt x="573208" y="806830"/>
                  <a:pt x="563017" y="800715"/>
                  <a:pt x="552146" y="796639"/>
                </a:cubicBezTo>
                <a:cubicBezTo>
                  <a:pt x="549258" y="795620"/>
                  <a:pt x="546710" y="793411"/>
                  <a:pt x="545351" y="790524"/>
                </a:cubicBezTo>
                <a:cubicBezTo>
                  <a:pt x="535500" y="770990"/>
                  <a:pt x="516306" y="772349"/>
                  <a:pt x="499490" y="772689"/>
                </a:cubicBezTo>
                <a:cubicBezTo>
                  <a:pt x="489977" y="772858"/>
                  <a:pt x="482164" y="772519"/>
                  <a:pt x="475709" y="765555"/>
                </a:cubicBezTo>
                <a:cubicBezTo>
                  <a:pt x="468405" y="757571"/>
                  <a:pt x="459912" y="752815"/>
                  <a:pt x="449381" y="751796"/>
                </a:cubicBezTo>
                <a:cubicBezTo>
                  <a:pt x="443606" y="751286"/>
                  <a:pt x="439869" y="748399"/>
                  <a:pt x="440209" y="741944"/>
                </a:cubicBezTo>
                <a:cubicBezTo>
                  <a:pt x="440548" y="733961"/>
                  <a:pt x="435623" y="730394"/>
                  <a:pt x="428319" y="728865"/>
                </a:cubicBezTo>
                <a:cubicBezTo>
                  <a:pt x="424921" y="728186"/>
                  <a:pt x="421524" y="728016"/>
                  <a:pt x="418127" y="727846"/>
                </a:cubicBezTo>
                <a:cubicBezTo>
                  <a:pt x="407426" y="727336"/>
                  <a:pt x="402840" y="720542"/>
                  <a:pt x="406916" y="710520"/>
                </a:cubicBezTo>
                <a:cubicBezTo>
                  <a:pt x="409464" y="704405"/>
                  <a:pt x="411333" y="698290"/>
                  <a:pt x="413541" y="692175"/>
                </a:cubicBezTo>
                <a:cubicBezTo>
                  <a:pt x="417278" y="682663"/>
                  <a:pt x="417108" y="672132"/>
                  <a:pt x="421354" y="662620"/>
                </a:cubicBezTo>
                <a:cubicBezTo>
                  <a:pt x="428319" y="646993"/>
                  <a:pt x="427469" y="632045"/>
                  <a:pt x="419656" y="616928"/>
                </a:cubicBezTo>
                <a:cubicBezTo>
                  <a:pt x="413031" y="604189"/>
                  <a:pt x="406747" y="591109"/>
                  <a:pt x="403349" y="577011"/>
                </a:cubicBezTo>
                <a:cubicBezTo>
                  <a:pt x="399782" y="562403"/>
                  <a:pt x="394177" y="548475"/>
                  <a:pt x="389081" y="534376"/>
                </a:cubicBezTo>
                <a:cubicBezTo>
                  <a:pt x="381098" y="512295"/>
                  <a:pt x="370567" y="491062"/>
                  <a:pt x="367849" y="467452"/>
                </a:cubicBezTo>
                <a:cubicBezTo>
                  <a:pt x="366490" y="455392"/>
                  <a:pt x="364791" y="443162"/>
                  <a:pt x="373794" y="432631"/>
                </a:cubicBezTo>
                <a:cubicBezTo>
                  <a:pt x="375323" y="430932"/>
                  <a:pt x="375832" y="428554"/>
                  <a:pt x="376681" y="426516"/>
                </a:cubicBezTo>
                <a:cubicBezTo>
                  <a:pt x="379739" y="418872"/>
                  <a:pt x="379060" y="412588"/>
                  <a:pt x="372265" y="406812"/>
                </a:cubicBezTo>
                <a:cubicBezTo>
                  <a:pt x="364452" y="400188"/>
                  <a:pt x="357487" y="392884"/>
                  <a:pt x="350693" y="385240"/>
                </a:cubicBezTo>
                <a:cubicBezTo>
                  <a:pt x="345258" y="379125"/>
                  <a:pt x="345597" y="375558"/>
                  <a:pt x="351542" y="370123"/>
                </a:cubicBezTo>
                <a:cubicBezTo>
                  <a:pt x="357657" y="364517"/>
                  <a:pt x="362753" y="363838"/>
                  <a:pt x="370736" y="368764"/>
                </a:cubicBezTo>
                <a:cubicBezTo>
                  <a:pt x="380249" y="374539"/>
                  <a:pt x="389931" y="379635"/>
                  <a:pt x="400292" y="383542"/>
                </a:cubicBezTo>
                <a:cubicBezTo>
                  <a:pt x="414900" y="388977"/>
                  <a:pt x="424752" y="384901"/>
                  <a:pt x="430697" y="370972"/>
                </a:cubicBezTo>
                <a:cubicBezTo>
                  <a:pt x="433584" y="364178"/>
                  <a:pt x="438001" y="360101"/>
                  <a:pt x="444795" y="357383"/>
                </a:cubicBezTo>
                <a:cubicBezTo>
                  <a:pt x="454647" y="353646"/>
                  <a:pt x="459403" y="342945"/>
                  <a:pt x="468915" y="338529"/>
                </a:cubicBezTo>
                <a:cubicBezTo>
                  <a:pt x="469934" y="338019"/>
                  <a:pt x="470104" y="335981"/>
                  <a:pt x="470444" y="334622"/>
                </a:cubicBezTo>
                <a:cubicBezTo>
                  <a:pt x="474011" y="323921"/>
                  <a:pt x="475200" y="322902"/>
                  <a:pt x="485901" y="322732"/>
                </a:cubicBezTo>
                <a:cubicBezTo>
                  <a:pt x="500509" y="322392"/>
                  <a:pt x="505435" y="317466"/>
                  <a:pt x="506114" y="302689"/>
                </a:cubicBezTo>
                <a:cubicBezTo>
                  <a:pt x="506624" y="289949"/>
                  <a:pt x="505265" y="277210"/>
                  <a:pt x="503566" y="264640"/>
                </a:cubicBezTo>
                <a:cubicBezTo>
                  <a:pt x="501868" y="252580"/>
                  <a:pt x="503906" y="241539"/>
                  <a:pt x="510700" y="231518"/>
                </a:cubicBezTo>
                <a:cubicBezTo>
                  <a:pt x="512908" y="228121"/>
                  <a:pt x="514267" y="224554"/>
                  <a:pt x="514607" y="220477"/>
                </a:cubicBezTo>
                <a:cubicBezTo>
                  <a:pt x="515626" y="209776"/>
                  <a:pt x="516475" y="199075"/>
                  <a:pt x="518344" y="188543"/>
                </a:cubicBezTo>
                <a:cubicBezTo>
                  <a:pt x="521231" y="172237"/>
                  <a:pt x="522081" y="155251"/>
                  <a:pt x="532782" y="141153"/>
                </a:cubicBezTo>
                <a:cubicBezTo>
                  <a:pt x="534820" y="138435"/>
                  <a:pt x="535500" y="134698"/>
                  <a:pt x="534480" y="131301"/>
                </a:cubicBezTo>
                <a:cubicBezTo>
                  <a:pt x="531933" y="123487"/>
                  <a:pt x="531593" y="114655"/>
                  <a:pt x="527686" y="107860"/>
                </a:cubicBezTo>
                <a:cubicBezTo>
                  <a:pt x="518853" y="92233"/>
                  <a:pt x="514607" y="73379"/>
                  <a:pt x="498980" y="61829"/>
                </a:cubicBezTo>
                <a:cubicBezTo>
                  <a:pt x="498131" y="61149"/>
                  <a:pt x="497451" y="60130"/>
                  <a:pt x="496772" y="59281"/>
                </a:cubicBezTo>
                <a:cubicBezTo>
                  <a:pt x="490147" y="50108"/>
                  <a:pt x="481145" y="43484"/>
                  <a:pt x="471293" y="38728"/>
                </a:cubicBezTo>
                <a:cubicBezTo>
                  <a:pt x="461101" y="33802"/>
                  <a:pt x="452439" y="27008"/>
                  <a:pt x="445644" y="18345"/>
                </a:cubicBezTo>
                <a:cubicBezTo>
                  <a:pt x="439699" y="10871"/>
                  <a:pt x="432056" y="7983"/>
                  <a:pt x="423223" y="5945"/>
                </a:cubicBezTo>
                <a:cubicBezTo>
                  <a:pt x="409634" y="3397"/>
                  <a:pt x="395706" y="1868"/>
                  <a:pt x="381777" y="0"/>
                </a:cubicBezTo>
                <a:cubicBezTo>
                  <a:pt x="378890" y="0"/>
                  <a:pt x="376172" y="0"/>
                  <a:pt x="373284" y="0"/>
                </a:cubicBezTo>
                <a:cubicBezTo>
                  <a:pt x="363772" y="3227"/>
                  <a:pt x="354430" y="6964"/>
                  <a:pt x="344918" y="9852"/>
                </a:cubicBezTo>
                <a:cubicBezTo>
                  <a:pt x="327932" y="14778"/>
                  <a:pt x="313154" y="23780"/>
                  <a:pt x="300075" y="35161"/>
                </a:cubicBezTo>
                <a:cubicBezTo>
                  <a:pt x="288695" y="45013"/>
                  <a:pt x="280202" y="57412"/>
                  <a:pt x="273407" y="71001"/>
                </a:cubicBezTo>
                <a:cubicBezTo>
                  <a:pt x="263216" y="91214"/>
                  <a:pt x="253194" y="111088"/>
                  <a:pt x="251156" y="134358"/>
                </a:cubicBezTo>
                <a:cubicBezTo>
                  <a:pt x="249797" y="150835"/>
                  <a:pt x="246909" y="167311"/>
                  <a:pt x="243172" y="183618"/>
                </a:cubicBezTo>
                <a:cubicBezTo>
                  <a:pt x="239435" y="200603"/>
                  <a:pt x="234510" y="217929"/>
                  <a:pt x="237907" y="235594"/>
                </a:cubicBezTo>
                <a:cubicBezTo>
                  <a:pt x="240794" y="250202"/>
                  <a:pt x="234510" y="261583"/>
                  <a:pt x="227375" y="272794"/>
                </a:cubicBezTo>
                <a:cubicBezTo>
                  <a:pt x="224488" y="277380"/>
                  <a:pt x="221091" y="279758"/>
                  <a:pt x="214636" y="276530"/>
                </a:cubicBezTo>
                <a:cubicBezTo>
                  <a:pt x="205124" y="271605"/>
                  <a:pt x="196801" y="275681"/>
                  <a:pt x="194423" y="286382"/>
                </a:cubicBezTo>
                <a:cubicBezTo>
                  <a:pt x="190007" y="305237"/>
                  <a:pt x="181514" y="321713"/>
                  <a:pt x="167925" y="335641"/>
                </a:cubicBezTo>
                <a:cubicBezTo>
                  <a:pt x="162659" y="341077"/>
                  <a:pt x="157903" y="347192"/>
                  <a:pt x="153317" y="353307"/>
                </a:cubicBezTo>
                <a:cubicBezTo>
                  <a:pt x="140747" y="370123"/>
                  <a:pt x="126309" y="385240"/>
                  <a:pt x="115948" y="403585"/>
                </a:cubicBezTo>
                <a:cubicBezTo>
                  <a:pt x="99811" y="431612"/>
                  <a:pt x="81976" y="458449"/>
                  <a:pt x="59045" y="481550"/>
                </a:cubicBezTo>
                <a:cubicBezTo>
                  <a:pt x="55138" y="485627"/>
                  <a:pt x="51062" y="489703"/>
                  <a:pt x="49193" y="495139"/>
                </a:cubicBezTo>
                <a:cubicBezTo>
                  <a:pt x="39681" y="521807"/>
                  <a:pt x="33057" y="549494"/>
                  <a:pt x="29320" y="577181"/>
                </a:cubicBezTo>
                <a:cubicBezTo>
                  <a:pt x="25753" y="604698"/>
                  <a:pt x="23035" y="632895"/>
                  <a:pt x="29320" y="660752"/>
                </a:cubicBezTo>
                <a:cubicBezTo>
                  <a:pt x="30169" y="664658"/>
                  <a:pt x="29320" y="667546"/>
                  <a:pt x="25753" y="670264"/>
                </a:cubicBezTo>
                <a:cubicBezTo>
                  <a:pt x="3841" y="686230"/>
                  <a:pt x="-2104" y="709331"/>
                  <a:pt x="614" y="734131"/>
                </a:cubicBezTo>
                <a:cubicBezTo>
                  <a:pt x="3501" y="762497"/>
                  <a:pt x="10126" y="790354"/>
                  <a:pt x="17600" y="818041"/>
                </a:cubicBezTo>
                <a:cubicBezTo>
                  <a:pt x="23375" y="838934"/>
                  <a:pt x="30509" y="859656"/>
                  <a:pt x="34416" y="881059"/>
                </a:cubicBezTo>
                <a:cubicBezTo>
                  <a:pt x="38492" y="903480"/>
                  <a:pt x="44098" y="925052"/>
                  <a:pt x="53949" y="945435"/>
                </a:cubicBezTo>
                <a:cubicBezTo>
                  <a:pt x="59725" y="957325"/>
                  <a:pt x="61763" y="969555"/>
                  <a:pt x="61763" y="982295"/>
                </a:cubicBezTo>
                <a:cubicBezTo>
                  <a:pt x="61763" y="992996"/>
                  <a:pt x="60574" y="1003697"/>
                  <a:pt x="59894" y="1014398"/>
                </a:cubicBezTo>
                <a:cubicBezTo>
                  <a:pt x="57856" y="1042934"/>
                  <a:pt x="53440" y="1071131"/>
                  <a:pt x="54289" y="1099837"/>
                </a:cubicBezTo>
                <a:cubicBezTo>
                  <a:pt x="55138" y="1126335"/>
                  <a:pt x="63801" y="1149436"/>
                  <a:pt x="79768" y="1170498"/>
                </a:cubicBezTo>
                <a:cubicBezTo>
                  <a:pt x="85204" y="1177632"/>
                  <a:pt x="92847" y="1181709"/>
                  <a:pt x="97943" y="1188673"/>
                </a:cubicBezTo>
                <a:cubicBezTo>
                  <a:pt x="102189" y="1194449"/>
                  <a:pt x="108814" y="1197676"/>
                  <a:pt x="115269" y="1200903"/>
                </a:cubicBezTo>
                <a:cubicBezTo>
                  <a:pt x="123252" y="1205150"/>
                  <a:pt x="131575" y="1208377"/>
                  <a:pt x="140408" y="1210755"/>
                </a:cubicBezTo>
                <a:cubicBezTo>
                  <a:pt x="158922" y="1215851"/>
                  <a:pt x="177267" y="1221966"/>
                  <a:pt x="196801" y="1222985"/>
                </a:cubicBezTo>
                <a:cubicBezTo>
                  <a:pt x="211239" y="1223834"/>
                  <a:pt x="225677" y="1224514"/>
                  <a:pt x="239945" y="1225872"/>
                </a:cubicBezTo>
                <a:cubicBezTo>
                  <a:pt x="255402" y="1227401"/>
                  <a:pt x="255232" y="1227741"/>
                  <a:pt x="259649" y="1242349"/>
                </a:cubicBezTo>
                <a:cubicBezTo>
                  <a:pt x="261517" y="1248294"/>
                  <a:pt x="262536" y="1255428"/>
                  <a:pt x="270690" y="1256787"/>
                </a:cubicBezTo>
                <a:cubicBezTo>
                  <a:pt x="282410" y="1258655"/>
                  <a:pt x="293790" y="1257126"/>
                  <a:pt x="304661" y="1252031"/>
                </a:cubicBezTo>
                <a:cubicBezTo>
                  <a:pt x="310946" y="1249143"/>
                  <a:pt x="313834" y="1244387"/>
                  <a:pt x="314004" y="1237253"/>
                </a:cubicBezTo>
                <a:cubicBezTo>
                  <a:pt x="314004" y="1223834"/>
                  <a:pt x="314683" y="1223494"/>
                  <a:pt x="327762" y="1223494"/>
                </a:cubicBezTo>
                <a:cubicBezTo>
                  <a:pt x="331159" y="1223494"/>
                  <a:pt x="334556" y="1223834"/>
                  <a:pt x="337954" y="1224174"/>
                </a:cubicBezTo>
                <a:cubicBezTo>
                  <a:pt x="341351" y="1224514"/>
                  <a:pt x="344578" y="1226212"/>
                  <a:pt x="344578" y="1229779"/>
                </a:cubicBezTo>
                <a:cubicBezTo>
                  <a:pt x="344408" y="1240141"/>
                  <a:pt x="351203" y="1241160"/>
                  <a:pt x="359016" y="1241500"/>
                </a:cubicBezTo>
                <a:cubicBezTo>
                  <a:pt x="365980" y="1241839"/>
                  <a:pt x="367509" y="1245576"/>
                  <a:pt x="365811" y="1251861"/>
                </a:cubicBezTo>
                <a:cubicBezTo>
                  <a:pt x="364112" y="1258485"/>
                  <a:pt x="358846" y="1260184"/>
                  <a:pt x="353241" y="1261543"/>
                </a:cubicBezTo>
                <a:cubicBezTo>
                  <a:pt x="350693" y="1262222"/>
                  <a:pt x="346447" y="1261883"/>
                  <a:pt x="347636" y="1266639"/>
                </a:cubicBezTo>
                <a:cubicBezTo>
                  <a:pt x="350014" y="1277340"/>
                  <a:pt x="348655" y="1288041"/>
                  <a:pt x="348315" y="1298742"/>
                </a:cubicBezTo>
                <a:cubicBezTo>
                  <a:pt x="348145" y="1304347"/>
                  <a:pt x="346447" y="1310462"/>
                  <a:pt x="348994" y="1315558"/>
                </a:cubicBezTo>
                <a:cubicBezTo>
                  <a:pt x="352222" y="1322013"/>
                  <a:pt x="350014" y="1328807"/>
                  <a:pt x="349504" y="1334582"/>
                </a:cubicBezTo>
                <a:cubicBezTo>
                  <a:pt x="348485" y="1345623"/>
                  <a:pt x="347975" y="1356324"/>
                  <a:pt x="348994" y="1367365"/>
                </a:cubicBezTo>
                <a:cubicBezTo>
                  <a:pt x="349504" y="1372801"/>
                  <a:pt x="349504" y="1378236"/>
                  <a:pt x="349164" y="1383502"/>
                </a:cubicBezTo>
                <a:cubicBezTo>
                  <a:pt x="348825" y="1392504"/>
                  <a:pt x="346616" y="1401846"/>
                  <a:pt x="347975" y="1410679"/>
                </a:cubicBezTo>
                <a:cubicBezTo>
                  <a:pt x="349844" y="1421720"/>
                  <a:pt x="349674" y="1433100"/>
                  <a:pt x="349164" y="1443802"/>
                </a:cubicBezTo>
                <a:cubicBezTo>
                  <a:pt x="348145" y="1461637"/>
                  <a:pt x="348485" y="1479472"/>
                  <a:pt x="346616" y="1497137"/>
                </a:cubicBezTo>
                <a:cubicBezTo>
                  <a:pt x="345767" y="1505291"/>
                  <a:pt x="343559" y="1506989"/>
                  <a:pt x="336255" y="1503932"/>
                </a:cubicBezTo>
                <a:cubicBezTo>
                  <a:pt x="321647" y="1497987"/>
                  <a:pt x="306700" y="1493061"/>
                  <a:pt x="292431" y="1486096"/>
                </a:cubicBezTo>
                <a:cubicBezTo>
                  <a:pt x="267802" y="1474206"/>
                  <a:pt x="242323" y="1463845"/>
                  <a:pt x="216335" y="1454842"/>
                </a:cubicBezTo>
                <a:cubicBezTo>
                  <a:pt x="203425" y="1450426"/>
                  <a:pt x="194593" y="1454333"/>
                  <a:pt x="193743" y="1467922"/>
                </a:cubicBezTo>
                <a:cubicBezTo>
                  <a:pt x="192384" y="1489833"/>
                  <a:pt x="184911" y="1513104"/>
                  <a:pt x="201387" y="1533147"/>
                </a:cubicBezTo>
                <a:cubicBezTo>
                  <a:pt x="202406" y="1534336"/>
                  <a:pt x="202916" y="1536205"/>
                  <a:pt x="203086" y="1537903"/>
                </a:cubicBezTo>
                <a:cubicBezTo>
                  <a:pt x="203255" y="1541301"/>
                  <a:pt x="204614" y="1543509"/>
                  <a:pt x="208012" y="1545037"/>
                </a:cubicBezTo>
                <a:cubicBezTo>
                  <a:pt x="212598" y="1547076"/>
                  <a:pt x="212937" y="1551662"/>
                  <a:pt x="212598" y="1556078"/>
                </a:cubicBezTo>
                <a:cubicBezTo>
                  <a:pt x="212258" y="1560665"/>
                  <a:pt x="208181" y="1560834"/>
                  <a:pt x="205124" y="1561854"/>
                </a:cubicBezTo>
                <a:cubicBezTo>
                  <a:pt x="183212" y="1568478"/>
                  <a:pt x="160791" y="1572894"/>
                  <a:pt x="138369" y="1577650"/>
                </a:cubicBezTo>
                <a:cubicBezTo>
                  <a:pt x="116797" y="1582237"/>
                  <a:pt x="95225" y="1586653"/>
                  <a:pt x="73653" y="1591579"/>
                </a:cubicBezTo>
                <a:cubicBezTo>
                  <a:pt x="64651" y="1593617"/>
                  <a:pt x="55818" y="1597524"/>
                  <a:pt x="54119" y="1608055"/>
                </a:cubicBezTo>
                <a:cubicBezTo>
                  <a:pt x="49873" y="1634893"/>
                  <a:pt x="44098" y="1662070"/>
                  <a:pt x="66009" y="1685001"/>
                </a:cubicBezTo>
                <a:cubicBezTo>
                  <a:pt x="66009" y="1695363"/>
                  <a:pt x="74502" y="1696722"/>
                  <a:pt x="81467" y="1699949"/>
                </a:cubicBezTo>
                <a:cubicBezTo>
                  <a:pt x="91658" y="1704535"/>
                  <a:pt x="107625" y="1703006"/>
                  <a:pt x="115608" y="1695193"/>
                </a:cubicBezTo>
                <a:cubicBezTo>
                  <a:pt x="127838" y="1683303"/>
                  <a:pt x="134802" y="1668695"/>
                  <a:pt x="134123" y="1651199"/>
                </a:cubicBezTo>
                <a:cubicBezTo>
                  <a:pt x="133953" y="1647463"/>
                  <a:pt x="133274" y="1644065"/>
                  <a:pt x="131235" y="1640668"/>
                </a:cubicBezTo>
                <a:cubicBezTo>
                  <a:pt x="125290" y="1631156"/>
                  <a:pt x="126819" y="1627759"/>
                  <a:pt x="137860" y="1626400"/>
                </a:cubicBezTo>
                <a:cubicBezTo>
                  <a:pt x="171832" y="1621984"/>
                  <a:pt x="205634" y="1616548"/>
                  <a:pt x="239775" y="1615529"/>
                </a:cubicBezTo>
                <a:cubicBezTo>
                  <a:pt x="241813" y="1615529"/>
                  <a:pt x="244531" y="1615699"/>
                  <a:pt x="245550" y="1614680"/>
                </a:cubicBezTo>
                <a:cubicBezTo>
                  <a:pt x="250986" y="1608055"/>
                  <a:pt x="258969" y="1609754"/>
                  <a:pt x="265933" y="1608395"/>
                </a:cubicBezTo>
                <a:cubicBezTo>
                  <a:pt x="282580" y="1605337"/>
                  <a:pt x="299396" y="1602790"/>
                  <a:pt x="316042" y="1599902"/>
                </a:cubicBezTo>
                <a:cubicBezTo>
                  <a:pt x="327083" y="1598033"/>
                  <a:pt x="338124" y="1597694"/>
                  <a:pt x="348994" y="1599053"/>
                </a:cubicBezTo>
                <a:cubicBezTo>
                  <a:pt x="356468" y="1600072"/>
                  <a:pt x="363432" y="1602790"/>
                  <a:pt x="364112" y="1612132"/>
                </a:cubicBezTo>
                <a:cubicBezTo>
                  <a:pt x="365471" y="1630816"/>
                  <a:pt x="368698" y="1649161"/>
                  <a:pt x="368528" y="1668015"/>
                </a:cubicBezTo>
                <a:cubicBezTo>
                  <a:pt x="368358" y="1680585"/>
                  <a:pt x="366150" y="1682453"/>
                  <a:pt x="353750" y="1679906"/>
                </a:cubicBezTo>
                <a:cubicBezTo>
                  <a:pt x="348655" y="1678886"/>
                  <a:pt x="346107" y="1680075"/>
                  <a:pt x="345427" y="1685171"/>
                </a:cubicBezTo>
                <a:cubicBezTo>
                  <a:pt x="345088" y="1688229"/>
                  <a:pt x="344578" y="1691286"/>
                  <a:pt x="344578" y="1694513"/>
                </a:cubicBezTo>
                <a:cubicBezTo>
                  <a:pt x="344748" y="1726107"/>
                  <a:pt x="348825" y="1756852"/>
                  <a:pt x="361394" y="1786067"/>
                </a:cubicBezTo>
                <a:cubicBezTo>
                  <a:pt x="363772" y="1791503"/>
                  <a:pt x="367000" y="1796259"/>
                  <a:pt x="372435" y="1798297"/>
                </a:cubicBezTo>
                <a:cubicBezTo>
                  <a:pt x="387722" y="1804072"/>
                  <a:pt x="403349" y="1808829"/>
                  <a:pt x="419995" y="1808998"/>
                </a:cubicBezTo>
                <a:cubicBezTo>
                  <a:pt x="425771" y="1809168"/>
                  <a:pt x="431376" y="1807639"/>
                  <a:pt x="435453" y="1803223"/>
                </a:cubicBezTo>
                <a:cubicBezTo>
                  <a:pt x="448532" y="1789295"/>
                  <a:pt x="456006" y="1772988"/>
                  <a:pt x="456006" y="1753624"/>
                </a:cubicBezTo>
                <a:cubicBezTo>
                  <a:pt x="456006" y="1743263"/>
                  <a:pt x="450570" y="1736639"/>
                  <a:pt x="441568" y="1732562"/>
                </a:cubicBezTo>
                <a:cubicBezTo>
                  <a:pt x="438510" y="1731203"/>
                  <a:pt x="435283" y="1729844"/>
                  <a:pt x="432056" y="1729165"/>
                </a:cubicBezTo>
                <a:cubicBezTo>
                  <a:pt x="422374" y="1727126"/>
                  <a:pt x="418297" y="1721181"/>
                  <a:pt x="417108" y="1711499"/>
                </a:cubicBezTo>
                <a:cubicBezTo>
                  <a:pt x="413371" y="1679736"/>
                  <a:pt x="412692" y="1647632"/>
                  <a:pt x="410653" y="1615869"/>
                </a:cubicBezTo>
                <a:cubicBezTo>
                  <a:pt x="409804" y="1603299"/>
                  <a:pt x="413201" y="1599562"/>
                  <a:pt x="425771" y="1597694"/>
                </a:cubicBezTo>
                <a:cubicBezTo>
                  <a:pt x="442417" y="1595316"/>
                  <a:pt x="459063" y="1597524"/>
                  <a:pt x="475709" y="1599053"/>
                </a:cubicBezTo>
                <a:cubicBezTo>
                  <a:pt x="502377" y="1601770"/>
                  <a:pt x="529045" y="1605847"/>
                  <a:pt x="555713" y="1608395"/>
                </a:cubicBezTo>
                <a:cubicBezTo>
                  <a:pt x="591553" y="1611792"/>
                  <a:pt x="627223" y="1614850"/>
                  <a:pt x="662894" y="1618926"/>
                </a:cubicBezTo>
                <a:cubicBezTo>
                  <a:pt x="670537" y="1619775"/>
                  <a:pt x="674105" y="1623173"/>
                  <a:pt x="671726" y="1630477"/>
                </a:cubicBezTo>
                <a:cubicBezTo>
                  <a:pt x="665951" y="1647802"/>
                  <a:pt x="672916" y="1663259"/>
                  <a:pt x="680389" y="1677188"/>
                </a:cubicBezTo>
                <a:cubicBezTo>
                  <a:pt x="686844" y="1689418"/>
                  <a:pt x="691770" y="1701478"/>
                  <a:pt x="694488" y="1714896"/>
                </a:cubicBezTo>
                <a:cubicBezTo>
                  <a:pt x="698904" y="1736299"/>
                  <a:pt x="712493" y="1748019"/>
                  <a:pt x="733725" y="1752945"/>
                </a:cubicBezTo>
                <a:cubicBezTo>
                  <a:pt x="755637" y="1758041"/>
                  <a:pt x="777888" y="1758890"/>
                  <a:pt x="800140" y="1760758"/>
                </a:cubicBezTo>
                <a:cubicBezTo>
                  <a:pt x="802858" y="1760928"/>
                  <a:pt x="805915" y="1761438"/>
                  <a:pt x="808463" y="1759739"/>
                </a:cubicBezTo>
                <a:cubicBezTo>
                  <a:pt x="813729" y="1755832"/>
                  <a:pt x="819504" y="1756512"/>
                  <a:pt x="825449" y="1757022"/>
                </a:cubicBezTo>
                <a:cubicBezTo>
                  <a:pt x="842605" y="1758041"/>
                  <a:pt x="858911" y="1762117"/>
                  <a:pt x="875217" y="1766873"/>
                </a:cubicBezTo>
                <a:cubicBezTo>
                  <a:pt x="906981" y="1776386"/>
                  <a:pt x="939084" y="1781651"/>
                  <a:pt x="972207" y="1778594"/>
                </a:cubicBezTo>
                <a:cubicBezTo>
                  <a:pt x="999724" y="1776046"/>
                  <a:pt x="1027411" y="1773498"/>
                  <a:pt x="1054589" y="1768572"/>
                </a:cubicBezTo>
                <a:cubicBezTo>
                  <a:pt x="1070725" y="1765684"/>
                  <a:pt x="1085673" y="1761608"/>
                  <a:pt x="1096204" y="1747339"/>
                </a:cubicBezTo>
                <a:cubicBezTo>
                  <a:pt x="1101979" y="1739526"/>
                  <a:pt x="1104527" y="1727806"/>
                  <a:pt x="1099771" y="1719483"/>
                </a:cubicBezTo>
                <a:cubicBezTo>
                  <a:pt x="1087371" y="1697401"/>
                  <a:pt x="1068857" y="1685171"/>
                  <a:pt x="1043038" y="1684662"/>
                </a:cubicBezTo>
                <a:cubicBezTo>
                  <a:pt x="1036074" y="1684492"/>
                  <a:pt x="1028430" y="1685851"/>
                  <a:pt x="1022145" y="1682623"/>
                </a:cubicBezTo>
                <a:cubicBezTo>
                  <a:pt x="1015011" y="1678886"/>
                  <a:pt x="1008387" y="1677867"/>
                  <a:pt x="1001253" y="1681434"/>
                </a:cubicBezTo>
                <a:cubicBezTo>
                  <a:pt x="999215" y="1682453"/>
                  <a:pt x="995987" y="1683473"/>
                  <a:pt x="995308" y="1680755"/>
                </a:cubicBezTo>
                <a:cubicBezTo>
                  <a:pt x="993609" y="1672432"/>
                  <a:pt x="986305" y="1673111"/>
                  <a:pt x="980870" y="1671243"/>
                </a:cubicBezTo>
                <a:cubicBezTo>
                  <a:pt x="969319" y="1667336"/>
                  <a:pt x="957769" y="1663939"/>
                  <a:pt x="948257" y="1655616"/>
                </a:cubicBezTo>
                <a:cubicBezTo>
                  <a:pt x="947068" y="1654597"/>
                  <a:pt x="945029" y="1653917"/>
                  <a:pt x="945539" y="1651879"/>
                </a:cubicBezTo>
                <a:cubicBezTo>
                  <a:pt x="946049" y="1649501"/>
                  <a:pt x="948427" y="1649331"/>
                  <a:pt x="950295" y="1649331"/>
                </a:cubicBezTo>
                <a:cubicBezTo>
                  <a:pt x="955051" y="1649161"/>
                  <a:pt x="959977" y="1648991"/>
                  <a:pt x="964733" y="1648991"/>
                </a:cubicBezTo>
                <a:cubicBezTo>
                  <a:pt x="989023" y="1648991"/>
                  <a:pt x="1013483" y="1649840"/>
                  <a:pt x="1037773" y="1646783"/>
                </a:cubicBezTo>
                <a:cubicBezTo>
                  <a:pt x="1055947" y="1644575"/>
                  <a:pt x="1075821" y="1645084"/>
                  <a:pt x="1088560" y="1626740"/>
                </a:cubicBezTo>
                <a:cubicBezTo>
                  <a:pt x="1093147" y="1619945"/>
                  <a:pt x="1097053" y="1614510"/>
                  <a:pt x="1092467" y="1607206"/>
                </a:cubicBezTo>
                <a:cubicBezTo>
                  <a:pt x="1087202" y="1598883"/>
                  <a:pt x="1084144" y="1588182"/>
                  <a:pt x="1071235" y="1587842"/>
                </a:cubicBezTo>
                <a:cubicBezTo>
                  <a:pt x="1066819" y="1587842"/>
                  <a:pt x="1061383" y="1589880"/>
                  <a:pt x="1058326" y="1584105"/>
                </a:cubicBezTo>
                <a:cubicBezTo>
                  <a:pt x="1057646" y="1582916"/>
                  <a:pt x="1056627" y="1583426"/>
                  <a:pt x="1055947" y="1584615"/>
                </a:cubicBezTo>
                <a:cubicBezTo>
                  <a:pt x="1053230" y="1589880"/>
                  <a:pt x="1048474" y="1588012"/>
                  <a:pt x="1044737" y="1587332"/>
                </a:cubicBezTo>
                <a:cubicBezTo>
                  <a:pt x="1039471" y="1586483"/>
                  <a:pt x="1034715" y="1583595"/>
                  <a:pt x="1029959" y="1581387"/>
                </a:cubicBezTo>
                <a:cubicBezTo>
                  <a:pt x="1021296" y="1577650"/>
                  <a:pt x="1014332" y="1569667"/>
                  <a:pt x="1003461" y="1570347"/>
                </a:cubicBezTo>
                <a:cubicBezTo>
                  <a:pt x="998195" y="1570686"/>
                  <a:pt x="994968" y="1566610"/>
                  <a:pt x="994968" y="1561514"/>
                </a:cubicBezTo>
                <a:cubicBezTo>
                  <a:pt x="994459" y="1537394"/>
                  <a:pt x="994119" y="1513444"/>
                  <a:pt x="995987" y="1489324"/>
                </a:cubicBezTo>
                <a:cubicBezTo>
                  <a:pt x="996327" y="1485757"/>
                  <a:pt x="998026" y="1483209"/>
                  <a:pt x="1001253" y="1482360"/>
                </a:cubicBezTo>
                <a:cubicBezTo>
                  <a:pt x="1008727" y="1480321"/>
                  <a:pt x="1008727" y="1474886"/>
                  <a:pt x="1008047" y="1468941"/>
                </a:cubicBezTo>
                <a:cubicBezTo>
                  <a:pt x="1007538" y="1465034"/>
                  <a:pt x="1006688" y="1461127"/>
                  <a:pt x="1006519" y="1457220"/>
                </a:cubicBezTo>
                <a:cubicBezTo>
                  <a:pt x="1005160" y="1434969"/>
                  <a:pt x="1005329" y="1412378"/>
                  <a:pt x="1002442" y="1390296"/>
                </a:cubicBezTo>
                <a:cubicBezTo>
                  <a:pt x="995648" y="1336451"/>
                  <a:pt x="1001593" y="1282775"/>
                  <a:pt x="1006519" y="1229439"/>
                </a:cubicBezTo>
                <a:cubicBezTo>
                  <a:pt x="1010425" y="1186635"/>
                  <a:pt x="1016370" y="1144170"/>
                  <a:pt x="1015691" y="1100856"/>
                </a:cubicBezTo>
                <a:cubicBezTo>
                  <a:pt x="1015351" y="1081832"/>
                  <a:pt x="1010595" y="1065356"/>
                  <a:pt x="999724" y="1050238"/>
                </a:cubicBezTo>
                <a:cubicBezTo>
                  <a:pt x="995817" y="1044803"/>
                  <a:pt x="993609" y="1039028"/>
                  <a:pt x="992760" y="1032403"/>
                </a:cubicBezTo>
                <a:cubicBezTo>
                  <a:pt x="991231" y="1022381"/>
                  <a:pt x="990042" y="1011850"/>
                  <a:pt x="983248" y="1004037"/>
                </a:cubicBezTo>
                <a:cubicBezTo>
                  <a:pt x="979001" y="999111"/>
                  <a:pt x="979171" y="996053"/>
                  <a:pt x="981719" y="990957"/>
                </a:cubicBezTo>
                <a:cubicBezTo>
                  <a:pt x="1032337" y="889891"/>
                  <a:pt x="1082785" y="788825"/>
                  <a:pt x="1133403" y="687759"/>
                </a:cubicBezTo>
                <a:cubicBezTo>
                  <a:pt x="1134592" y="685381"/>
                  <a:pt x="1135102" y="682324"/>
                  <a:pt x="1137819" y="680795"/>
                </a:cubicBezTo>
                <a:cubicBezTo>
                  <a:pt x="1137819" y="680285"/>
                  <a:pt x="1137819" y="679606"/>
                  <a:pt x="1137819" y="679096"/>
                </a:cubicBezTo>
                <a:cubicBezTo>
                  <a:pt x="1135442" y="675359"/>
                  <a:pt x="1131365" y="673831"/>
                  <a:pt x="1127628" y="671962"/>
                </a:cubicBezTo>
                <a:close/>
                <a:moveTo>
                  <a:pt x="187798" y="1154022"/>
                </a:moveTo>
                <a:cubicBezTo>
                  <a:pt x="172851" y="1168800"/>
                  <a:pt x="159432" y="1169479"/>
                  <a:pt x="143125" y="1155891"/>
                </a:cubicBezTo>
                <a:cubicBezTo>
                  <a:pt x="137690" y="1151304"/>
                  <a:pt x="130896" y="1148926"/>
                  <a:pt x="125630" y="1144000"/>
                </a:cubicBezTo>
                <a:cubicBezTo>
                  <a:pt x="108984" y="1128204"/>
                  <a:pt x="105417" y="1107481"/>
                  <a:pt x="103548" y="1086079"/>
                </a:cubicBezTo>
                <a:cubicBezTo>
                  <a:pt x="103039" y="1080813"/>
                  <a:pt x="103548" y="1075377"/>
                  <a:pt x="103548" y="1069942"/>
                </a:cubicBezTo>
                <a:cubicBezTo>
                  <a:pt x="104228" y="1045652"/>
                  <a:pt x="107455" y="1021532"/>
                  <a:pt x="107795" y="997242"/>
                </a:cubicBezTo>
                <a:cubicBezTo>
                  <a:pt x="107965" y="989938"/>
                  <a:pt x="113740" y="985012"/>
                  <a:pt x="120364" y="987051"/>
                </a:cubicBezTo>
                <a:cubicBezTo>
                  <a:pt x="125120" y="988410"/>
                  <a:pt x="126989" y="993335"/>
                  <a:pt x="128687" y="997072"/>
                </a:cubicBezTo>
                <a:cubicBezTo>
                  <a:pt x="134463" y="1008962"/>
                  <a:pt x="143125" y="1018135"/>
                  <a:pt x="152128" y="1027817"/>
                </a:cubicBezTo>
                <a:cubicBezTo>
                  <a:pt x="161810" y="1038178"/>
                  <a:pt x="168265" y="1051427"/>
                  <a:pt x="176078" y="1063317"/>
                </a:cubicBezTo>
                <a:cubicBezTo>
                  <a:pt x="176588" y="1064167"/>
                  <a:pt x="177097" y="1065695"/>
                  <a:pt x="176758" y="1066545"/>
                </a:cubicBezTo>
                <a:cubicBezTo>
                  <a:pt x="170643" y="1088796"/>
                  <a:pt x="183892" y="1106292"/>
                  <a:pt x="192215" y="1124636"/>
                </a:cubicBezTo>
                <a:cubicBezTo>
                  <a:pt x="199858" y="1141453"/>
                  <a:pt x="201047" y="1140943"/>
                  <a:pt x="187798" y="1154022"/>
                </a:cubicBezTo>
                <a:close/>
                <a:moveTo>
                  <a:pt x="795724" y="1195638"/>
                </a:moveTo>
                <a:cubicBezTo>
                  <a:pt x="790458" y="1223155"/>
                  <a:pt x="786211" y="1250842"/>
                  <a:pt x="783663" y="1278699"/>
                </a:cubicBezTo>
                <a:cubicBezTo>
                  <a:pt x="782135" y="1295854"/>
                  <a:pt x="782305" y="1313180"/>
                  <a:pt x="782305" y="1330506"/>
                </a:cubicBezTo>
                <a:cubicBezTo>
                  <a:pt x="782305" y="1344604"/>
                  <a:pt x="780436" y="1358362"/>
                  <a:pt x="772962" y="1370422"/>
                </a:cubicBezTo>
                <a:cubicBezTo>
                  <a:pt x="755467" y="1398789"/>
                  <a:pt x="753599" y="1430553"/>
                  <a:pt x="750201" y="1462486"/>
                </a:cubicBezTo>
                <a:cubicBezTo>
                  <a:pt x="744936" y="1510896"/>
                  <a:pt x="732706" y="1558117"/>
                  <a:pt x="721495" y="1605337"/>
                </a:cubicBezTo>
                <a:cubicBezTo>
                  <a:pt x="721325" y="1605677"/>
                  <a:pt x="720816" y="1606017"/>
                  <a:pt x="720306" y="1606526"/>
                </a:cubicBezTo>
                <a:cubicBezTo>
                  <a:pt x="717418" y="1600242"/>
                  <a:pt x="720306" y="1592598"/>
                  <a:pt x="715041" y="1586313"/>
                </a:cubicBezTo>
                <a:cubicBezTo>
                  <a:pt x="711473" y="1582237"/>
                  <a:pt x="708076" y="1579179"/>
                  <a:pt x="702981" y="1577820"/>
                </a:cubicBezTo>
                <a:cubicBezTo>
                  <a:pt x="674274" y="1569837"/>
                  <a:pt x="644719" y="1567119"/>
                  <a:pt x="615673" y="1561174"/>
                </a:cubicBezTo>
                <a:cubicBezTo>
                  <a:pt x="607180" y="1559475"/>
                  <a:pt x="598517" y="1557437"/>
                  <a:pt x="590024" y="1555739"/>
                </a:cubicBezTo>
                <a:cubicBezTo>
                  <a:pt x="586967" y="1555229"/>
                  <a:pt x="585778" y="1553700"/>
                  <a:pt x="585778" y="1550643"/>
                </a:cubicBezTo>
                <a:cubicBezTo>
                  <a:pt x="585268" y="1539092"/>
                  <a:pt x="584419" y="1528221"/>
                  <a:pt x="589515" y="1516671"/>
                </a:cubicBezTo>
                <a:cubicBezTo>
                  <a:pt x="594950" y="1504611"/>
                  <a:pt x="593082" y="1491192"/>
                  <a:pt x="585608" y="1479302"/>
                </a:cubicBezTo>
                <a:cubicBezTo>
                  <a:pt x="584079" y="1476924"/>
                  <a:pt x="582041" y="1475225"/>
                  <a:pt x="579493" y="1475395"/>
                </a:cubicBezTo>
                <a:cubicBezTo>
                  <a:pt x="571170" y="1475565"/>
                  <a:pt x="569981" y="1470639"/>
                  <a:pt x="569471" y="1463675"/>
                </a:cubicBezTo>
                <a:cubicBezTo>
                  <a:pt x="568792" y="1453484"/>
                  <a:pt x="564036" y="1446349"/>
                  <a:pt x="553335" y="1443292"/>
                </a:cubicBezTo>
                <a:cubicBezTo>
                  <a:pt x="548749" y="1441933"/>
                  <a:pt x="545182" y="1442443"/>
                  <a:pt x="541275" y="1444481"/>
                </a:cubicBezTo>
                <a:cubicBezTo>
                  <a:pt x="508322" y="1460618"/>
                  <a:pt x="475200" y="1476584"/>
                  <a:pt x="442077" y="1492381"/>
                </a:cubicBezTo>
                <a:cubicBezTo>
                  <a:pt x="426110" y="1500025"/>
                  <a:pt x="424921" y="1499006"/>
                  <a:pt x="424072" y="1481340"/>
                </a:cubicBezTo>
                <a:cubicBezTo>
                  <a:pt x="421015" y="1423928"/>
                  <a:pt x="421864" y="1366346"/>
                  <a:pt x="423053" y="1308933"/>
                </a:cubicBezTo>
                <a:cubicBezTo>
                  <a:pt x="423393" y="1293986"/>
                  <a:pt x="421185" y="1279038"/>
                  <a:pt x="423393" y="1264261"/>
                </a:cubicBezTo>
                <a:cubicBezTo>
                  <a:pt x="423902" y="1261033"/>
                  <a:pt x="421864" y="1259505"/>
                  <a:pt x="419486" y="1258485"/>
                </a:cubicBezTo>
                <a:cubicBezTo>
                  <a:pt x="416259" y="1256957"/>
                  <a:pt x="412692" y="1255768"/>
                  <a:pt x="409294" y="1254239"/>
                </a:cubicBezTo>
                <a:cubicBezTo>
                  <a:pt x="407426" y="1253559"/>
                  <a:pt x="405218" y="1253220"/>
                  <a:pt x="404708" y="1251012"/>
                </a:cubicBezTo>
                <a:cubicBezTo>
                  <a:pt x="404199" y="1248294"/>
                  <a:pt x="406407" y="1247275"/>
                  <a:pt x="408275" y="1246086"/>
                </a:cubicBezTo>
                <a:cubicBezTo>
                  <a:pt x="410144" y="1244897"/>
                  <a:pt x="412522" y="1243538"/>
                  <a:pt x="413371" y="1241669"/>
                </a:cubicBezTo>
                <a:cubicBezTo>
                  <a:pt x="418807" y="1229609"/>
                  <a:pt x="428828" y="1229439"/>
                  <a:pt x="440039" y="1229439"/>
                </a:cubicBezTo>
                <a:cubicBezTo>
                  <a:pt x="488449" y="1229779"/>
                  <a:pt x="536859" y="1230459"/>
                  <a:pt x="585268" y="1229100"/>
                </a:cubicBezTo>
                <a:cubicBezTo>
                  <a:pt x="610577" y="1228420"/>
                  <a:pt x="635886" y="1224683"/>
                  <a:pt x="658987" y="1213133"/>
                </a:cubicBezTo>
                <a:cubicBezTo>
                  <a:pt x="667140" y="1209056"/>
                  <a:pt x="673935" y="1203111"/>
                  <a:pt x="680559" y="1196996"/>
                </a:cubicBezTo>
                <a:cubicBezTo>
                  <a:pt x="683447" y="1194449"/>
                  <a:pt x="686164" y="1192750"/>
                  <a:pt x="690241" y="1192580"/>
                </a:cubicBezTo>
                <a:cubicBezTo>
                  <a:pt x="723024" y="1190881"/>
                  <a:pt x="755807" y="1189183"/>
                  <a:pt x="788589" y="1186805"/>
                </a:cubicBezTo>
                <a:cubicBezTo>
                  <a:pt x="796743" y="1186295"/>
                  <a:pt x="797082" y="1189183"/>
                  <a:pt x="795724" y="1195638"/>
                </a:cubicBezTo>
                <a:close/>
              </a:path>
            </a:pathLst>
          </a:custGeom>
          <a:solidFill>
            <a:schemeClr val="accent3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F2BF412-86C4-482C-9098-4975791B54C0}"/>
              </a:ext>
            </a:extLst>
          </p:cNvPr>
          <p:cNvSpPr/>
          <p:nvPr/>
        </p:nvSpPr>
        <p:spPr>
          <a:xfrm>
            <a:off x="4612726" y="2707550"/>
            <a:ext cx="1441846" cy="2571090"/>
          </a:xfrm>
          <a:custGeom>
            <a:avLst/>
            <a:gdLst>
              <a:gd name="connsiteX0" fmla="*/ 1010278 w 1010660"/>
              <a:gd name="connsiteY0" fmla="*/ 1613160 h 1802203"/>
              <a:gd name="connsiteX1" fmla="*/ 998557 w 1010660"/>
              <a:gd name="connsiteY1" fmla="*/ 1603308 h 1802203"/>
              <a:gd name="connsiteX2" fmla="*/ 990404 w 1010660"/>
              <a:gd name="connsiteY2" fmla="*/ 1596344 h 1802203"/>
              <a:gd name="connsiteX3" fmla="*/ 988536 w 1010660"/>
              <a:gd name="connsiteY3" fmla="*/ 1584624 h 1802203"/>
              <a:gd name="connsiteX4" fmla="*/ 968322 w 1010660"/>
              <a:gd name="connsiteY4" fmla="*/ 1564241 h 1802203"/>
              <a:gd name="connsiteX5" fmla="*/ 871163 w 1010660"/>
              <a:gd name="connsiteY5" fmla="*/ 1548444 h 1802203"/>
              <a:gd name="connsiteX6" fmla="*/ 749714 w 1010660"/>
              <a:gd name="connsiteY6" fmla="*/ 1529589 h 1802203"/>
              <a:gd name="connsiteX7" fmla="*/ 717101 w 1010660"/>
              <a:gd name="connsiteY7" fmla="*/ 1522625 h 1802203"/>
              <a:gd name="connsiteX8" fmla="*/ 717441 w 1010660"/>
              <a:gd name="connsiteY8" fmla="*/ 1520417 h 1802203"/>
              <a:gd name="connsiteX9" fmla="*/ 740032 w 1010660"/>
              <a:gd name="connsiteY9" fmla="*/ 1517020 h 1802203"/>
              <a:gd name="connsiteX10" fmla="*/ 743769 w 1010660"/>
              <a:gd name="connsiteY10" fmla="*/ 1518379 h 1802203"/>
              <a:gd name="connsiteX11" fmla="*/ 750563 w 1010660"/>
              <a:gd name="connsiteY11" fmla="*/ 1523474 h 1802203"/>
              <a:gd name="connsiteX12" fmla="*/ 804069 w 1010660"/>
              <a:gd name="connsiteY12" fmla="*/ 1521946 h 1802203"/>
              <a:gd name="connsiteX13" fmla="*/ 813581 w 1010660"/>
              <a:gd name="connsiteY13" fmla="*/ 1509036 h 1802203"/>
              <a:gd name="connsiteX14" fmla="*/ 816129 w 1010660"/>
              <a:gd name="connsiteY14" fmla="*/ 1490522 h 1802203"/>
              <a:gd name="connsiteX15" fmla="*/ 806277 w 1010660"/>
              <a:gd name="connsiteY15" fmla="*/ 1469459 h 1802203"/>
              <a:gd name="connsiteX16" fmla="*/ 798124 w 1010660"/>
              <a:gd name="connsiteY16" fmla="*/ 1455871 h 1802203"/>
              <a:gd name="connsiteX17" fmla="*/ 797274 w 1010660"/>
              <a:gd name="connsiteY17" fmla="*/ 1445849 h 1802203"/>
              <a:gd name="connsiteX18" fmla="*/ 786064 w 1010660"/>
              <a:gd name="connsiteY18" fmla="*/ 1441772 h 1802203"/>
              <a:gd name="connsiteX19" fmla="*/ 758037 w 1010660"/>
              <a:gd name="connsiteY19" fmla="*/ 1457739 h 1802203"/>
              <a:gd name="connsiteX20" fmla="*/ 698586 w 1010660"/>
              <a:gd name="connsiteY20" fmla="*/ 1490012 h 1802203"/>
              <a:gd name="connsiteX21" fmla="*/ 685507 w 1010660"/>
              <a:gd name="connsiteY21" fmla="*/ 1481859 h 1802203"/>
              <a:gd name="connsiteX22" fmla="*/ 683299 w 1010660"/>
              <a:gd name="connsiteY22" fmla="*/ 1417313 h 1802203"/>
              <a:gd name="connsiteX23" fmla="*/ 692302 w 1010660"/>
              <a:gd name="connsiteY23" fmla="*/ 1403214 h 1802203"/>
              <a:gd name="connsiteX24" fmla="*/ 708608 w 1010660"/>
              <a:gd name="connsiteY24" fmla="*/ 1399138 h 1802203"/>
              <a:gd name="connsiteX25" fmla="*/ 784875 w 1010660"/>
              <a:gd name="connsiteY25" fmla="*/ 1387417 h 1802203"/>
              <a:gd name="connsiteX26" fmla="*/ 833794 w 1010660"/>
              <a:gd name="connsiteY26" fmla="*/ 1365675 h 1802203"/>
              <a:gd name="connsiteX27" fmla="*/ 910231 w 1010660"/>
              <a:gd name="connsiteY27" fmla="*/ 1264100 h 1802203"/>
              <a:gd name="connsiteX28" fmla="*/ 935540 w 1010660"/>
              <a:gd name="connsiteY28" fmla="*/ 1186474 h 1802203"/>
              <a:gd name="connsiteX29" fmla="*/ 939616 w 1010660"/>
              <a:gd name="connsiteY29" fmla="*/ 1178661 h 1802203"/>
              <a:gd name="connsiteX30" fmla="*/ 960679 w 1010660"/>
              <a:gd name="connsiteY30" fmla="*/ 1157768 h 1802203"/>
              <a:gd name="connsiteX31" fmla="*/ 976646 w 1010660"/>
              <a:gd name="connsiteY31" fmla="*/ 1104602 h 1802203"/>
              <a:gd name="connsiteX32" fmla="*/ 958301 w 1010660"/>
              <a:gd name="connsiteY32" fmla="*/ 973301 h 1802203"/>
              <a:gd name="connsiteX33" fmla="*/ 956942 w 1010660"/>
              <a:gd name="connsiteY33" fmla="*/ 961751 h 1802203"/>
              <a:gd name="connsiteX34" fmla="*/ 957451 w 1010660"/>
              <a:gd name="connsiteY34" fmla="*/ 937970 h 1802203"/>
              <a:gd name="connsiteX35" fmla="*/ 957961 w 1010660"/>
              <a:gd name="connsiteY35" fmla="*/ 901281 h 1802203"/>
              <a:gd name="connsiteX36" fmla="*/ 957621 w 1010660"/>
              <a:gd name="connsiteY36" fmla="*/ 891259 h 1802203"/>
              <a:gd name="connsiteX37" fmla="*/ 957112 w 1010660"/>
              <a:gd name="connsiteY37" fmla="*/ 861364 h 1802203"/>
              <a:gd name="connsiteX38" fmla="*/ 959829 w 1010660"/>
              <a:gd name="connsiteY38" fmla="*/ 813804 h 1802203"/>
              <a:gd name="connsiteX39" fmla="*/ 962547 w 1010660"/>
              <a:gd name="connsiteY39" fmla="*/ 801064 h 1802203"/>
              <a:gd name="connsiteX40" fmla="*/ 953205 w 1010660"/>
              <a:gd name="connsiteY40" fmla="*/ 776435 h 1802203"/>
              <a:gd name="connsiteX41" fmla="*/ 944882 w 1010660"/>
              <a:gd name="connsiteY41" fmla="*/ 774566 h 1802203"/>
              <a:gd name="connsiteX42" fmla="*/ 930784 w 1010660"/>
              <a:gd name="connsiteY42" fmla="*/ 756561 h 1802203"/>
              <a:gd name="connsiteX43" fmla="*/ 931463 w 1010660"/>
              <a:gd name="connsiteY43" fmla="*/ 743822 h 1802203"/>
              <a:gd name="connsiteX44" fmla="*/ 939107 w 1010660"/>
              <a:gd name="connsiteY44" fmla="*/ 650059 h 1802203"/>
              <a:gd name="connsiteX45" fmla="*/ 916685 w 1010660"/>
              <a:gd name="connsiteY45" fmla="*/ 635112 h 1802203"/>
              <a:gd name="connsiteX46" fmla="*/ 902077 w 1010660"/>
              <a:gd name="connsiteY46" fmla="*/ 624581 h 1802203"/>
              <a:gd name="connsiteX47" fmla="*/ 902417 w 1010660"/>
              <a:gd name="connsiteY47" fmla="*/ 621183 h 1802203"/>
              <a:gd name="connsiteX48" fmla="*/ 907173 w 1010660"/>
              <a:gd name="connsiteY48" fmla="*/ 545087 h 1802203"/>
              <a:gd name="connsiteX49" fmla="*/ 896132 w 1010660"/>
              <a:gd name="connsiteY49" fmla="*/ 478162 h 1802203"/>
              <a:gd name="connsiteX50" fmla="*/ 888489 w 1010660"/>
              <a:gd name="connsiteY50" fmla="*/ 462195 h 1802203"/>
              <a:gd name="connsiteX51" fmla="*/ 887300 w 1010660"/>
              <a:gd name="connsiteY51" fmla="*/ 448267 h 1802203"/>
              <a:gd name="connsiteX52" fmla="*/ 891376 w 1010660"/>
              <a:gd name="connsiteY52" fmla="*/ 426355 h 1802203"/>
              <a:gd name="connsiteX53" fmla="*/ 908702 w 1010660"/>
              <a:gd name="connsiteY53" fmla="*/ 416333 h 1802203"/>
              <a:gd name="connsiteX54" fmla="*/ 919233 w 1010660"/>
              <a:gd name="connsiteY54" fmla="*/ 418881 h 1802203"/>
              <a:gd name="connsiteX55" fmla="*/ 913798 w 1010660"/>
              <a:gd name="connsiteY55" fmla="*/ 397819 h 1802203"/>
              <a:gd name="connsiteX56" fmla="*/ 915836 w 1010660"/>
              <a:gd name="connsiteY56" fmla="*/ 361129 h 1802203"/>
              <a:gd name="connsiteX57" fmla="*/ 915157 w 1010660"/>
              <a:gd name="connsiteY57" fmla="*/ 340067 h 1802203"/>
              <a:gd name="connsiteX58" fmla="*/ 933501 w 1010660"/>
              <a:gd name="connsiteY58" fmla="*/ 275520 h 1802203"/>
              <a:gd name="connsiteX59" fmla="*/ 941315 w 1010660"/>
              <a:gd name="connsiteY59" fmla="*/ 225922 h 1802203"/>
              <a:gd name="connsiteX60" fmla="*/ 940635 w 1010660"/>
              <a:gd name="connsiteY60" fmla="*/ 202141 h 1802203"/>
              <a:gd name="connsiteX61" fmla="*/ 934521 w 1010660"/>
              <a:gd name="connsiteY61" fmla="*/ 161205 h 1802203"/>
              <a:gd name="connsiteX62" fmla="*/ 920592 w 1010660"/>
              <a:gd name="connsiteY62" fmla="*/ 124006 h 1802203"/>
              <a:gd name="connsiteX63" fmla="*/ 914477 w 1010660"/>
              <a:gd name="connsiteY63" fmla="*/ 105661 h 1802203"/>
              <a:gd name="connsiteX64" fmla="*/ 893415 w 1010660"/>
              <a:gd name="connsiteY64" fmla="*/ 67783 h 1802203"/>
              <a:gd name="connsiteX65" fmla="*/ 792858 w 1010660"/>
              <a:gd name="connsiteY65" fmla="*/ 9 h 1802203"/>
              <a:gd name="connsiteX66" fmla="*/ 773834 w 1010660"/>
              <a:gd name="connsiteY66" fmla="*/ 8332 h 1802203"/>
              <a:gd name="connsiteX67" fmla="*/ 760415 w 1010660"/>
              <a:gd name="connsiteY67" fmla="*/ 28885 h 1802203"/>
              <a:gd name="connsiteX68" fmla="*/ 741221 w 1010660"/>
              <a:gd name="connsiteY68" fmla="*/ 35849 h 1802203"/>
              <a:gd name="connsiteX69" fmla="*/ 724235 w 1010660"/>
              <a:gd name="connsiteY69" fmla="*/ 30923 h 1802203"/>
              <a:gd name="connsiteX70" fmla="*/ 656801 w 1010660"/>
              <a:gd name="connsiteY70" fmla="*/ 30074 h 1802203"/>
              <a:gd name="connsiteX71" fmla="*/ 585630 w 1010660"/>
              <a:gd name="connsiteY71" fmla="*/ 72029 h 1802203"/>
              <a:gd name="connsiteX72" fmla="*/ 566946 w 1010660"/>
              <a:gd name="connsiteY72" fmla="*/ 104812 h 1802203"/>
              <a:gd name="connsiteX73" fmla="*/ 560491 w 1010660"/>
              <a:gd name="connsiteY73" fmla="*/ 189232 h 1802203"/>
              <a:gd name="connsiteX74" fmla="*/ 563209 w 1010660"/>
              <a:gd name="connsiteY74" fmla="*/ 206558 h 1802203"/>
              <a:gd name="connsiteX75" fmla="*/ 563379 w 1010660"/>
              <a:gd name="connsiteY75" fmla="*/ 259554 h 1802203"/>
              <a:gd name="connsiteX76" fmla="*/ 561340 w 1010660"/>
              <a:gd name="connsiteY76" fmla="*/ 276370 h 1802203"/>
              <a:gd name="connsiteX77" fmla="*/ 570853 w 1010660"/>
              <a:gd name="connsiteY77" fmla="*/ 288260 h 1802203"/>
              <a:gd name="connsiteX78" fmla="*/ 584781 w 1010660"/>
              <a:gd name="connsiteY78" fmla="*/ 303887 h 1802203"/>
              <a:gd name="connsiteX79" fmla="*/ 590386 w 1010660"/>
              <a:gd name="connsiteY79" fmla="*/ 312380 h 1802203"/>
              <a:gd name="connsiteX80" fmla="*/ 601937 w 1010660"/>
              <a:gd name="connsiteY80" fmla="*/ 335311 h 1802203"/>
              <a:gd name="connsiteX81" fmla="*/ 603635 w 1010660"/>
              <a:gd name="connsiteY81" fmla="*/ 341595 h 1802203"/>
              <a:gd name="connsiteX82" fmla="*/ 616205 w 1010660"/>
              <a:gd name="connsiteY82" fmla="*/ 359940 h 1802203"/>
              <a:gd name="connsiteX83" fmla="*/ 637947 w 1010660"/>
              <a:gd name="connsiteY83" fmla="*/ 374888 h 1802203"/>
              <a:gd name="connsiteX84" fmla="*/ 660708 w 1010660"/>
              <a:gd name="connsiteY84" fmla="*/ 372510 h 1802203"/>
              <a:gd name="connsiteX85" fmla="*/ 685168 w 1010660"/>
              <a:gd name="connsiteY85" fmla="*/ 382362 h 1802203"/>
              <a:gd name="connsiteX86" fmla="*/ 698247 w 1010660"/>
              <a:gd name="connsiteY86" fmla="*/ 402065 h 1802203"/>
              <a:gd name="connsiteX87" fmla="*/ 694680 w 1010660"/>
              <a:gd name="connsiteY87" fmla="*/ 422788 h 1802203"/>
              <a:gd name="connsiteX88" fmla="*/ 690603 w 1010660"/>
              <a:gd name="connsiteY88" fmla="*/ 425846 h 1802203"/>
              <a:gd name="connsiteX89" fmla="*/ 656971 w 1010660"/>
              <a:gd name="connsiteY89" fmla="*/ 466442 h 1802203"/>
              <a:gd name="connsiteX90" fmla="*/ 637607 w 1010660"/>
              <a:gd name="connsiteY90" fmla="*/ 500414 h 1802203"/>
              <a:gd name="connsiteX91" fmla="*/ 635229 w 1010660"/>
              <a:gd name="connsiteY91" fmla="*/ 507378 h 1802203"/>
              <a:gd name="connsiteX92" fmla="*/ 628605 w 1010660"/>
              <a:gd name="connsiteY92" fmla="*/ 536084 h 1802203"/>
              <a:gd name="connsiteX93" fmla="*/ 601597 w 1010660"/>
              <a:gd name="connsiteY93" fmla="*/ 588910 h 1802203"/>
              <a:gd name="connsiteX94" fmla="*/ 576118 w 1010660"/>
              <a:gd name="connsiteY94" fmla="*/ 666876 h 1802203"/>
              <a:gd name="connsiteX95" fmla="*/ 566776 w 1010660"/>
              <a:gd name="connsiteY95" fmla="*/ 710699 h 1802203"/>
              <a:gd name="connsiteX96" fmla="*/ 552847 w 1010660"/>
              <a:gd name="connsiteY96" fmla="*/ 799535 h 1802203"/>
              <a:gd name="connsiteX97" fmla="*/ 547582 w 1010660"/>
              <a:gd name="connsiteY97" fmla="*/ 812784 h 1802203"/>
              <a:gd name="connsiteX98" fmla="*/ 532804 w 1010660"/>
              <a:gd name="connsiteY98" fmla="*/ 815332 h 1802203"/>
              <a:gd name="connsiteX99" fmla="*/ 491189 w 1010660"/>
              <a:gd name="connsiteY99" fmla="*/ 818220 h 1802203"/>
              <a:gd name="connsiteX100" fmla="*/ 458406 w 1010660"/>
              <a:gd name="connsiteY100" fmla="*/ 835885 h 1802203"/>
              <a:gd name="connsiteX101" fmla="*/ 411015 w 1010660"/>
              <a:gd name="connsiteY101" fmla="*/ 853720 h 1802203"/>
              <a:gd name="connsiteX102" fmla="*/ 394199 w 1010660"/>
              <a:gd name="connsiteY102" fmla="*/ 854400 h 1802203"/>
              <a:gd name="connsiteX103" fmla="*/ 375345 w 1010660"/>
              <a:gd name="connsiteY103" fmla="*/ 856948 h 1802203"/>
              <a:gd name="connsiteX104" fmla="*/ 367361 w 1010660"/>
              <a:gd name="connsiteY104" fmla="*/ 858646 h 1802203"/>
              <a:gd name="connsiteX105" fmla="*/ 355471 w 1010660"/>
              <a:gd name="connsiteY105" fmla="*/ 859156 h 1802203"/>
              <a:gd name="connsiteX106" fmla="*/ 346469 w 1010660"/>
              <a:gd name="connsiteY106" fmla="*/ 866800 h 1802203"/>
              <a:gd name="connsiteX107" fmla="*/ 318102 w 1010660"/>
              <a:gd name="connsiteY107" fmla="*/ 884125 h 1802203"/>
              <a:gd name="connsiteX108" fmla="*/ 274788 w 1010660"/>
              <a:gd name="connsiteY108" fmla="*/ 891259 h 1802203"/>
              <a:gd name="connsiteX109" fmla="*/ 219754 w 1010660"/>
              <a:gd name="connsiteY109" fmla="*/ 894487 h 1802203"/>
              <a:gd name="connsiteX110" fmla="*/ 211771 w 1010660"/>
              <a:gd name="connsiteY110" fmla="*/ 889391 h 1802203"/>
              <a:gd name="connsiteX111" fmla="*/ 186801 w 1010660"/>
              <a:gd name="connsiteY111" fmla="*/ 833677 h 1802203"/>
              <a:gd name="connsiteX112" fmla="*/ 87094 w 1010660"/>
              <a:gd name="connsiteY112" fmla="*/ 610992 h 1802203"/>
              <a:gd name="connsiteX113" fmla="*/ 76393 w 1010660"/>
              <a:gd name="connsiteY113" fmla="*/ 607255 h 1802203"/>
              <a:gd name="connsiteX114" fmla="*/ 5222 w 1010660"/>
              <a:gd name="connsiteY114" fmla="*/ 643095 h 1802203"/>
              <a:gd name="connsiteX115" fmla="*/ 1655 w 1010660"/>
              <a:gd name="connsiteY115" fmla="*/ 654306 h 1802203"/>
              <a:gd name="connsiteX116" fmla="*/ 35117 w 1010660"/>
              <a:gd name="connsiteY116" fmla="*/ 727515 h 1802203"/>
              <a:gd name="connsiteX117" fmla="*/ 141789 w 1010660"/>
              <a:gd name="connsiteY117" fmla="*/ 969394 h 1802203"/>
              <a:gd name="connsiteX118" fmla="*/ 138561 w 1010660"/>
              <a:gd name="connsiteY118" fmla="*/ 994194 h 1802203"/>
              <a:gd name="connsiteX119" fmla="*/ 135334 w 1010660"/>
              <a:gd name="connsiteY119" fmla="*/ 999969 h 1802203"/>
              <a:gd name="connsiteX120" fmla="*/ 125143 w 1010660"/>
              <a:gd name="connsiteY120" fmla="*/ 1013897 h 1802203"/>
              <a:gd name="connsiteX121" fmla="*/ 96436 w 1010660"/>
              <a:gd name="connsiteY121" fmla="*/ 1073178 h 1802203"/>
              <a:gd name="connsiteX122" fmla="*/ 96946 w 1010660"/>
              <a:gd name="connsiteY122" fmla="*/ 1119040 h 1802203"/>
              <a:gd name="connsiteX123" fmla="*/ 98305 w 1010660"/>
              <a:gd name="connsiteY123" fmla="*/ 1129062 h 1802203"/>
              <a:gd name="connsiteX124" fmla="*/ 105779 w 1010660"/>
              <a:gd name="connsiteY124" fmla="*/ 1168979 h 1802203"/>
              <a:gd name="connsiteX125" fmla="*/ 120726 w 1010660"/>
              <a:gd name="connsiteY125" fmla="*/ 1260872 h 1802203"/>
              <a:gd name="connsiteX126" fmla="*/ 157076 w 1010660"/>
              <a:gd name="connsiteY126" fmla="*/ 1380793 h 1802203"/>
              <a:gd name="connsiteX127" fmla="*/ 171514 w 1010660"/>
              <a:gd name="connsiteY127" fmla="*/ 1439224 h 1802203"/>
              <a:gd name="connsiteX128" fmla="*/ 162512 w 1010660"/>
              <a:gd name="connsiteY128" fmla="*/ 1504110 h 1802203"/>
              <a:gd name="connsiteX129" fmla="*/ 140430 w 1010660"/>
              <a:gd name="connsiteY129" fmla="*/ 1544197 h 1802203"/>
              <a:gd name="connsiteX130" fmla="*/ 123274 w 1010660"/>
              <a:gd name="connsiteY130" fmla="*/ 1557786 h 1802203"/>
              <a:gd name="connsiteX131" fmla="*/ 94228 w 1010660"/>
              <a:gd name="connsiteY131" fmla="*/ 1563731 h 1802203"/>
              <a:gd name="connsiteX132" fmla="*/ 85226 w 1010660"/>
              <a:gd name="connsiteY132" fmla="*/ 1569167 h 1802203"/>
              <a:gd name="connsiteX133" fmla="*/ 59917 w 1010660"/>
              <a:gd name="connsiteY133" fmla="*/ 1597533 h 1802203"/>
              <a:gd name="connsiteX134" fmla="*/ 47347 w 1010660"/>
              <a:gd name="connsiteY134" fmla="*/ 1636940 h 1802203"/>
              <a:gd name="connsiteX135" fmla="*/ 82848 w 1010660"/>
              <a:gd name="connsiteY135" fmla="*/ 1670233 h 1802203"/>
              <a:gd name="connsiteX136" fmla="*/ 168626 w 1010660"/>
              <a:gd name="connsiteY136" fmla="*/ 1675668 h 1802203"/>
              <a:gd name="connsiteX137" fmla="*/ 225699 w 1010660"/>
              <a:gd name="connsiteY137" fmla="*/ 1626239 h 1802203"/>
              <a:gd name="connsiteX138" fmla="*/ 241496 w 1010660"/>
              <a:gd name="connsiteY138" fmla="*/ 1605007 h 1802203"/>
              <a:gd name="connsiteX139" fmla="*/ 272750 w 1010660"/>
              <a:gd name="connsiteY139" fmla="*/ 1588021 h 1802203"/>
              <a:gd name="connsiteX140" fmla="*/ 282092 w 1010660"/>
              <a:gd name="connsiteY140" fmla="*/ 1593966 h 1802203"/>
              <a:gd name="connsiteX141" fmla="*/ 279884 w 1010660"/>
              <a:gd name="connsiteY141" fmla="*/ 1643055 h 1802203"/>
              <a:gd name="connsiteX142" fmla="*/ 287698 w 1010660"/>
              <a:gd name="connsiteY142" fmla="*/ 1653417 h 1802203"/>
              <a:gd name="connsiteX143" fmla="*/ 291095 w 1010660"/>
              <a:gd name="connsiteY143" fmla="*/ 1645943 h 1802203"/>
              <a:gd name="connsiteX144" fmla="*/ 292963 w 1010660"/>
              <a:gd name="connsiteY144" fmla="*/ 1604327 h 1802203"/>
              <a:gd name="connsiteX145" fmla="*/ 295681 w 1010660"/>
              <a:gd name="connsiteY145" fmla="*/ 1579188 h 1802203"/>
              <a:gd name="connsiteX146" fmla="*/ 311648 w 1010660"/>
              <a:gd name="connsiteY146" fmla="*/ 1549633 h 1802203"/>
              <a:gd name="connsiteX147" fmla="*/ 316234 w 1010660"/>
              <a:gd name="connsiteY147" fmla="*/ 1517190 h 1802203"/>
              <a:gd name="connsiteX148" fmla="*/ 316743 w 1010660"/>
              <a:gd name="connsiteY148" fmla="*/ 1507338 h 1802203"/>
              <a:gd name="connsiteX149" fmla="*/ 313686 w 1010660"/>
              <a:gd name="connsiteY149" fmla="*/ 1474385 h 1802203"/>
              <a:gd name="connsiteX150" fmla="*/ 294662 w 1010660"/>
              <a:gd name="connsiteY150" fmla="*/ 1451794 h 1802203"/>
              <a:gd name="connsiteX151" fmla="*/ 281073 w 1010660"/>
              <a:gd name="connsiteY151" fmla="*/ 1446189 h 1802203"/>
              <a:gd name="connsiteX152" fmla="*/ 272071 w 1010660"/>
              <a:gd name="connsiteY152" fmla="*/ 1439734 h 1802203"/>
              <a:gd name="connsiteX153" fmla="*/ 270542 w 1010660"/>
              <a:gd name="connsiteY153" fmla="*/ 1428863 h 1802203"/>
              <a:gd name="connsiteX154" fmla="*/ 278355 w 1010660"/>
              <a:gd name="connsiteY154" fmla="*/ 1303677 h 1802203"/>
              <a:gd name="connsiteX155" fmla="*/ 285659 w 1010660"/>
              <a:gd name="connsiteY155" fmla="*/ 1212293 h 1802203"/>
              <a:gd name="connsiteX156" fmla="*/ 280564 w 1010660"/>
              <a:gd name="connsiteY156" fmla="*/ 1182398 h 1802203"/>
              <a:gd name="connsiteX157" fmla="*/ 269862 w 1010660"/>
              <a:gd name="connsiteY157" fmla="*/ 1148596 h 1802203"/>
              <a:gd name="connsiteX158" fmla="*/ 278016 w 1010660"/>
              <a:gd name="connsiteY158" fmla="*/ 1137725 h 1802203"/>
              <a:gd name="connsiteX159" fmla="*/ 313686 w 1010660"/>
              <a:gd name="connsiteY159" fmla="*/ 1138234 h 1802203"/>
              <a:gd name="connsiteX160" fmla="*/ 323708 w 1010660"/>
              <a:gd name="connsiteY160" fmla="*/ 1148596 h 1802203"/>
              <a:gd name="connsiteX161" fmla="*/ 337296 w 1010660"/>
              <a:gd name="connsiteY161" fmla="*/ 1174414 h 1802203"/>
              <a:gd name="connsiteX162" fmla="*/ 383668 w 1010660"/>
              <a:gd name="connsiteY162" fmla="*/ 1187663 h 1802203"/>
              <a:gd name="connsiteX163" fmla="*/ 507325 w 1010660"/>
              <a:gd name="connsiteY163" fmla="*/ 1194797 h 1802203"/>
              <a:gd name="connsiteX164" fmla="*/ 517007 w 1010660"/>
              <a:gd name="connsiteY164" fmla="*/ 1204309 h 1802203"/>
              <a:gd name="connsiteX165" fmla="*/ 509194 w 1010660"/>
              <a:gd name="connsiteY165" fmla="*/ 1295524 h 1802203"/>
              <a:gd name="connsiteX166" fmla="*/ 499851 w 1010660"/>
              <a:gd name="connsiteY166" fmla="*/ 1395910 h 1802203"/>
              <a:gd name="connsiteX167" fmla="*/ 506816 w 1010660"/>
              <a:gd name="connsiteY167" fmla="*/ 1404064 h 1802203"/>
              <a:gd name="connsiteX168" fmla="*/ 593104 w 1010660"/>
              <a:gd name="connsiteY168" fmla="*/ 1408140 h 1802203"/>
              <a:gd name="connsiteX169" fmla="*/ 606693 w 1010660"/>
              <a:gd name="connsiteY169" fmla="*/ 1407970 h 1802203"/>
              <a:gd name="connsiteX170" fmla="*/ 615016 w 1010660"/>
              <a:gd name="connsiteY170" fmla="*/ 1416293 h 1802203"/>
              <a:gd name="connsiteX171" fmla="*/ 614167 w 1010660"/>
              <a:gd name="connsiteY171" fmla="*/ 1485936 h 1802203"/>
              <a:gd name="connsiteX172" fmla="*/ 610430 w 1010660"/>
              <a:gd name="connsiteY172" fmla="*/ 1490861 h 1802203"/>
              <a:gd name="connsiteX173" fmla="*/ 560831 w 1010660"/>
              <a:gd name="connsiteY173" fmla="*/ 1486105 h 1802203"/>
              <a:gd name="connsiteX174" fmla="*/ 452801 w 1010660"/>
              <a:gd name="connsiteY174" fmla="*/ 1450945 h 1802203"/>
              <a:gd name="connsiteX175" fmla="*/ 429870 w 1010660"/>
              <a:gd name="connsiteY175" fmla="*/ 1458928 h 1802203"/>
              <a:gd name="connsiteX176" fmla="*/ 428341 w 1010660"/>
              <a:gd name="connsiteY176" fmla="*/ 1467081 h 1802203"/>
              <a:gd name="connsiteX177" fmla="*/ 428171 w 1010660"/>
              <a:gd name="connsiteY177" fmla="*/ 1505300 h 1802203"/>
              <a:gd name="connsiteX178" fmla="*/ 434626 w 1010660"/>
              <a:gd name="connsiteY178" fmla="*/ 1523474 h 1802203"/>
              <a:gd name="connsiteX179" fmla="*/ 438193 w 1010660"/>
              <a:gd name="connsiteY179" fmla="*/ 1531628 h 1802203"/>
              <a:gd name="connsiteX180" fmla="*/ 448214 w 1010660"/>
              <a:gd name="connsiteY180" fmla="*/ 1551671 h 1802203"/>
              <a:gd name="connsiteX181" fmla="*/ 451611 w 1010660"/>
              <a:gd name="connsiteY181" fmla="*/ 1557956 h 1802203"/>
              <a:gd name="connsiteX182" fmla="*/ 446346 w 1010660"/>
              <a:gd name="connsiteY182" fmla="*/ 1561523 h 1802203"/>
              <a:gd name="connsiteX183" fmla="*/ 350715 w 1010660"/>
              <a:gd name="connsiteY183" fmla="*/ 1584454 h 1802203"/>
              <a:gd name="connsiteX184" fmla="*/ 327954 w 1010660"/>
              <a:gd name="connsiteY184" fmla="*/ 1610782 h 1802203"/>
              <a:gd name="connsiteX185" fmla="*/ 327954 w 1010660"/>
              <a:gd name="connsiteY185" fmla="*/ 1649850 h 1802203"/>
              <a:gd name="connsiteX186" fmla="*/ 335428 w 1010660"/>
              <a:gd name="connsiteY186" fmla="*/ 1668194 h 1802203"/>
              <a:gd name="connsiteX187" fmla="*/ 346809 w 1010660"/>
              <a:gd name="connsiteY187" fmla="*/ 1688407 h 1802203"/>
              <a:gd name="connsiteX188" fmla="*/ 351904 w 1010660"/>
              <a:gd name="connsiteY188" fmla="*/ 1693673 h 1802203"/>
              <a:gd name="connsiteX189" fmla="*/ 395558 w 1010660"/>
              <a:gd name="connsiteY189" fmla="*/ 1687219 h 1802203"/>
              <a:gd name="connsiteX190" fmla="*/ 410166 w 1010660"/>
              <a:gd name="connsiteY190" fmla="*/ 1651888 h 1802203"/>
              <a:gd name="connsiteX191" fmla="*/ 398615 w 1010660"/>
              <a:gd name="connsiteY191" fmla="*/ 1632354 h 1802203"/>
              <a:gd name="connsiteX192" fmla="*/ 395388 w 1010660"/>
              <a:gd name="connsiteY192" fmla="*/ 1623182 h 1802203"/>
              <a:gd name="connsiteX193" fmla="*/ 403032 w 1010660"/>
              <a:gd name="connsiteY193" fmla="*/ 1619445 h 1802203"/>
              <a:gd name="connsiteX194" fmla="*/ 500701 w 1010660"/>
              <a:gd name="connsiteY194" fmla="*/ 1603478 h 1802203"/>
              <a:gd name="connsiteX195" fmla="*/ 566606 w 1010660"/>
              <a:gd name="connsiteY195" fmla="*/ 1591928 h 1802203"/>
              <a:gd name="connsiteX196" fmla="*/ 616205 w 1010660"/>
              <a:gd name="connsiteY196" fmla="*/ 1587341 h 1802203"/>
              <a:gd name="connsiteX197" fmla="*/ 638626 w 1010660"/>
              <a:gd name="connsiteY197" fmla="*/ 1604667 h 1802203"/>
              <a:gd name="connsiteX198" fmla="*/ 663935 w 1010660"/>
              <a:gd name="connsiteY198" fmla="*/ 1683312 h 1802203"/>
              <a:gd name="connsiteX199" fmla="*/ 667502 w 1010660"/>
              <a:gd name="connsiteY199" fmla="*/ 1731891 h 1802203"/>
              <a:gd name="connsiteX200" fmla="*/ 665634 w 1010660"/>
              <a:gd name="connsiteY200" fmla="*/ 1757200 h 1802203"/>
              <a:gd name="connsiteX201" fmla="*/ 712345 w 1010660"/>
              <a:gd name="connsiteY201" fmla="*/ 1803402 h 1802203"/>
              <a:gd name="connsiteX202" fmla="*/ 763642 w 1010660"/>
              <a:gd name="connsiteY202" fmla="*/ 1762976 h 1802203"/>
              <a:gd name="connsiteX203" fmla="*/ 760415 w 1010660"/>
              <a:gd name="connsiteY203" fmla="*/ 1742423 h 1802203"/>
              <a:gd name="connsiteX204" fmla="*/ 730860 w 1010660"/>
              <a:gd name="connsiteY204" fmla="*/ 1710319 h 1802203"/>
              <a:gd name="connsiteX205" fmla="*/ 725934 w 1010660"/>
              <a:gd name="connsiteY205" fmla="*/ 1704204 h 1802203"/>
              <a:gd name="connsiteX206" fmla="*/ 695189 w 1010660"/>
              <a:gd name="connsiteY206" fmla="*/ 1594985 h 1802203"/>
              <a:gd name="connsiteX207" fmla="*/ 705890 w 1010660"/>
              <a:gd name="connsiteY207" fmla="*/ 1581736 h 1802203"/>
              <a:gd name="connsiteX208" fmla="*/ 711835 w 1010660"/>
              <a:gd name="connsiteY208" fmla="*/ 1582246 h 1802203"/>
              <a:gd name="connsiteX209" fmla="*/ 783516 w 1010660"/>
              <a:gd name="connsiteY209" fmla="*/ 1589719 h 1802203"/>
              <a:gd name="connsiteX210" fmla="*/ 928236 w 1010660"/>
              <a:gd name="connsiteY210" fmla="*/ 1601270 h 1802203"/>
              <a:gd name="connsiteX211" fmla="*/ 942844 w 1010660"/>
              <a:gd name="connsiteY211" fmla="*/ 1623182 h 1802203"/>
              <a:gd name="connsiteX212" fmla="*/ 943353 w 1010660"/>
              <a:gd name="connsiteY212" fmla="*/ 1639488 h 1802203"/>
              <a:gd name="connsiteX213" fmla="*/ 951506 w 1010660"/>
              <a:gd name="connsiteY213" fmla="*/ 1656984 h 1802203"/>
              <a:gd name="connsiteX214" fmla="*/ 958980 w 1010660"/>
              <a:gd name="connsiteY214" fmla="*/ 1663778 h 1802203"/>
              <a:gd name="connsiteX215" fmla="*/ 989385 w 1010660"/>
              <a:gd name="connsiteY215" fmla="*/ 1666496 h 1802203"/>
              <a:gd name="connsiteX216" fmla="*/ 1002974 w 1010660"/>
              <a:gd name="connsiteY216" fmla="*/ 1659531 h 1802203"/>
              <a:gd name="connsiteX217" fmla="*/ 1010278 w 1010660"/>
              <a:gd name="connsiteY217" fmla="*/ 1613160 h 1802203"/>
              <a:gd name="connsiteX218" fmla="*/ 893245 w 1010660"/>
              <a:gd name="connsiteY218" fmla="*/ 959203 h 1802203"/>
              <a:gd name="connsiteX219" fmla="*/ 911929 w 1010660"/>
              <a:gd name="connsiteY219" fmla="*/ 957674 h 1802203"/>
              <a:gd name="connsiteX220" fmla="*/ 923310 w 1010660"/>
              <a:gd name="connsiteY220" fmla="*/ 963110 h 1802203"/>
              <a:gd name="connsiteX221" fmla="*/ 941655 w 1010660"/>
              <a:gd name="connsiteY221" fmla="*/ 1071989 h 1802203"/>
              <a:gd name="connsiteX222" fmla="*/ 943183 w 1010660"/>
              <a:gd name="connsiteY222" fmla="*/ 1086257 h 1802203"/>
              <a:gd name="connsiteX223" fmla="*/ 942504 w 1010660"/>
              <a:gd name="connsiteY223" fmla="*/ 1086257 h 1802203"/>
              <a:gd name="connsiteX224" fmla="*/ 942504 w 1010660"/>
              <a:gd name="connsiteY224" fmla="*/ 1098147 h 1802203"/>
              <a:gd name="connsiteX225" fmla="*/ 937748 w 1010660"/>
              <a:gd name="connsiteY225" fmla="*/ 1103073 h 1802203"/>
              <a:gd name="connsiteX226" fmla="*/ 932822 w 1010660"/>
              <a:gd name="connsiteY226" fmla="*/ 1098317 h 1802203"/>
              <a:gd name="connsiteX227" fmla="*/ 912269 w 1010660"/>
              <a:gd name="connsiteY227" fmla="*/ 1033261 h 1802203"/>
              <a:gd name="connsiteX228" fmla="*/ 893245 w 1010660"/>
              <a:gd name="connsiteY228" fmla="*/ 974830 h 1802203"/>
              <a:gd name="connsiteX229" fmla="*/ 888998 w 1010660"/>
              <a:gd name="connsiteY229" fmla="*/ 962940 h 1802203"/>
              <a:gd name="connsiteX230" fmla="*/ 893245 w 1010660"/>
              <a:gd name="connsiteY230" fmla="*/ 959203 h 1802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</a:cxnLst>
            <a:rect l="l" t="t" r="r" b="b"/>
            <a:pathLst>
              <a:path w="1010660" h="1802203">
                <a:moveTo>
                  <a:pt x="1010278" y="1613160"/>
                </a:moveTo>
                <a:cubicBezTo>
                  <a:pt x="1009089" y="1607894"/>
                  <a:pt x="1006031" y="1602459"/>
                  <a:pt x="998557" y="1603308"/>
                </a:cubicBezTo>
                <a:cubicBezTo>
                  <a:pt x="993801" y="1603818"/>
                  <a:pt x="991253" y="1600760"/>
                  <a:pt x="990404" y="1596344"/>
                </a:cubicBezTo>
                <a:cubicBezTo>
                  <a:pt x="989725" y="1592437"/>
                  <a:pt x="989215" y="1588530"/>
                  <a:pt x="988536" y="1584624"/>
                </a:cubicBezTo>
                <a:cubicBezTo>
                  <a:pt x="986328" y="1571545"/>
                  <a:pt x="981232" y="1566449"/>
                  <a:pt x="968322" y="1564241"/>
                </a:cubicBezTo>
                <a:cubicBezTo>
                  <a:pt x="935879" y="1558975"/>
                  <a:pt x="903606" y="1553540"/>
                  <a:pt x="871163" y="1548444"/>
                </a:cubicBezTo>
                <a:cubicBezTo>
                  <a:pt x="830737" y="1542159"/>
                  <a:pt x="790140" y="1536214"/>
                  <a:pt x="749714" y="1529589"/>
                </a:cubicBezTo>
                <a:cubicBezTo>
                  <a:pt x="738843" y="1527721"/>
                  <a:pt x="728821" y="1521606"/>
                  <a:pt x="717101" y="1522625"/>
                </a:cubicBezTo>
                <a:cubicBezTo>
                  <a:pt x="717271" y="1521946"/>
                  <a:pt x="717441" y="1521096"/>
                  <a:pt x="717441" y="1520417"/>
                </a:cubicBezTo>
                <a:cubicBezTo>
                  <a:pt x="724915" y="1519228"/>
                  <a:pt x="732558" y="1518039"/>
                  <a:pt x="740032" y="1517020"/>
                </a:cubicBezTo>
                <a:cubicBezTo>
                  <a:pt x="741391" y="1516850"/>
                  <a:pt x="743599" y="1515491"/>
                  <a:pt x="743769" y="1518379"/>
                </a:cubicBezTo>
                <a:cubicBezTo>
                  <a:pt x="744109" y="1522795"/>
                  <a:pt x="748015" y="1522455"/>
                  <a:pt x="750563" y="1523474"/>
                </a:cubicBezTo>
                <a:cubicBezTo>
                  <a:pt x="768568" y="1530099"/>
                  <a:pt x="786404" y="1525853"/>
                  <a:pt x="804069" y="1521946"/>
                </a:cubicBezTo>
                <a:cubicBezTo>
                  <a:pt x="810354" y="1520587"/>
                  <a:pt x="812562" y="1514981"/>
                  <a:pt x="813581" y="1509036"/>
                </a:cubicBezTo>
                <a:cubicBezTo>
                  <a:pt x="814600" y="1502922"/>
                  <a:pt x="815110" y="1496637"/>
                  <a:pt x="816129" y="1490522"/>
                </a:cubicBezTo>
                <a:cubicBezTo>
                  <a:pt x="817827" y="1479821"/>
                  <a:pt x="815789" y="1474895"/>
                  <a:pt x="806277" y="1469459"/>
                </a:cubicBezTo>
                <a:cubicBezTo>
                  <a:pt x="800672" y="1466402"/>
                  <a:pt x="798124" y="1462155"/>
                  <a:pt x="798124" y="1455871"/>
                </a:cubicBezTo>
                <a:cubicBezTo>
                  <a:pt x="798124" y="1452473"/>
                  <a:pt x="798124" y="1449076"/>
                  <a:pt x="797274" y="1445849"/>
                </a:cubicBezTo>
                <a:cubicBezTo>
                  <a:pt x="795576" y="1439394"/>
                  <a:pt x="791839" y="1438375"/>
                  <a:pt x="786064" y="1441772"/>
                </a:cubicBezTo>
                <a:cubicBezTo>
                  <a:pt x="776722" y="1447208"/>
                  <a:pt x="767549" y="1452643"/>
                  <a:pt x="758037" y="1457739"/>
                </a:cubicBezTo>
                <a:cubicBezTo>
                  <a:pt x="738164" y="1468440"/>
                  <a:pt x="719649" y="1481349"/>
                  <a:pt x="698586" y="1490012"/>
                </a:cubicBezTo>
                <a:cubicBezTo>
                  <a:pt x="689584" y="1493749"/>
                  <a:pt x="685847" y="1491201"/>
                  <a:pt x="685507" y="1481859"/>
                </a:cubicBezTo>
                <a:cubicBezTo>
                  <a:pt x="684828" y="1460287"/>
                  <a:pt x="683979" y="1438885"/>
                  <a:pt x="683299" y="1417313"/>
                </a:cubicBezTo>
                <a:cubicBezTo>
                  <a:pt x="683129" y="1410688"/>
                  <a:pt x="686526" y="1405932"/>
                  <a:pt x="692302" y="1403214"/>
                </a:cubicBezTo>
                <a:cubicBezTo>
                  <a:pt x="697397" y="1400836"/>
                  <a:pt x="703003" y="1399817"/>
                  <a:pt x="708608" y="1399138"/>
                </a:cubicBezTo>
                <a:cubicBezTo>
                  <a:pt x="734087" y="1395910"/>
                  <a:pt x="759736" y="1392853"/>
                  <a:pt x="784875" y="1387417"/>
                </a:cubicBezTo>
                <a:cubicBezTo>
                  <a:pt x="802710" y="1383681"/>
                  <a:pt x="820375" y="1378755"/>
                  <a:pt x="833794" y="1365675"/>
                </a:cubicBezTo>
                <a:cubicBezTo>
                  <a:pt x="864369" y="1335780"/>
                  <a:pt x="892565" y="1303507"/>
                  <a:pt x="910231" y="1264100"/>
                </a:cubicBezTo>
                <a:cubicBezTo>
                  <a:pt x="921441" y="1239300"/>
                  <a:pt x="934011" y="1214671"/>
                  <a:pt x="935540" y="1186474"/>
                </a:cubicBezTo>
                <a:cubicBezTo>
                  <a:pt x="935710" y="1183417"/>
                  <a:pt x="936219" y="1180020"/>
                  <a:pt x="939616" y="1178661"/>
                </a:cubicBezTo>
                <a:cubicBezTo>
                  <a:pt x="949468" y="1174584"/>
                  <a:pt x="955243" y="1165582"/>
                  <a:pt x="960679" y="1157768"/>
                </a:cubicBezTo>
                <a:cubicBezTo>
                  <a:pt x="971380" y="1142141"/>
                  <a:pt x="975626" y="1123966"/>
                  <a:pt x="976646" y="1104602"/>
                </a:cubicBezTo>
                <a:cubicBezTo>
                  <a:pt x="978684" y="1059590"/>
                  <a:pt x="967473" y="1016615"/>
                  <a:pt x="958301" y="973301"/>
                </a:cubicBezTo>
                <a:cubicBezTo>
                  <a:pt x="957451" y="969564"/>
                  <a:pt x="954904" y="965318"/>
                  <a:pt x="956942" y="961751"/>
                </a:cubicBezTo>
                <a:cubicBezTo>
                  <a:pt x="961698" y="953767"/>
                  <a:pt x="959150" y="945784"/>
                  <a:pt x="957451" y="937970"/>
                </a:cubicBezTo>
                <a:cubicBezTo>
                  <a:pt x="954904" y="925571"/>
                  <a:pt x="953545" y="913511"/>
                  <a:pt x="957961" y="901281"/>
                </a:cubicBezTo>
                <a:cubicBezTo>
                  <a:pt x="959150" y="897884"/>
                  <a:pt x="958980" y="894656"/>
                  <a:pt x="957621" y="891259"/>
                </a:cubicBezTo>
                <a:cubicBezTo>
                  <a:pt x="953884" y="881407"/>
                  <a:pt x="954054" y="871046"/>
                  <a:pt x="957112" y="861364"/>
                </a:cubicBezTo>
                <a:cubicBezTo>
                  <a:pt x="961868" y="845567"/>
                  <a:pt x="962547" y="829770"/>
                  <a:pt x="959829" y="813804"/>
                </a:cubicBezTo>
                <a:cubicBezTo>
                  <a:pt x="958980" y="809047"/>
                  <a:pt x="959660" y="804971"/>
                  <a:pt x="962547" y="801064"/>
                </a:cubicBezTo>
                <a:cubicBezTo>
                  <a:pt x="971210" y="789174"/>
                  <a:pt x="967813" y="780171"/>
                  <a:pt x="953205" y="776435"/>
                </a:cubicBezTo>
                <a:cubicBezTo>
                  <a:pt x="950487" y="775755"/>
                  <a:pt x="947600" y="775246"/>
                  <a:pt x="944882" y="774566"/>
                </a:cubicBezTo>
                <a:cubicBezTo>
                  <a:pt x="930953" y="770999"/>
                  <a:pt x="930614" y="770489"/>
                  <a:pt x="930784" y="756561"/>
                </a:cubicBezTo>
                <a:cubicBezTo>
                  <a:pt x="930784" y="752315"/>
                  <a:pt x="931293" y="748068"/>
                  <a:pt x="931463" y="743822"/>
                </a:cubicBezTo>
                <a:cubicBezTo>
                  <a:pt x="932992" y="712398"/>
                  <a:pt x="939786" y="681483"/>
                  <a:pt x="939107" y="650059"/>
                </a:cubicBezTo>
                <a:cubicBezTo>
                  <a:pt x="938767" y="637490"/>
                  <a:pt x="928406" y="630526"/>
                  <a:pt x="916685" y="635112"/>
                </a:cubicBezTo>
                <a:cubicBezTo>
                  <a:pt x="902587" y="640547"/>
                  <a:pt x="901228" y="639698"/>
                  <a:pt x="902077" y="624581"/>
                </a:cubicBezTo>
                <a:cubicBezTo>
                  <a:pt x="902077" y="623392"/>
                  <a:pt x="902247" y="622372"/>
                  <a:pt x="902417" y="621183"/>
                </a:cubicBezTo>
                <a:cubicBezTo>
                  <a:pt x="908702" y="596044"/>
                  <a:pt x="906154" y="570565"/>
                  <a:pt x="907173" y="545087"/>
                </a:cubicBezTo>
                <a:cubicBezTo>
                  <a:pt x="908022" y="521816"/>
                  <a:pt x="906324" y="499395"/>
                  <a:pt x="896132" y="478162"/>
                </a:cubicBezTo>
                <a:cubicBezTo>
                  <a:pt x="893584" y="472896"/>
                  <a:pt x="890697" y="467631"/>
                  <a:pt x="888489" y="462195"/>
                </a:cubicBezTo>
                <a:cubicBezTo>
                  <a:pt x="886620" y="457779"/>
                  <a:pt x="884412" y="452344"/>
                  <a:pt x="887300" y="448267"/>
                </a:cubicBezTo>
                <a:cubicBezTo>
                  <a:pt x="892396" y="441303"/>
                  <a:pt x="891376" y="433829"/>
                  <a:pt x="891376" y="426355"/>
                </a:cubicBezTo>
                <a:cubicBezTo>
                  <a:pt x="891376" y="415484"/>
                  <a:pt x="898850" y="411238"/>
                  <a:pt x="908702" y="416333"/>
                </a:cubicBezTo>
                <a:cubicBezTo>
                  <a:pt x="911759" y="417862"/>
                  <a:pt x="914817" y="420240"/>
                  <a:pt x="919233" y="418881"/>
                </a:cubicBezTo>
                <a:cubicBezTo>
                  <a:pt x="916515" y="411747"/>
                  <a:pt x="910401" y="405462"/>
                  <a:pt x="913798" y="397819"/>
                </a:cubicBezTo>
                <a:cubicBezTo>
                  <a:pt x="919233" y="385759"/>
                  <a:pt x="916855" y="373359"/>
                  <a:pt x="915836" y="361129"/>
                </a:cubicBezTo>
                <a:cubicBezTo>
                  <a:pt x="915326" y="354165"/>
                  <a:pt x="912779" y="346861"/>
                  <a:pt x="915157" y="340067"/>
                </a:cubicBezTo>
                <a:cubicBezTo>
                  <a:pt x="922460" y="318834"/>
                  <a:pt x="918724" y="294545"/>
                  <a:pt x="933501" y="275520"/>
                </a:cubicBezTo>
                <a:cubicBezTo>
                  <a:pt x="933841" y="258704"/>
                  <a:pt x="943693" y="243417"/>
                  <a:pt x="941315" y="225922"/>
                </a:cubicBezTo>
                <a:cubicBezTo>
                  <a:pt x="940296" y="218108"/>
                  <a:pt x="940805" y="210125"/>
                  <a:pt x="940635" y="202141"/>
                </a:cubicBezTo>
                <a:cubicBezTo>
                  <a:pt x="940466" y="188213"/>
                  <a:pt x="939616" y="173945"/>
                  <a:pt x="934521" y="161205"/>
                </a:cubicBezTo>
                <a:cubicBezTo>
                  <a:pt x="929765" y="148806"/>
                  <a:pt x="933162" y="133348"/>
                  <a:pt x="920592" y="124006"/>
                </a:cubicBezTo>
                <a:cubicBezTo>
                  <a:pt x="914307" y="119250"/>
                  <a:pt x="917704" y="111437"/>
                  <a:pt x="914477" y="105661"/>
                </a:cubicBezTo>
                <a:cubicBezTo>
                  <a:pt x="907683" y="93262"/>
                  <a:pt x="900379" y="80692"/>
                  <a:pt x="893415" y="67783"/>
                </a:cubicBezTo>
                <a:cubicBezTo>
                  <a:pt x="871673" y="27696"/>
                  <a:pt x="841098" y="1028"/>
                  <a:pt x="792858" y="9"/>
                </a:cubicBezTo>
                <a:cubicBezTo>
                  <a:pt x="784535" y="-161"/>
                  <a:pt x="778420" y="2047"/>
                  <a:pt x="773834" y="8332"/>
                </a:cubicBezTo>
                <a:cubicBezTo>
                  <a:pt x="769078" y="14957"/>
                  <a:pt x="764322" y="21751"/>
                  <a:pt x="760415" y="28885"/>
                </a:cubicBezTo>
                <a:cubicBezTo>
                  <a:pt x="755659" y="37718"/>
                  <a:pt x="750393" y="40266"/>
                  <a:pt x="741221" y="35849"/>
                </a:cubicBezTo>
                <a:cubicBezTo>
                  <a:pt x="735786" y="33132"/>
                  <a:pt x="730010" y="32112"/>
                  <a:pt x="724235" y="30923"/>
                </a:cubicBezTo>
                <a:cubicBezTo>
                  <a:pt x="701814" y="26677"/>
                  <a:pt x="679053" y="25828"/>
                  <a:pt x="656801" y="30074"/>
                </a:cubicBezTo>
                <a:cubicBezTo>
                  <a:pt x="628435" y="35510"/>
                  <a:pt x="605674" y="52156"/>
                  <a:pt x="585630" y="72029"/>
                </a:cubicBezTo>
                <a:cubicBezTo>
                  <a:pt x="576628" y="81032"/>
                  <a:pt x="569833" y="91903"/>
                  <a:pt x="566946" y="104812"/>
                </a:cubicBezTo>
                <a:cubicBezTo>
                  <a:pt x="560831" y="132669"/>
                  <a:pt x="561171" y="161035"/>
                  <a:pt x="560491" y="189232"/>
                </a:cubicBezTo>
                <a:cubicBezTo>
                  <a:pt x="560321" y="195347"/>
                  <a:pt x="560831" y="200952"/>
                  <a:pt x="563209" y="206558"/>
                </a:cubicBezTo>
                <a:cubicBezTo>
                  <a:pt x="570853" y="224223"/>
                  <a:pt x="569324" y="241888"/>
                  <a:pt x="563379" y="259554"/>
                </a:cubicBezTo>
                <a:cubicBezTo>
                  <a:pt x="561510" y="264989"/>
                  <a:pt x="561680" y="270764"/>
                  <a:pt x="561340" y="276370"/>
                </a:cubicBezTo>
                <a:cubicBezTo>
                  <a:pt x="560831" y="283334"/>
                  <a:pt x="563039" y="287750"/>
                  <a:pt x="570853" y="288260"/>
                </a:cubicBezTo>
                <a:cubicBezTo>
                  <a:pt x="580534" y="288939"/>
                  <a:pt x="584951" y="294205"/>
                  <a:pt x="584781" y="303887"/>
                </a:cubicBezTo>
                <a:cubicBezTo>
                  <a:pt x="584781" y="307624"/>
                  <a:pt x="585970" y="311021"/>
                  <a:pt x="590386" y="312380"/>
                </a:cubicBezTo>
                <a:cubicBezTo>
                  <a:pt x="604654" y="317136"/>
                  <a:pt x="606353" y="320533"/>
                  <a:pt x="601937" y="335311"/>
                </a:cubicBezTo>
                <a:cubicBezTo>
                  <a:pt x="601087" y="338198"/>
                  <a:pt x="600918" y="339897"/>
                  <a:pt x="603635" y="341595"/>
                </a:cubicBezTo>
                <a:cubicBezTo>
                  <a:pt x="610599" y="345842"/>
                  <a:pt x="613827" y="352466"/>
                  <a:pt x="616205" y="359940"/>
                </a:cubicBezTo>
                <a:cubicBezTo>
                  <a:pt x="619772" y="370981"/>
                  <a:pt x="626227" y="375397"/>
                  <a:pt x="637947" y="374888"/>
                </a:cubicBezTo>
                <a:cubicBezTo>
                  <a:pt x="645590" y="374548"/>
                  <a:pt x="653234" y="373869"/>
                  <a:pt x="660708" y="372510"/>
                </a:cubicBezTo>
                <a:cubicBezTo>
                  <a:pt x="671239" y="370641"/>
                  <a:pt x="679222" y="374208"/>
                  <a:pt x="685168" y="382362"/>
                </a:cubicBezTo>
                <a:cubicBezTo>
                  <a:pt x="689924" y="388646"/>
                  <a:pt x="694000" y="395441"/>
                  <a:pt x="698247" y="402065"/>
                </a:cubicBezTo>
                <a:cubicBezTo>
                  <a:pt x="705381" y="413106"/>
                  <a:pt x="705041" y="414975"/>
                  <a:pt x="694680" y="422788"/>
                </a:cubicBezTo>
                <a:cubicBezTo>
                  <a:pt x="693321" y="423807"/>
                  <a:pt x="691962" y="424826"/>
                  <a:pt x="690603" y="425846"/>
                </a:cubicBezTo>
                <a:cubicBezTo>
                  <a:pt x="675995" y="436547"/>
                  <a:pt x="664954" y="450305"/>
                  <a:pt x="656971" y="466442"/>
                </a:cubicBezTo>
                <a:cubicBezTo>
                  <a:pt x="651196" y="478162"/>
                  <a:pt x="649327" y="492091"/>
                  <a:pt x="637607" y="500414"/>
                </a:cubicBezTo>
                <a:cubicBezTo>
                  <a:pt x="635399" y="501942"/>
                  <a:pt x="635908" y="505000"/>
                  <a:pt x="635229" y="507378"/>
                </a:cubicBezTo>
                <a:cubicBezTo>
                  <a:pt x="632851" y="516890"/>
                  <a:pt x="633021" y="527251"/>
                  <a:pt x="628605" y="536084"/>
                </a:cubicBezTo>
                <a:cubicBezTo>
                  <a:pt x="619942" y="553919"/>
                  <a:pt x="611449" y="571754"/>
                  <a:pt x="601597" y="588910"/>
                </a:cubicBezTo>
                <a:cubicBezTo>
                  <a:pt x="587499" y="613200"/>
                  <a:pt x="576798" y="638169"/>
                  <a:pt x="576118" y="666876"/>
                </a:cubicBezTo>
                <a:cubicBezTo>
                  <a:pt x="575778" y="681993"/>
                  <a:pt x="568474" y="695752"/>
                  <a:pt x="566776" y="710699"/>
                </a:cubicBezTo>
                <a:cubicBezTo>
                  <a:pt x="563209" y="740424"/>
                  <a:pt x="558453" y="769980"/>
                  <a:pt x="552847" y="799535"/>
                </a:cubicBezTo>
                <a:cubicBezTo>
                  <a:pt x="551998" y="804291"/>
                  <a:pt x="550300" y="808878"/>
                  <a:pt x="547582" y="812784"/>
                </a:cubicBezTo>
                <a:cubicBezTo>
                  <a:pt x="543505" y="818390"/>
                  <a:pt x="539768" y="819579"/>
                  <a:pt x="532804" y="815332"/>
                </a:cubicBezTo>
                <a:cubicBezTo>
                  <a:pt x="517177" y="805990"/>
                  <a:pt x="505457" y="802253"/>
                  <a:pt x="491189" y="818220"/>
                </a:cubicBezTo>
                <a:cubicBezTo>
                  <a:pt x="482866" y="827392"/>
                  <a:pt x="472334" y="835545"/>
                  <a:pt x="458406" y="835885"/>
                </a:cubicBezTo>
                <a:cubicBezTo>
                  <a:pt x="440571" y="836395"/>
                  <a:pt x="425114" y="844038"/>
                  <a:pt x="411015" y="853720"/>
                </a:cubicBezTo>
                <a:cubicBezTo>
                  <a:pt x="404391" y="858307"/>
                  <a:pt x="400654" y="861024"/>
                  <a:pt x="394199" y="854400"/>
                </a:cubicBezTo>
                <a:cubicBezTo>
                  <a:pt x="388424" y="848625"/>
                  <a:pt x="379761" y="850153"/>
                  <a:pt x="375345" y="856948"/>
                </a:cubicBezTo>
                <a:cubicBezTo>
                  <a:pt x="372967" y="860854"/>
                  <a:pt x="370249" y="861874"/>
                  <a:pt x="367361" y="858646"/>
                </a:cubicBezTo>
                <a:cubicBezTo>
                  <a:pt x="362945" y="853550"/>
                  <a:pt x="359208" y="855759"/>
                  <a:pt x="355471" y="859156"/>
                </a:cubicBezTo>
                <a:cubicBezTo>
                  <a:pt x="352414" y="861704"/>
                  <a:pt x="349526" y="864421"/>
                  <a:pt x="346469" y="866800"/>
                </a:cubicBezTo>
                <a:cubicBezTo>
                  <a:pt x="337806" y="873934"/>
                  <a:pt x="329143" y="882427"/>
                  <a:pt x="318102" y="884125"/>
                </a:cubicBezTo>
                <a:cubicBezTo>
                  <a:pt x="303664" y="886333"/>
                  <a:pt x="289566" y="890240"/>
                  <a:pt x="274788" y="891259"/>
                </a:cubicBezTo>
                <a:cubicBezTo>
                  <a:pt x="256444" y="892618"/>
                  <a:pt x="237929" y="891599"/>
                  <a:pt x="219754" y="894487"/>
                </a:cubicBezTo>
                <a:cubicBezTo>
                  <a:pt x="214998" y="895166"/>
                  <a:pt x="213469" y="893128"/>
                  <a:pt x="211771" y="889391"/>
                </a:cubicBezTo>
                <a:cubicBezTo>
                  <a:pt x="203617" y="870706"/>
                  <a:pt x="195124" y="852192"/>
                  <a:pt x="186801" y="833677"/>
                </a:cubicBezTo>
                <a:cubicBezTo>
                  <a:pt x="153509" y="759449"/>
                  <a:pt x="120047" y="685220"/>
                  <a:pt x="87094" y="610992"/>
                </a:cubicBezTo>
                <a:cubicBezTo>
                  <a:pt x="84207" y="604707"/>
                  <a:pt x="81998" y="604367"/>
                  <a:pt x="76393" y="607255"/>
                </a:cubicBezTo>
                <a:cubicBezTo>
                  <a:pt x="52783" y="619485"/>
                  <a:pt x="29172" y="631545"/>
                  <a:pt x="5222" y="643095"/>
                </a:cubicBezTo>
                <a:cubicBezTo>
                  <a:pt x="-1063" y="646153"/>
                  <a:pt x="-893" y="648701"/>
                  <a:pt x="1655" y="654306"/>
                </a:cubicBezTo>
                <a:cubicBezTo>
                  <a:pt x="13036" y="678596"/>
                  <a:pt x="23907" y="703225"/>
                  <a:pt x="35117" y="727515"/>
                </a:cubicBezTo>
                <a:cubicBezTo>
                  <a:pt x="71807" y="807689"/>
                  <a:pt x="107477" y="888202"/>
                  <a:pt x="141789" y="969394"/>
                </a:cubicBezTo>
                <a:cubicBezTo>
                  <a:pt x="145696" y="978567"/>
                  <a:pt x="147904" y="986890"/>
                  <a:pt x="138561" y="994194"/>
                </a:cubicBezTo>
                <a:cubicBezTo>
                  <a:pt x="136863" y="995553"/>
                  <a:pt x="135674" y="997931"/>
                  <a:pt x="135334" y="999969"/>
                </a:cubicBezTo>
                <a:cubicBezTo>
                  <a:pt x="133975" y="1006254"/>
                  <a:pt x="129729" y="1009991"/>
                  <a:pt x="125143" y="1013897"/>
                </a:cubicBezTo>
                <a:cubicBezTo>
                  <a:pt x="107138" y="1029524"/>
                  <a:pt x="94568" y="1047529"/>
                  <a:pt x="96436" y="1073178"/>
                </a:cubicBezTo>
                <a:cubicBezTo>
                  <a:pt x="97456" y="1088466"/>
                  <a:pt x="96776" y="1103753"/>
                  <a:pt x="96946" y="1119040"/>
                </a:cubicBezTo>
                <a:cubicBezTo>
                  <a:pt x="96946" y="1122437"/>
                  <a:pt x="97286" y="1125835"/>
                  <a:pt x="98305" y="1129062"/>
                </a:cubicBezTo>
                <a:cubicBezTo>
                  <a:pt x="102381" y="1142141"/>
                  <a:pt x="104760" y="1155390"/>
                  <a:pt x="105779" y="1168979"/>
                </a:cubicBezTo>
                <a:cubicBezTo>
                  <a:pt x="108157" y="1200063"/>
                  <a:pt x="112063" y="1230977"/>
                  <a:pt x="120726" y="1260872"/>
                </a:cubicBezTo>
                <a:cubicBezTo>
                  <a:pt x="132277" y="1300959"/>
                  <a:pt x="144676" y="1340876"/>
                  <a:pt x="157076" y="1380793"/>
                </a:cubicBezTo>
                <a:cubicBezTo>
                  <a:pt x="163021" y="1399987"/>
                  <a:pt x="167268" y="1419521"/>
                  <a:pt x="171514" y="1439224"/>
                </a:cubicBezTo>
                <a:cubicBezTo>
                  <a:pt x="176610" y="1461985"/>
                  <a:pt x="176270" y="1483727"/>
                  <a:pt x="162512" y="1504110"/>
                </a:cubicBezTo>
                <a:cubicBezTo>
                  <a:pt x="154019" y="1516680"/>
                  <a:pt x="147394" y="1530609"/>
                  <a:pt x="140430" y="1544197"/>
                </a:cubicBezTo>
                <a:cubicBezTo>
                  <a:pt x="136693" y="1551501"/>
                  <a:pt x="131597" y="1556257"/>
                  <a:pt x="123274" y="1557786"/>
                </a:cubicBezTo>
                <a:cubicBezTo>
                  <a:pt x="113592" y="1559485"/>
                  <a:pt x="103910" y="1561693"/>
                  <a:pt x="94228" y="1563731"/>
                </a:cubicBezTo>
                <a:cubicBezTo>
                  <a:pt x="90661" y="1564580"/>
                  <a:pt x="87604" y="1565599"/>
                  <a:pt x="85226" y="1569167"/>
                </a:cubicBezTo>
                <a:cubicBezTo>
                  <a:pt x="78092" y="1579698"/>
                  <a:pt x="70108" y="1589550"/>
                  <a:pt x="59917" y="1597533"/>
                </a:cubicBezTo>
                <a:cubicBezTo>
                  <a:pt x="47007" y="1607724"/>
                  <a:pt x="44120" y="1620974"/>
                  <a:pt x="47347" y="1636940"/>
                </a:cubicBezTo>
                <a:cubicBezTo>
                  <a:pt x="51424" y="1656984"/>
                  <a:pt x="66202" y="1666156"/>
                  <a:pt x="82848" y="1670233"/>
                </a:cubicBezTo>
                <a:cubicBezTo>
                  <a:pt x="110874" y="1677197"/>
                  <a:pt x="139750" y="1680764"/>
                  <a:pt x="168626" y="1675668"/>
                </a:cubicBezTo>
                <a:cubicBezTo>
                  <a:pt x="197333" y="1670572"/>
                  <a:pt x="219754" y="1658003"/>
                  <a:pt x="225699" y="1626239"/>
                </a:cubicBezTo>
                <a:cubicBezTo>
                  <a:pt x="227398" y="1616897"/>
                  <a:pt x="233343" y="1609763"/>
                  <a:pt x="241496" y="1605007"/>
                </a:cubicBezTo>
                <a:cubicBezTo>
                  <a:pt x="251687" y="1599062"/>
                  <a:pt x="262389" y="1593626"/>
                  <a:pt x="272750" y="1588021"/>
                </a:cubicBezTo>
                <a:cubicBezTo>
                  <a:pt x="280733" y="1583774"/>
                  <a:pt x="282092" y="1584284"/>
                  <a:pt x="282092" y="1593966"/>
                </a:cubicBezTo>
                <a:cubicBezTo>
                  <a:pt x="282262" y="1610272"/>
                  <a:pt x="283621" y="1626749"/>
                  <a:pt x="279884" y="1643055"/>
                </a:cubicBezTo>
                <a:cubicBezTo>
                  <a:pt x="278355" y="1649340"/>
                  <a:pt x="284300" y="1652397"/>
                  <a:pt x="287698" y="1653417"/>
                </a:cubicBezTo>
                <a:cubicBezTo>
                  <a:pt x="292114" y="1654606"/>
                  <a:pt x="290925" y="1648830"/>
                  <a:pt x="291095" y="1645943"/>
                </a:cubicBezTo>
                <a:cubicBezTo>
                  <a:pt x="291944" y="1632184"/>
                  <a:pt x="292284" y="1618256"/>
                  <a:pt x="292963" y="1604327"/>
                </a:cubicBezTo>
                <a:cubicBezTo>
                  <a:pt x="293473" y="1595834"/>
                  <a:pt x="293813" y="1587511"/>
                  <a:pt x="295681" y="1579188"/>
                </a:cubicBezTo>
                <a:cubicBezTo>
                  <a:pt x="298229" y="1567638"/>
                  <a:pt x="305363" y="1558805"/>
                  <a:pt x="311648" y="1549633"/>
                </a:cubicBezTo>
                <a:cubicBezTo>
                  <a:pt x="318612" y="1539441"/>
                  <a:pt x="322349" y="1529250"/>
                  <a:pt x="316234" y="1517190"/>
                </a:cubicBezTo>
                <a:cubicBezTo>
                  <a:pt x="314535" y="1513962"/>
                  <a:pt x="315045" y="1510395"/>
                  <a:pt x="316743" y="1507338"/>
                </a:cubicBezTo>
                <a:cubicBezTo>
                  <a:pt x="323028" y="1495618"/>
                  <a:pt x="319631" y="1484916"/>
                  <a:pt x="313686" y="1474385"/>
                </a:cubicBezTo>
                <a:cubicBezTo>
                  <a:pt x="308760" y="1465553"/>
                  <a:pt x="300947" y="1459268"/>
                  <a:pt x="294662" y="1451794"/>
                </a:cubicBezTo>
                <a:cubicBezTo>
                  <a:pt x="290755" y="1447378"/>
                  <a:pt x="287528" y="1444490"/>
                  <a:pt x="281073" y="1446189"/>
                </a:cubicBezTo>
                <a:cubicBezTo>
                  <a:pt x="276317" y="1447378"/>
                  <a:pt x="272920" y="1444830"/>
                  <a:pt x="272071" y="1439734"/>
                </a:cubicBezTo>
                <a:cubicBezTo>
                  <a:pt x="271391" y="1436167"/>
                  <a:pt x="270882" y="1432430"/>
                  <a:pt x="270542" y="1428863"/>
                </a:cubicBezTo>
                <a:cubicBezTo>
                  <a:pt x="266975" y="1386738"/>
                  <a:pt x="275298" y="1345292"/>
                  <a:pt x="278355" y="1303677"/>
                </a:cubicBezTo>
                <a:cubicBezTo>
                  <a:pt x="280564" y="1273272"/>
                  <a:pt x="285829" y="1243037"/>
                  <a:pt x="285659" y="1212293"/>
                </a:cubicBezTo>
                <a:cubicBezTo>
                  <a:pt x="285659" y="1202101"/>
                  <a:pt x="285150" y="1191230"/>
                  <a:pt x="280564" y="1182398"/>
                </a:cubicBezTo>
                <a:cubicBezTo>
                  <a:pt x="274958" y="1171527"/>
                  <a:pt x="273769" y="1159806"/>
                  <a:pt x="269862" y="1148596"/>
                </a:cubicBezTo>
                <a:cubicBezTo>
                  <a:pt x="267315" y="1141292"/>
                  <a:pt x="270372" y="1137725"/>
                  <a:pt x="278016" y="1137725"/>
                </a:cubicBezTo>
                <a:cubicBezTo>
                  <a:pt x="289906" y="1137555"/>
                  <a:pt x="301796" y="1138404"/>
                  <a:pt x="313686" y="1138234"/>
                </a:cubicBezTo>
                <a:cubicBezTo>
                  <a:pt x="321160" y="1138064"/>
                  <a:pt x="324217" y="1140952"/>
                  <a:pt x="323708" y="1148596"/>
                </a:cubicBezTo>
                <a:cubicBezTo>
                  <a:pt x="323198" y="1159636"/>
                  <a:pt x="328803" y="1167280"/>
                  <a:pt x="337296" y="1174414"/>
                </a:cubicBezTo>
                <a:cubicBezTo>
                  <a:pt x="351055" y="1185625"/>
                  <a:pt x="368041" y="1187154"/>
                  <a:pt x="383668" y="1187663"/>
                </a:cubicBezTo>
                <a:cubicBezTo>
                  <a:pt x="424944" y="1189362"/>
                  <a:pt x="466049" y="1193269"/>
                  <a:pt x="507325" y="1194797"/>
                </a:cubicBezTo>
                <a:cubicBezTo>
                  <a:pt x="514120" y="1194967"/>
                  <a:pt x="517007" y="1197345"/>
                  <a:pt x="517007" y="1204309"/>
                </a:cubicBezTo>
                <a:cubicBezTo>
                  <a:pt x="516837" y="1234884"/>
                  <a:pt x="513100" y="1265289"/>
                  <a:pt x="509194" y="1295524"/>
                </a:cubicBezTo>
                <a:cubicBezTo>
                  <a:pt x="504947" y="1328986"/>
                  <a:pt x="502229" y="1362448"/>
                  <a:pt x="499851" y="1395910"/>
                </a:cubicBezTo>
                <a:cubicBezTo>
                  <a:pt x="499512" y="1401176"/>
                  <a:pt x="501210" y="1403724"/>
                  <a:pt x="506816" y="1404064"/>
                </a:cubicBezTo>
                <a:cubicBezTo>
                  <a:pt x="535522" y="1405592"/>
                  <a:pt x="564228" y="1410688"/>
                  <a:pt x="593104" y="1408140"/>
                </a:cubicBezTo>
                <a:cubicBezTo>
                  <a:pt x="597520" y="1407801"/>
                  <a:pt x="602107" y="1407970"/>
                  <a:pt x="606693" y="1407970"/>
                </a:cubicBezTo>
                <a:cubicBezTo>
                  <a:pt x="612128" y="1407970"/>
                  <a:pt x="615016" y="1410348"/>
                  <a:pt x="615016" y="1416293"/>
                </a:cubicBezTo>
                <a:cubicBezTo>
                  <a:pt x="614676" y="1439564"/>
                  <a:pt x="614506" y="1462665"/>
                  <a:pt x="614167" y="1485936"/>
                </a:cubicBezTo>
                <a:cubicBezTo>
                  <a:pt x="614167" y="1488484"/>
                  <a:pt x="614336" y="1491201"/>
                  <a:pt x="610430" y="1490861"/>
                </a:cubicBezTo>
                <a:cubicBezTo>
                  <a:pt x="593953" y="1489672"/>
                  <a:pt x="577137" y="1491541"/>
                  <a:pt x="560831" y="1486105"/>
                </a:cubicBezTo>
                <a:cubicBezTo>
                  <a:pt x="524991" y="1474046"/>
                  <a:pt x="488980" y="1462325"/>
                  <a:pt x="452801" y="1450945"/>
                </a:cubicBezTo>
                <a:cubicBezTo>
                  <a:pt x="438363" y="1446358"/>
                  <a:pt x="436154" y="1447717"/>
                  <a:pt x="429870" y="1458928"/>
                </a:cubicBezTo>
                <a:cubicBezTo>
                  <a:pt x="428341" y="1461646"/>
                  <a:pt x="428341" y="1464194"/>
                  <a:pt x="428341" y="1467081"/>
                </a:cubicBezTo>
                <a:cubicBezTo>
                  <a:pt x="428341" y="1479821"/>
                  <a:pt x="428511" y="1492560"/>
                  <a:pt x="428171" y="1505300"/>
                </a:cubicBezTo>
                <a:cubicBezTo>
                  <a:pt x="428001" y="1512264"/>
                  <a:pt x="428341" y="1518718"/>
                  <a:pt x="434626" y="1523474"/>
                </a:cubicBezTo>
                <a:cubicBezTo>
                  <a:pt x="437004" y="1525343"/>
                  <a:pt x="439042" y="1528570"/>
                  <a:pt x="438193" y="1531628"/>
                </a:cubicBezTo>
                <a:cubicBezTo>
                  <a:pt x="435645" y="1541479"/>
                  <a:pt x="440571" y="1547085"/>
                  <a:pt x="448214" y="1551671"/>
                </a:cubicBezTo>
                <a:cubicBezTo>
                  <a:pt x="450592" y="1553030"/>
                  <a:pt x="451951" y="1555238"/>
                  <a:pt x="451611" y="1557956"/>
                </a:cubicBezTo>
                <a:cubicBezTo>
                  <a:pt x="451272" y="1560843"/>
                  <a:pt x="448554" y="1560843"/>
                  <a:pt x="446346" y="1561523"/>
                </a:cubicBezTo>
                <a:cubicBezTo>
                  <a:pt x="414582" y="1569846"/>
                  <a:pt x="382988" y="1578679"/>
                  <a:pt x="350715" y="1584454"/>
                </a:cubicBezTo>
                <a:cubicBezTo>
                  <a:pt x="336277" y="1587002"/>
                  <a:pt x="327954" y="1598722"/>
                  <a:pt x="327954" y="1610782"/>
                </a:cubicBezTo>
                <a:cubicBezTo>
                  <a:pt x="327954" y="1623861"/>
                  <a:pt x="327784" y="1636770"/>
                  <a:pt x="327954" y="1649850"/>
                </a:cubicBezTo>
                <a:cubicBezTo>
                  <a:pt x="327954" y="1656984"/>
                  <a:pt x="330332" y="1662929"/>
                  <a:pt x="335428" y="1668194"/>
                </a:cubicBezTo>
                <a:cubicBezTo>
                  <a:pt x="340863" y="1673800"/>
                  <a:pt x="346639" y="1679575"/>
                  <a:pt x="346809" y="1688407"/>
                </a:cubicBezTo>
                <a:cubicBezTo>
                  <a:pt x="346809" y="1691125"/>
                  <a:pt x="349866" y="1692314"/>
                  <a:pt x="351904" y="1693673"/>
                </a:cubicBezTo>
                <a:cubicBezTo>
                  <a:pt x="363285" y="1701317"/>
                  <a:pt x="383498" y="1698259"/>
                  <a:pt x="395558" y="1687219"/>
                </a:cubicBezTo>
                <a:cubicBezTo>
                  <a:pt x="405919" y="1677706"/>
                  <a:pt x="408637" y="1664627"/>
                  <a:pt x="410166" y="1651888"/>
                </a:cubicBezTo>
                <a:cubicBezTo>
                  <a:pt x="411015" y="1643905"/>
                  <a:pt x="405070" y="1637450"/>
                  <a:pt x="398615" y="1632354"/>
                </a:cubicBezTo>
                <a:cubicBezTo>
                  <a:pt x="395728" y="1630146"/>
                  <a:pt x="394539" y="1626919"/>
                  <a:pt x="395388" y="1623182"/>
                </a:cubicBezTo>
                <a:cubicBezTo>
                  <a:pt x="396407" y="1619105"/>
                  <a:pt x="400314" y="1619785"/>
                  <a:pt x="403032" y="1619445"/>
                </a:cubicBezTo>
                <a:cubicBezTo>
                  <a:pt x="435645" y="1614349"/>
                  <a:pt x="468597" y="1611971"/>
                  <a:pt x="500701" y="1603478"/>
                </a:cubicBezTo>
                <a:cubicBezTo>
                  <a:pt x="522103" y="1597703"/>
                  <a:pt x="544694" y="1595665"/>
                  <a:pt x="566606" y="1591928"/>
                </a:cubicBezTo>
                <a:cubicBezTo>
                  <a:pt x="583082" y="1589210"/>
                  <a:pt x="599389" y="1584963"/>
                  <a:pt x="616205" y="1587341"/>
                </a:cubicBezTo>
                <a:cubicBezTo>
                  <a:pt x="626736" y="1588870"/>
                  <a:pt x="634719" y="1592947"/>
                  <a:pt x="638626" y="1604667"/>
                </a:cubicBezTo>
                <a:cubicBezTo>
                  <a:pt x="647629" y="1630655"/>
                  <a:pt x="655952" y="1656984"/>
                  <a:pt x="663935" y="1683312"/>
                </a:cubicBezTo>
                <a:cubicBezTo>
                  <a:pt x="668861" y="1699448"/>
                  <a:pt x="672938" y="1715075"/>
                  <a:pt x="667502" y="1731891"/>
                </a:cubicBezTo>
                <a:cubicBezTo>
                  <a:pt x="664954" y="1739875"/>
                  <a:pt x="665124" y="1748707"/>
                  <a:pt x="665634" y="1757200"/>
                </a:cubicBezTo>
                <a:cubicBezTo>
                  <a:pt x="666993" y="1780471"/>
                  <a:pt x="688735" y="1802043"/>
                  <a:pt x="712345" y="1803402"/>
                </a:cubicBezTo>
                <a:cubicBezTo>
                  <a:pt x="734257" y="1804591"/>
                  <a:pt x="759905" y="1784378"/>
                  <a:pt x="763642" y="1762976"/>
                </a:cubicBezTo>
                <a:cubicBezTo>
                  <a:pt x="765001" y="1755842"/>
                  <a:pt x="763642" y="1748877"/>
                  <a:pt x="760415" y="1742423"/>
                </a:cubicBezTo>
                <a:cubicBezTo>
                  <a:pt x="753791" y="1728664"/>
                  <a:pt x="742580" y="1719152"/>
                  <a:pt x="730860" y="1710319"/>
                </a:cubicBezTo>
                <a:cubicBezTo>
                  <a:pt x="728482" y="1708451"/>
                  <a:pt x="726783" y="1707092"/>
                  <a:pt x="725934" y="1704204"/>
                </a:cubicBezTo>
                <a:cubicBezTo>
                  <a:pt x="714553" y="1668024"/>
                  <a:pt x="702663" y="1632184"/>
                  <a:pt x="695189" y="1594985"/>
                </a:cubicBezTo>
                <a:cubicBezTo>
                  <a:pt x="692811" y="1583435"/>
                  <a:pt x="694000" y="1581906"/>
                  <a:pt x="705890" y="1581736"/>
                </a:cubicBezTo>
                <a:cubicBezTo>
                  <a:pt x="707929" y="1581736"/>
                  <a:pt x="709797" y="1582076"/>
                  <a:pt x="711835" y="1582246"/>
                </a:cubicBezTo>
                <a:cubicBezTo>
                  <a:pt x="735786" y="1584793"/>
                  <a:pt x="759566" y="1587681"/>
                  <a:pt x="783516" y="1589719"/>
                </a:cubicBezTo>
                <a:cubicBezTo>
                  <a:pt x="831756" y="1593626"/>
                  <a:pt x="879996" y="1596514"/>
                  <a:pt x="928236" y="1601270"/>
                </a:cubicBezTo>
                <a:cubicBezTo>
                  <a:pt x="948449" y="1603308"/>
                  <a:pt x="948449" y="1603138"/>
                  <a:pt x="942844" y="1623182"/>
                </a:cubicBezTo>
                <a:cubicBezTo>
                  <a:pt x="941315" y="1628617"/>
                  <a:pt x="939446" y="1634732"/>
                  <a:pt x="943353" y="1639488"/>
                </a:cubicBezTo>
                <a:cubicBezTo>
                  <a:pt x="947600" y="1644754"/>
                  <a:pt x="950148" y="1650529"/>
                  <a:pt x="951506" y="1656984"/>
                </a:cubicBezTo>
                <a:cubicBezTo>
                  <a:pt x="952356" y="1661060"/>
                  <a:pt x="954734" y="1662759"/>
                  <a:pt x="958980" y="1663778"/>
                </a:cubicBezTo>
                <a:cubicBezTo>
                  <a:pt x="969002" y="1665986"/>
                  <a:pt x="979193" y="1665816"/>
                  <a:pt x="989385" y="1666496"/>
                </a:cubicBezTo>
                <a:cubicBezTo>
                  <a:pt x="996179" y="1667005"/>
                  <a:pt x="999916" y="1664118"/>
                  <a:pt x="1002974" y="1659531"/>
                </a:cubicBezTo>
                <a:cubicBezTo>
                  <a:pt x="1012656" y="1645263"/>
                  <a:pt x="1014015" y="1629297"/>
                  <a:pt x="1010278" y="1613160"/>
                </a:cubicBezTo>
                <a:close/>
                <a:moveTo>
                  <a:pt x="893245" y="959203"/>
                </a:moveTo>
                <a:cubicBezTo>
                  <a:pt x="900379" y="964808"/>
                  <a:pt x="906154" y="960732"/>
                  <a:pt x="911929" y="957674"/>
                </a:cubicBezTo>
                <a:cubicBezTo>
                  <a:pt x="921611" y="952748"/>
                  <a:pt x="921611" y="952578"/>
                  <a:pt x="923310" y="963110"/>
                </a:cubicBezTo>
                <a:cubicBezTo>
                  <a:pt x="929425" y="999459"/>
                  <a:pt x="935540" y="1035639"/>
                  <a:pt x="941655" y="1071989"/>
                </a:cubicBezTo>
                <a:cubicBezTo>
                  <a:pt x="942504" y="1076745"/>
                  <a:pt x="942674" y="1081501"/>
                  <a:pt x="943183" y="1086257"/>
                </a:cubicBezTo>
                <a:cubicBezTo>
                  <a:pt x="943013" y="1086257"/>
                  <a:pt x="942844" y="1086257"/>
                  <a:pt x="942504" y="1086257"/>
                </a:cubicBezTo>
                <a:cubicBezTo>
                  <a:pt x="942504" y="1090164"/>
                  <a:pt x="942674" y="1094241"/>
                  <a:pt x="942504" y="1098147"/>
                </a:cubicBezTo>
                <a:cubicBezTo>
                  <a:pt x="942334" y="1100865"/>
                  <a:pt x="940805" y="1103073"/>
                  <a:pt x="937748" y="1103073"/>
                </a:cubicBezTo>
                <a:cubicBezTo>
                  <a:pt x="934690" y="1103243"/>
                  <a:pt x="933501" y="1101205"/>
                  <a:pt x="932822" y="1098317"/>
                </a:cubicBezTo>
                <a:cubicBezTo>
                  <a:pt x="928066" y="1076066"/>
                  <a:pt x="919573" y="1054833"/>
                  <a:pt x="912269" y="1033261"/>
                </a:cubicBezTo>
                <a:cubicBezTo>
                  <a:pt x="905645" y="1013897"/>
                  <a:pt x="897152" y="995213"/>
                  <a:pt x="893245" y="974830"/>
                </a:cubicBezTo>
                <a:cubicBezTo>
                  <a:pt x="892565" y="970753"/>
                  <a:pt x="888828" y="967526"/>
                  <a:pt x="888998" y="962940"/>
                </a:cubicBezTo>
                <a:cubicBezTo>
                  <a:pt x="888998" y="960562"/>
                  <a:pt x="889508" y="956145"/>
                  <a:pt x="893245" y="959203"/>
                </a:cubicBezTo>
                <a:close/>
              </a:path>
            </a:pathLst>
          </a:custGeom>
          <a:solidFill>
            <a:schemeClr val="accent2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7463A3-1F32-4EB2-8136-D0598DCA0FAD}"/>
              </a:ext>
            </a:extLst>
          </p:cNvPr>
          <p:cNvSpPr/>
          <p:nvPr/>
        </p:nvSpPr>
        <p:spPr>
          <a:xfrm>
            <a:off x="1183314" y="3282513"/>
            <a:ext cx="2466454" cy="11839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1D56A5B-4565-4D71-959B-F08E30D7F8C8}"/>
              </a:ext>
            </a:extLst>
          </p:cNvPr>
          <p:cNvGrpSpPr/>
          <p:nvPr/>
        </p:nvGrpSpPr>
        <p:grpSpPr>
          <a:xfrm>
            <a:off x="8453900" y="5179504"/>
            <a:ext cx="2819647" cy="856491"/>
            <a:chOff x="-475010" y="1129566"/>
            <a:chExt cx="3859356" cy="85649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12A9DE1-17D5-43E4-9160-B330E0C702DA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6E8953-5E04-4B62-8BA7-9390BE98B52A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49D37A7-5A5B-4F79-A194-2F21ECE1F26D}"/>
              </a:ext>
            </a:extLst>
          </p:cNvPr>
          <p:cNvGrpSpPr/>
          <p:nvPr/>
        </p:nvGrpSpPr>
        <p:grpSpPr>
          <a:xfrm>
            <a:off x="8453900" y="1721968"/>
            <a:ext cx="2819647" cy="856491"/>
            <a:chOff x="-475010" y="1129566"/>
            <a:chExt cx="3859356" cy="85649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E6B6DC-D921-45B3-955A-D091A6264E96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E24597-C722-4526-8D97-F39B9353AC90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004B7F6-E46F-4939-AA49-F23427A1F17B}"/>
              </a:ext>
            </a:extLst>
          </p:cNvPr>
          <p:cNvGrpSpPr/>
          <p:nvPr/>
        </p:nvGrpSpPr>
        <p:grpSpPr>
          <a:xfrm>
            <a:off x="1011844" y="5179504"/>
            <a:ext cx="2809394" cy="856491"/>
            <a:chOff x="-475010" y="1129566"/>
            <a:chExt cx="3859356" cy="85649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F67D8C1-AF16-4130-87E9-BBD7CDE21899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00C5804-BC14-4F29-AD3A-76404B1EEE32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AFD090F-87D2-421D-9110-2213CA5959A9}"/>
              </a:ext>
            </a:extLst>
          </p:cNvPr>
          <p:cNvGrpSpPr/>
          <p:nvPr/>
        </p:nvGrpSpPr>
        <p:grpSpPr>
          <a:xfrm>
            <a:off x="1011844" y="1721968"/>
            <a:ext cx="2809394" cy="856491"/>
            <a:chOff x="-475010" y="1129566"/>
            <a:chExt cx="3859356" cy="85649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87341E-23C1-496E-9181-6CB3957391B4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B988FE8-5A0D-4921-AC45-767455FCEF21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5751B0D-9E08-46A0-9789-A2F52353A22D}"/>
              </a:ext>
            </a:extLst>
          </p:cNvPr>
          <p:cNvGrpSpPr/>
          <p:nvPr/>
        </p:nvGrpSpPr>
        <p:grpSpPr>
          <a:xfrm>
            <a:off x="1623875" y="3535159"/>
            <a:ext cx="1585333" cy="678649"/>
            <a:chOff x="3233964" y="1954419"/>
            <a:chExt cx="1410044" cy="67864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B6AE5A-CC86-46F8-8C39-C9F0C669EB04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EF4296C-FDE1-4850-9947-86379B57B780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AAED3162-02B8-4186-BBB3-0602A066E194}"/>
              </a:ext>
            </a:extLst>
          </p:cNvPr>
          <p:cNvSpPr/>
          <p:nvPr/>
        </p:nvSpPr>
        <p:spPr>
          <a:xfrm>
            <a:off x="8631672" y="3282513"/>
            <a:ext cx="2464100" cy="118394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DC6880A-160F-4A55-9E19-315E6D36D08A}"/>
              </a:ext>
            </a:extLst>
          </p:cNvPr>
          <p:cNvGrpSpPr/>
          <p:nvPr/>
        </p:nvGrpSpPr>
        <p:grpSpPr>
          <a:xfrm>
            <a:off x="9071057" y="3535159"/>
            <a:ext cx="1585333" cy="678649"/>
            <a:chOff x="3233964" y="1954419"/>
            <a:chExt cx="1410044" cy="67864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A9FE46F-8FC2-4E43-8CF3-56971CF3D05C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25788AB-F882-4D2C-A090-02E36AE48D4B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EE1C12-A224-4DC0-817F-0021D2106B57}"/>
              </a:ext>
            </a:extLst>
          </p:cNvPr>
          <p:cNvSpPr txBox="1"/>
          <p:nvPr/>
        </p:nvSpPr>
        <p:spPr>
          <a:xfrm>
            <a:off x="868132" y="2024534"/>
            <a:ext cx="3253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  Presentation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215CE38-C529-4FA2-922D-10ACCB1DD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113989"/>
              </p:ext>
            </p:extLst>
          </p:nvPr>
        </p:nvGraphicFramePr>
        <p:xfrm>
          <a:off x="4727849" y="2059170"/>
          <a:ext cx="2182352" cy="42397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7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4072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619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$30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373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407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8F76C64-B563-42C6-AF87-98AF10665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180176"/>
              </p:ext>
            </p:extLst>
          </p:nvPr>
        </p:nvGraphicFramePr>
        <p:xfrm>
          <a:off x="9035338" y="2059170"/>
          <a:ext cx="2182352" cy="42397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7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4072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619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$25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373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407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B22C589-0500-4DBD-AED2-CD8CA832C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168970"/>
              </p:ext>
            </p:extLst>
          </p:nvPr>
        </p:nvGraphicFramePr>
        <p:xfrm>
          <a:off x="6731253" y="1843172"/>
          <a:ext cx="2483032" cy="43549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5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5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8307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3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3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784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4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$15</a:t>
                      </a:r>
                      <a:endParaRPr lang="en-US" altLang="ko-KR" sz="15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307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307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307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7799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2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7799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2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8307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5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33FE05E-BB27-499D-A104-96A573BB29BF}"/>
              </a:ext>
            </a:extLst>
          </p:cNvPr>
          <p:cNvSpPr txBox="1"/>
          <p:nvPr/>
        </p:nvSpPr>
        <p:spPr>
          <a:xfrm>
            <a:off x="868132" y="2849064"/>
            <a:ext cx="32533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You can simply impress your audience and add a unique zing and appeal to your Presentations. Get a modern PowerPoint  Presentation that is beautifully designed. Easy to change colors, photos and Text.  </a:t>
            </a:r>
          </a:p>
        </p:txBody>
      </p: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17BF43BD-E71D-4291-8D42-C41EB0778E81}"/>
              </a:ext>
            </a:extLst>
          </p:cNvPr>
          <p:cNvSpPr/>
          <p:nvPr/>
        </p:nvSpPr>
        <p:spPr>
          <a:xfrm rot="10800000">
            <a:off x="3251768" y="-1"/>
            <a:ext cx="8940232" cy="4911047"/>
          </a:xfrm>
          <a:prstGeom prst="rtTriangl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005659-D200-4545-AED2-42C5D0626E75}"/>
              </a:ext>
            </a:extLst>
          </p:cNvPr>
          <p:cNvSpPr txBox="1"/>
          <p:nvPr/>
        </p:nvSpPr>
        <p:spPr>
          <a:xfrm>
            <a:off x="1181161" y="5775420"/>
            <a:ext cx="9829678" cy="92333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62C0C196-5D12-412F-BD4F-4C753F913408}"/>
              </a:ext>
            </a:extLst>
          </p:cNvPr>
          <p:cNvSpPr txBox="1">
            <a:spLocks/>
          </p:cNvSpPr>
          <p:nvPr/>
        </p:nvSpPr>
        <p:spPr>
          <a:xfrm>
            <a:off x="5845996" y="463705"/>
            <a:ext cx="5904719" cy="179660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F7FD0E-E345-4FC9-B9DF-4F90288091B1}"/>
              </a:ext>
            </a:extLst>
          </p:cNvPr>
          <p:cNvSpPr txBox="1"/>
          <p:nvPr/>
        </p:nvSpPr>
        <p:spPr>
          <a:xfrm>
            <a:off x="9603312" y="2353228"/>
            <a:ext cx="20520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522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Oval 48">
            <a:extLst>
              <a:ext uri="{FF2B5EF4-FFF2-40B4-BE49-F238E27FC236}">
                <a16:creationId xmlns:a16="http://schemas.microsoft.com/office/drawing/2014/main" id="{124BDC95-9EFF-4D62-95E2-3D2D84B23257}"/>
              </a:ext>
            </a:extLst>
          </p:cNvPr>
          <p:cNvSpPr/>
          <p:nvPr/>
        </p:nvSpPr>
        <p:spPr>
          <a:xfrm>
            <a:off x="4003858" y="5942281"/>
            <a:ext cx="4150502" cy="42042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F910652-1ED7-4779-AADE-C6DB10809118}"/>
              </a:ext>
            </a:extLst>
          </p:cNvPr>
          <p:cNvGrpSpPr/>
          <p:nvPr/>
        </p:nvGrpSpPr>
        <p:grpSpPr>
          <a:xfrm>
            <a:off x="4515479" y="4428222"/>
            <a:ext cx="3108548" cy="1707936"/>
            <a:chOff x="-548507" y="477868"/>
            <a:chExt cx="11570449" cy="6357177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AFB7055-9F5D-4A1B-A01D-531368649685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9C6C1B3-47E0-4764-B0C3-13B7AB43E420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136AD7B-C6A3-4D0B-A90E-4BEE2F2E6E4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89504D8-97C1-4239-9311-19AEA996C05B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E2C9CF7-D331-4068-9F83-D439FA291463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AD9902E-89CD-4FA8-B74F-D5E54E5D550A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134B4347-A7EF-4149-870C-77599D70F1C4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045138FE-BA73-4875-89A8-22BD6162D7D9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CA7CEBB-B6B3-45A8-BF01-2D45FCD8F476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7027819E-7284-4FD6-9657-599110EF66EF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87A3C121-64B4-4A43-8344-DF3570FC99B1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43C94EB-85E9-4938-A338-250FF0D8B79D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Elbow Connector 11">
            <a:extLst>
              <a:ext uri="{FF2B5EF4-FFF2-40B4-BE49-F238E27FC236}">
                <a16:creationId xmlns:a16="http://schemas.microsoft.com/office/drawing/2014/main" id="{6436BF6A-BC8C-4147-9FA7-BACC6415024F}"/>
              </a:ext>
            </a:extLst>
          </p:cNvPr>
          <p:cNvCxnSpPr/>
          <p:nvPr/>
        </p:nvCxnSpPr>
        <p:spPr>
          <a:xfrm>
            <a:off x="3287690" y="4377452"/>
            <a:ext cx="1650685" cy="535038"/>
          </a:xfrm>
          <a:prstGeom prst="bentConnector3">
            <a:avLst>
              <a:gd name="adj1" fmla="val -202"/>
            </a:avLst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53">
            <a:extLst>
              <a:ext uri="{FF2B5EF4-FFF2-40B4-BE49-F238E27FC236}">
                <a16:creationId xmlns:a16="http://schemas.microsoft.com/office/drawing/2014/main" id="{BFCE1F58-BC50-4DB3-BC06-3D77B9BBDEBB}"/>
              </a:ext>
            </a:extLst>
          </p:cNvPr>
          <p:cNvCxnSpPr/>
          <p:nvPr/>
        </p:nvCxnSpPr>
        <p:spPr>
          <a:xfrm rot="10800000" flipV="1">
            <a:off x="7320140" y="4644970"/>
            <a:ext cx="1510938" cy="267520"/>
          </a:xfrm>
          <a:prstGeom prst="bentConnector3">
            <a:avLst>
              <a:gd name="adj1" fmla="val 198"/>
            </a:avLst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Elbow Connector 63">
            <a:extLst>
              <a:ext uri="{FF2B5EF4-FFF2-40B4-BE49-F238E27FC236}">
                <a16:creationId xmlns:a16="http://schemas.microsoft.com/office/drawing/2014/main" id="{68F0F43F-7807-4334-A7B9-4E9F70E55740}"/>
              </a:ext>
            </a:extLst>
          </p:cNvPr>
          <p:cNvCxnSpPr/>
          <p:nvPr/>
        </p:nvCxnSpPr>
        <p:spPr>
          <a:xfrm rot="5400000" flipH="1" flipV="1">
            <a:off x="6968092" y="2912940"/>
            <a:ext cx="1142724" cy="768653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39">
            <a:extLst>
              <a:ext uri="{FF2B5EF4-FFF2-40B4-BE49-F238E27FC236}">
                <a16:creationId xmlns:a16="http://schemas.microsoft.com/office/drawing/2014/main" id="{09D152F6-C50C-41BB-9CC7-1A4FF74FA573}"/>
              </a:ext>
            </a:extLst>
          </p:cNvPr>
          <p:cNvSpPr>
            <a:spLocks noChangeAspect="1"/>
          </p:cNvSpPr>
          <p:nvPr/>
        </p:nvSpPr>
        <p:spPr>
          <a:xfrm>
            <a:off x="2009218" y="3362196"/>
            <a:ext cx="2275213" cy="12258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223511" y="1089813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accent1"/>
          </a:solidFill>
          <a:ln w="88900">
            <a:solidFill>
              <a:schemeClr val="bg1"/>
            </a:solidFill>
          </a:ln>
          <a:effectLst>
            <a:innerShdw blurRad="127000" dist="1270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Freeform 44">
            <a:extLst>
              <a:ext uri="{FF2B5EF4-FFF2-40B4-BE49-F238E27FC236}">
                <a16:creationId xmlns:a16="http://schemas.microsoft.com/office/drawing/2014/main" id="{690A250C-1C13-490D-BF9F-41A656A23763}"/>
              </a:ext>
            </a:extLst>
          </p:cNvPr>
          <p:cNvSpPr>
            <a:spLocks noChangeAspect="1"/>
          </p:cNvSpPr>
          <p:nvPr/>
        </p:nvSpPr>
        <p:spPr>
          <a:xfrm>
            <a:off x="3366546" y="1743569"/>
            <a:ext cx="2275213" cy="12258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accent2"/>
          </a:solidFill>
          <a:ln w="88900">
            <a:solidFill>
              <a:schemeClr val="bg1"/>
            </a:solidFill>
          </a:ln>
          <a:effectLst>
            <a:innerShdw blurRad="127000" dist="1270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3" name="Freeform 45">
            <a:extLst>
              <a:ext uri="{FF2B5EF4-FFF2-40B4-BE49-F238E27FC236}">
                <a16:creationId xmlns:a16="http://schemas.microsoft.com/office/drawing/2014/main" id="{20D3B618-2061-4582-9435-52E0ED3E41E0}"/>
              </a:ext>
            </a:extLst>
          </p:cNvPr>
          <p:cNvSpPr>
            <a:spLocks noChangeAspect="1"/>
          </p:cNvSpPr>
          <p:nvPr/>
        </p:nvSpPr>
        <p:spPr>
          <a:xfrm>
            <a:off x="6787505" y="1743569"/>
            <a:ext cx="2275213" cy="12258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9016" y="108164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accent3"/>
          </a:solidFill>
          <a:ln w="88900">
            <a:solidFill>
              <a:schemeClr val="bg1"/>
            </a:solidFill>
          </a:ln>
          <a:effectLst>
            <a:innerShdw blurRad="127000" dist="1270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4" name="Freeform 46">
            <a:extLst>
              <a:ext uri="{FF2B5EF4-FFF2-40B4-BE49-F238E27FC236}">
                <a16:creationId xmlns:a16="http://schemas.microsoft.com/office/drawing/2014/main" id="{95C182BE-B7CE-4FBE-9A37-F22C63AFC163}"/>
              </a:ext>
            </a:extLst>
          </p:cNvPr>
          <p:cNvSpPr>
            <a:spLocks noChangeAspect="1"/>
          </p:cNvSpPr>
          <p:nvPr/>
        </p:nvSpPr>
        <p:spPr>
          <a:xfrm>
            <a:off x="7826060" y="3362196"/>
            <a:ext cx="2275213" cy="12258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82686" y="108164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accent4"/>
          </a:solidFill>
          <a:ln w="88900">
            <a:solidFill>
              <a:schemeClr val="bg1"/>
            </a:solidFill>
          </a:ln>
          <a:effectLst>
            <a:innerShdw blurRad="127000" dist="1270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5" name="Donut 3">
            <a:extLst>
              <a:ext uri="{FF2B5EF4-FFF2-40B4-BE49-F238E27FC236}">
                <a16:creationId xmlns:a16="http://schemas.microsoft.com/office/drawing/2014/main" id="{1E323574-72FB-4C05-BB11-0C493455F22D}"/>
              </a:ext>
            </a:extLst>
          </p:cNvPr>
          <p:cNvSpPr>
            <a:spLocks noChangeAspect="1"/>
          </p:cNvSpPr>
          <p:nvPr/>
        </p:nvSpPr>
        <p:spPr>
          <a:xfrm>
            <a:off x="5537941" y="4740992"/>
            <a:ext cx="1082336" cy="923294"/>
          </a:xfrm>
          <a:custGeom>
            <a:avLst/>
            <a:gdLst/>
            <a:ahLst/>
            <a:cxnLst/>
            <a:rect l="l" t="t" r="r" b="b"/>
            <a:pathLst>
              <a:path w="3925206" h="3348424">
                <a:moveTo>
                  <a:pt x="3242112" y="2272794"/>
                </a:moveTo>
                <a:cubicBezTo>
                  <a:pt x="3115082" y="2260231"/>
                  <a:pt x="3000452" y="2364880"/>
                  <a:pt x="3016921" y="2497371"/>
                </a:cubicBezTo>
                <a:lnTo>
                  <a:pt x="3435974" y="2497371"/>
                </a:lnTo>
                <a:cubicBezTo>
                  <a:pt x="3428947" y="2380544"/>
                  <a:pt x="3369142" y="2285357"/>
                  <a:pt x="3242112" y="2272794"/>
                </a:cubicBezTo>
                <a:close/>
                <a:moveTo>
                  <a:pt x="3242112" y="1883779"/>
                </a:moveTo>
                <a:cubicBezTo>
                  <a:pt x="3733878" y="1896431"/>
                  <a:pt x="3893010" y="2355773"/>
                  <a:pt x="3900115" y="2477857"/>
                </a:cubicBezTo>
                <a:cubicBezTo>
                  <a:pt x="3907220" y="2599941"/>
                  <a:pt x="3904130" y="2640444"/>
                  <a:pt x="3906136" y="2721736"/>
                </a:cubicBezTo>
                <a:lnTo>
                  <a:pt x="3506761" y="2727198"/>
                </a:lnTo>
                <a:lnTo>
                  <a:pt x="3007675" y="2728631"/>
                </a:lnTo>
                <a:cubicBezTo>
                  <a:pt x="3027968" y="2911589"/>
                  <a:pt x="3137547" y="2975072"/>
                  <a:pt x="3265609" y="2975072"/>
                </a:cubicBezTo>
                <a:cubicBezTo>
                  <a:pt x="3395909" y="2975042"/>
                  <a:pt x="3396904" y="2940955"/>
                  <a:pt x="3566366" y="2846944"/>
                </a:cubicBezTo>
                <a:lnTo>
                  <a:pt x="3850889" y="3014883"/>
                </a:lnTo>
                <a:cubicBezTo>
                  <a:pt x="3733332" y="3178373"/>
                  <a:pt x="3564767" y="3345324"/>
                  <a:pt x="3242112" y="3348424"/>
                </a:cubicBezTo>
                <a:cubicBezTo>
                  <a:pt x="2888283" y="3337127"/>
                  <a:pt x="2509790" y="3020551"/>
                  <a:pt x="2509790" y="2616101"/>
                </a:cubicBezTo>
                <a:cubicBezTo>
                  <a:pt x="2509790" y="2211651"/>
                  <a:pt x="2750347" y="1871126"/>
                  <a:pt x="3242112" y="1883779"/>
                </a:cubicBezTo>
                <a:close/>
                <a:moveTo>
                  <a:pt x="2201538" y="1640945"/>
                </a:moveTo>
                <a:lnTo>
                  <a:pt x="2178041" y="2056288"/>
                </a:lnTo>
                <a:lnTo>
                  <a:pt x="2407579" y="2056288"/>
                </a:lnTo>
                <a:lnTo>
                  <a:pt x="2407579" y="2364634"/>
                </a:lnTo>
                <a:lnTo>
                  <a:pt x="2178041" y="2364634"/>
                </a:lnTo>
                <a:lnTo>
                  <a:pt x="2178041" y="2931754"/>
                </a:lnTo>
                <a:cubicBezTo>
                  <a:pt x="2185611" y="3070135"/>
                  <a:pt x="2295005" y="3075356"/>
                  <a:pt x="2459217" y="2994419"/>
                </a:cubicBezTo>
                <a:cubicBezTo>
                  <a:pt x="2443553" y="3099180"/>
                  <a:pt x="2451386" y="3180444"/>
                  <a:pt x="2412226" y="3308699"/>
                </a:cubicBezTo>
                <a:cubicBezTo>
                  <a:pt x="2239462" y="3345251"/>
                  <a:pt x="2176341" y="3350467"/>
                  <a:pt x="1964415" y="3347850"/>
                </a:cubicBezTo>
                <a:cubicBezTo>
                  <a:pt x="1849515" y="3347850"/>
                  <a:pt x="1756369" y="3254704"/>
                  <a:pt x="1756367" y="3139802"/>
                </a:cubicBezTo>
                <a:lnTo>
                  <a:pt x="1753727" y="3139802"/>
                </a:lnTo>
                <a:lnTo>
                  <a:pt x="1753727" y="2364634"/>
                </a:lnTo>
                <a:lnTo>
                  <a:pt x="1559627" y="2364634"/>
                </a:lnTo>
                <a:lnTo>
                  <a:pt x="1559627" y="2056288"/>
                </a:lnTo>
                <a:lnTo>
                  <a:pt x="1753727" y="2056288"/>
                </a:lnTo>
                <a:lnTo>
                  <a:pt x="1753727" y="1805414"/>
                </a:lnTo>
                <a:close/>
                <a:moveTo>
                  <a:pt x="0" y="1559869"/>
                </a:moveTo>
                <a:lnTo>
                  <a:pt x="870533" y="1559869"/>
                </a:lnTo>
                <a:lnTo>
                  <a:pt x="870533" y="1868216"/>
                </a:lnTo>
                <a:lnTo>
                  <a:pt x="700385" y="1868216"/>
                </a:lnTo>
                <a:lnTo>
                  <a:pt x="700385" y="3040078"/>
                </a:lnTo>
                <a:lnTo>
                  <a:pt x="1079673" y="3040078"/>
                </a:lnTo>
                <a:lnTo>
                  <a:pt x="1079673" y="2721691"/>
                </a:lnTo>
                <a:lnTo>
                  <a:pt x="1503649" y="2721691"/>
                </a:lnTo>
                <a:lnTo>
                  <a:pt x="1503649" y="3040078"/>
                </a:lnTo>
                <a:lnTo>
                  <a:pt x="1503649" y="3125297"/>
                </a:lnTo>
                <a:lnTo>
                  <a:pt x="1503649" y="3348424"/>
                </a:lnTo>
                <a:lnTo>
                  <a:pt x="2" y="3348424"/>
                </a:lnTo>
                <a:lnTo>
                  <a:pt x="2" y="3040078"/>
                </a:lnTo>
                <a:lnTo>
                  <a:pt x="160779" y="3040078"/>
                </a:lnTo>
                <a:lnTo>
                  <a:pt x="160779" y="1868216"/>
                </a:lnTo>
                <a:lnTo>
                  <a:pt x="0" y="1868216"/>
                </a:lnTo>
                <a:close/>
                <a:moveTo>
                  <a:pt x="2404792" y="1056835"/>
                </a:moveTo>
                <a:cubicBezTo>
                  <a:pt x="2653236" y="1053203"/>
                  <a:pt x="2846615" y="1132462"/>
                  <a:pt x="3041339" y="1217006"/>
                </a:cubicBezTo>
                <a:cubicBezTo>
                  <a:pt x="3177103" y="1292844"/>
                  <a:pt x="3185654" y="1358251"/>
                  <a:pt x="3162662" y="1421790"/>
                </a:cubicBezTo>
                <a:cubicBezTo>
                  <a:pt x="3135070" y="1490420"/>
                  <a:pt x="3073394" y="1544137"/>
                  <a:pt x="2955120" y="1490027"/>
                </a:cubicBezTo>
                <a:cubicBezTo>
                  <a:pt x="2799905" y="1362647"/>
                  <a:pt x="2303258" y="1258941"/>
                  <a:pt x="1996297" y="1439301"/>
                </a:cubicBezTo>
                <a:cubicBezTo>
                  <a:pt x="1912263" y="1500986"/>
                  <a:pt x="1740474" y="1549432"/>
                  <a:pt x="1695640" y="1440804"/>
                </a:cubicBezTo>
                <a:cubicBezTo>
                  <a:pt x="1684431" y="1405047"/>
                  <a:pt x="1680310" y="1375083"/>
                  <a:pt x="1683036" y="1349036"/>
                </a:cubicBezTo>
                <a:cubicBezTo>
                  <a:pt x="1691216" y="1270893"/>
                  <a:pt x="1761018" y="1227996"/>
                  <a:pt x="1885936" y="1169661"/>
                </a:cubicBezTo>
                <a:cubicBezTo>
                  <a:pt x="2086835" y="1091036"/>
                  <a:pt x="2255725" y="1059015"/>
                  <a:pt x="2404792" y="1056835"/>
                </a:cubicBezTo>
                <a:close/>
                <a:moveTo>
                  <a:pt x="2379939" y="525939"/>
                </a:moveTo>
                <a:cubicBezTo>
                  <a:pt x="2879635" y="523330"/>
                  <a:pt x="3277619" y="723329"/>
                  <a:pt x="3415595" y="816328"/>
                </a:cubicBezTo>
                <a:cubicBezTo>
                  <a:pt x="3513176" y="870436"/>
                  <a:pt x="3605894" y="947824"/>
                  <a:pt x="3536918" y="1067180"/>
                </a:cubicBezTo>
                <a:cubicBezTo>
                  <a:pt x="3436697" y="1161368"/>
                  <a:pt x="3374414" y="1127048"/>
                  <a:pt x="3277643" y="1055532"/>
                </a:cubicBezTo>
                <a:cubicBezTo>
                  <a:pt x="3043086" y="964227"/>
                  <a:pt x="2525726" y="500925"/>
                  <a:pt x="1518639" y="1072440"/>
                </a:cubicBezTo>
                <a:cubicBezTo>
                  <a:pt x="1403814" y="1153603"/>
                  <a:pt x="1314548" y="1113414"/>
                  <a:pt x="1276609" y="1034639"/>
                </a:cubicBezTo>
                <a:cubicBezTo>
                  <a:pt x="1266889" y="1013346"/>
                  <a:pt x="1263419" y="992899"/>
                  <a:pt x="1265339" y="973244"/>
                </a:cubicBezTo>
                <a:cubicBezTo>
                  <a:pt x="1271097" y="914280"/>
                  <a:pt x="1325354" y="862450"/>
                  <a:pt x="1404829" y="816327"/>
                </a:cubicBezTo>
                <a:cubicBezTo>
                  <a:pt x="1743688" y="602008"/>
                  <a:pt x="2080122" y="527504"/>
                  <a:pt x="2379939" y="525939"/>
                </a:cubicBezTo>
                <a:close/>
                <a:moveTo>
                  <a:pt x="2328309" y="478"/>
                </a:moveTo>
                <a:cubicBezTo>
                  <a:pt x="2867607" y="-10742"/>
                  <a:pt x="3373895" y="176390"/>
                  <a:pt x="3780883" y="442703"/>
                </a:cubicBezTo>
                <a:cubicBezTo>
                  <a:pt x="3871566" y="483284"/>
                  <a:pt x="3971181" y="614776"/>
                  <a:pt x="3902204" y="713843"/>
                </a:cubicBezTo>
                <a:cubicBezTo>
                  <a:pt x="3808883" y="796758"/>
                  <a:pt x="3691418" y="734262"/>
                  <a:pt x="3625688" y="675144"/>
                </a:cubicBezTo>
                <a:cubicBezTo>
                  <a:pt x="3485001" y="587217"/>
                  <a:pt x="2454523" y="-190583"/>
                  <a:pt x="1158490" y="715725"/>
                </a:cubicBezTo>
                <a:cubicBezTo>
                  <a:pt x="1054011" y="803650"/>
                  <a:pt x="957845" y="746554"/>
                  <a:pt x="916460" y="684687"/>
                </a:cubicBezTo>
                <a:cubicBezTo>
                  <a:pt x="904440" y="661422"/>
                  <a:pt x="899749" y="637946"/>
                  <a:pt x="901094" y="614998"/>
                </a:cubicBezTo>
                <a:cubicBezTo>
                  <a:pt x="905127" y="546153"/>
                  <a:pt x="963480" y="482063"/>
                  <a:pt x="1041231" y="442703"/>
                </a:cubicBezTo>
                <a:cubicBezTo>
                  <a:pt x="1469432" y="137923"/>
                  <a:pt x="1908855" y="9205"/>
                  <a:pt x="2328309" y="4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6F8104-B47B-44CC-9E0F-D7D5E3DA71B1}"/>
              </a:ext>
            </a:extLst>
          </p:cNvPr>
          <p:cNvSpPr txBox="1"/>
          <p:nvPr/>
        </p:nvSpPr>
        <p:spPr>
          <a:xfrm>
            <a:off x="2454228" y="3998204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CE2869-3487-4060-98F9-7A3F2AD6364A}"/>
              </a:ext>
            </a:extLst>
          </p:cNvPr>
          <p:cNvSpPr txBox="1"/>
          <p:nvPr/>
        </p:nvSpPr>
        <p:spPr>
          <a:xfrm>
            <a:off x="3798592" y="2399878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6D0486-3B3F-4B0E-B0EE-CB3E8C176627}"/>
              </a:ext>
            </a:extLst>
          </p:cNvPr>
          <p:cNvSpPr txBox="1"/>
          <p:nvPr/>
        </p:nvSpPr>
        <p:spPr>
          <a:xfrm>
            <a:off x="7219552" y="2399878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B3CAE7-0513-4CD7-B966-375301219B51}"/>
              </a:ext>
            </a:extLst>
          </p:cNvPr>
          <p:cNvSpPr txBox="1"/>
          <p:nvPr/>
        </p:nvSpPr>
        <p:spPr>
          <a:xfrm>
            <a:off x="8284786" y="3998204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233D532-8FC9-46E8-934E-A4AFBC49AF9F}"/>
              </a:ext>
            </a:extLst>
          </p:cNvPr>
          <p:cNvCxnSpPr/>
          <p:nvPr/>
        </p:nvCxnSpPr>
        <p:spPr>
          <a:xfrm>
            <a:off x="5131657" y="2926423"/>
            <a:ext cx="0" cy="942205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3090EA7-1F64-43D1-BDE6-5500D23DEFF1}"/>
              </a:ext>
            </a:extLst>
          </p:cNvPr>
          <p:cNvGrpSpPr/>
          <p:nvPr/>
        </p:nvGrpSpPr>
        <p:grpSpPr>
          <a:xfrm>
            <a:off x="4828648" y="3320223"/>
            <a:ext cx="2541458" cy="902211"/>
            <a:chOff x="-475010" y="1083846"/>
            <a:chExt cx="3584916" cy="90221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B87F943-4B31-4DBD-92CC-98D7C283AAF0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DDFB238-47F1-42BB-AF63-AFF94A17D715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4" name="Group 95">
            <a:extLst>
              <a:ext uri="{FF2B5EF4-FFF2-40B4-BE49-F238E27FC236}">
                <a16:creationId xmlns:a16="http://schemas.microsoft.com/office/drawing/2014/main" id="{724F4E9C-1B4D-4FBB-9EDE-7F041376E38A}"/>
              </a:ext>
            </a:extLst>
          </p:cNvPr>
          <p:cNvGrpSpPr/>
          <p:nvPr/>
        </p:nvGrpSpPr>
        <p:grpSpPr>
          <a:xfrm>
            <a:off x="8807926" y="4713473"/>
            <a:ext cx="2541458" cy="902211"/>
            <a:chOff x="-475010" y="1083846"/>
            <a:chExt cx="3584916" cy="90221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B9917D8-3F12-4FB2-9BB9-1766490CE2B5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079EC9-2092-4F16-96AA-059F8843BBC4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7" name="Group 95">
            <a:extLst>
              <a:ext uri="{FF2B5EF4-FFF2-40B4-BE49-F238E27FC236}">
                <a16:creationId xmlns:a16="http://schemas.microsoft.com/office/drawing/2014/main" id="{B1D446FC-6D57-4E6A-AAAB-CE0ED3A63E90}"/>
              </a:ext>
            </a:extLst>
          </p:cNvPr>
          <p:cNvGrpSpPr/>
          <p:nvPr/>
        </p:nvGrpSpPr>
        <p:grpSpPr>
          <a:xfrm>
            <a:off x="9158116" y="2438062"/>
            <a:ext cx="2541458" cy="902211"/>
            <a:chOff x="-475010" y="1083846"/>
            <a:chExt cx="3584916" cy="90221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7315FC7-5F2D-4FCE-AD36-216712BA6950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A155E81-7B96-47C6-AFAE-328C6AFAE53F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30" name="Group 95">
            <a:extLst>
              <a:ext uri="{FF2B5EF4-FFF2-40B4-BE49-F238E27FC236}">
                <a16:creationId xmlns:a16="http://schemas.microsoft.com/office/drawing/2014/main" id="{8AE6F51F-F5B5-4962-8023-97CEDF19BA10}"/>
              </a:ext>
            </a:extLst>
          </p:cNvPr>
          <p:cNvGrpSpPr/>
          <p:nvPr/>
        </p:nvGrpSpPr>
        <p:grpSpPr>
          <a:xfrm>
            <a:off x="640834" y="2438062"/>
            <a:ext cx="2541458" cy="902211"/>
            <a:chOff x="-475010" y="1083846"/>
            <a:chExt cx="3584916" cy="90221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9DCB012-6787-4917-A867-44359B6F274D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614350B-2F21-4965-A954-B2BA9CD7600E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33" name="Group 95">
            <a:extLst>
              <a:ext uri="{FF2B5EF4-FFF2-40B4-BE49-F238E27FC236}">
                <a16:creationId xmlns:a16="http://schemas.microsoft.com/office/drawing/2014/main" id="{C0F2F58E-C7EE-4CCB-B7E6-9F5E5BAE8298}"/>
              </a:ext>
            </a:extLst>
          </p:cNvPr>
          <p:cNvGrpSpPr/>
          <p:nvPr/>
        </p:nvGrpSpPr>
        <p:grpSpPr>
          <a:xfrm>
            <a:off x="799362" y="4723283"/>
            <a:ext cx="2541458" cy="902211"/>
            <a:chOff x="-475010" y="1083846"/>
            <a:chExt cx="3584916" cy="90221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F0F1780-7D5D-4009-9468-9AD5D5357239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5CFC999-091F-4021-AE51-787DED20AEBB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Pentagon 5">
            <a:extLst>
              <a:ext uri="{FF2B5EF4-FFF2-40B4-BE49-F238E27FC236}">
                <a16:creationId xmlns:a16="http://schemas.microsoft.com/office/drawing/2014/main" id="{6A17C2DB-687F-4913-8DCC-2F2A6E950F8B}"/>
              </a:ext>
            </a:extLst>
          </p:cNvPr>
          <p:cNvSpPr/>
          <p:nvPr/>
        </p:nvSpPr>
        <p:spPr>
          <a:xfrm>
            <a:off x="895352" y="2857226"/>
            <a:ext cx="10447821" cy="2880000"/>
          </a:xfrm>
          <a:prstGeom prst="homePlate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4" name="Pentagon 6">
            <a:extLst>
              <a:ext uri="{FF2B5EF4-FFF2-40B4-BE49-F238E27FC236}">
                <a16:creationId xmlns:a16="http://schemas.microsoft.com/office/drawing/2014/main" id="{0779E6F6-3446-4250-8493-DE3E618FC3E1}"/>
              </a:ext>
            </a:extLst>
          </p:cNvPr>
          <p:cNvSpPr/>
          <p:nvPr/>
        </p:nvSpPr>
        <p:spPr>
          <a:xfrm>
            <a:off x="895351" y="2857226"/>
            <a:ext cx="8688729" cy="2880000"/>
          </a:xfrm>
          <a:prstGeom prst="homePlate">
            <a:avLst>
              <a:gd name="adj" fmla="val 260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5" name="Pentagon 7">
            <a:extLst>
              <a:ext uri="{FF2B5EF4-FFF2-40B4-BE49-F238E27FC236}">
                <a16:creationId xmlns:a16="http://schemas.microsoft.com/office/drawing/2014/main" id="{DE116DFD-1600-40EC-9142-67D2E2489AE7}"/>
              </a:ext>
            </a:extLst>
          </p:cNvPr>
          <p:cNvSpPr/>
          <p:nvPr/>
        </p:nvSpPr>
        <p:spPr>
          <a:xfrm>
            <a:off x="895352" y="2857226"/>
            <a:ext cx="6690015" cy="2880000"/>
          </a:xfrm>
          <a:prstGeom prst="homePlate">
            <a:avLst>
              <a:gd name="adj" fmla="val 2607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6" name="Pentagon 8">
            <a:extLst>
              <a:ext uri="{FF2B5EF4-FFF2-40B4-BE49-F238E27FC236}">
                <a16:creationId xmlns:a16="http://schemas.microsoft.com/office/drawing/2014/main" id="{14C43EDB-096C-4175-B968-0EA4420C81AA}"/>
              </a:ext>
            </a:extLst>
          </p:cNvPr>
          <p:cNvSpPr/>
          <p:nvPr/>
        </p:nvSpPr>
        <p:spPr>
          <a:xfrm>
            <a:off x="895352" y="2857226"/>
            <a:ext cx="4691309" cy="2880000"/>
          </a:xfrm>
          <a:prstGeom prst="homePlate">
            <a:avLst>
              <a:gd name="adj" fmla="val 2607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7" name="Pentagon 9">
            <a:extLst>
              <a:ext uri="{FF2B5EF4-FFF2-40B4-BE49-F238E27FC236}">
                <a16:creationId xmlns:a16="http://schemas.microsoft.com/office/drawing/2014/main" id="{DCCD7418-3B7B-4EF1-B72D-C52FA557E137}"/>
              </a:ext>
            </a:extLst>
          </p:cNvPr>
          <p:cNvSpPr/>
          <p:nvPr/>
        </p:nvSpPr>
        <p:spPr>
          <a:xfrm>
            <a:off x="895351" y="2857226"/>
            <a:ext cx="2693668" cy="2880000"/>
          </a:xfrm>
          <a:prstGeom prst="homePlate">
            <a:avLst>
              <a:gd name="adj" fmla="val 2607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C01396-0B53-448F-B429-C19A7AD39A58}"/>
              </a:ext>
            </a:extLst>
          </p:cNvPr>
          <p:cNvSpPr/>
          <p:nvPr/>
        </p:nvSpPr>
        <p:spPr>
          <a:xfrm>
            <a:off x="895352" y="2857226"/>
            <a:ext cx="10444111" cy="60665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498190-8BB3-4F3F-BBD3-F4707B9D0348}"/>
              </a:ext>
            </a:extLst>
          </p:cNvPr>
          <p:cNvSpPr txBox="1"/>
          <p:nvPr/>
        </p:nvSpPr>
        <p:spPr>
          <a:xfrm>
            <a:off x="9615764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7B9CBB-3F12-4A2D-A69B-63B94C4B9BE1}"/>
              </a:ext>
            </a:extLst>
          </p:cNvPr>
          <p:cNvSpPr/>
          <p:nvPr/>
        </p:nvSpPr>
        <p:spPr>
          <a:xfrm>
            <a:off x="895352" y="5130896"/>
            <a:ext cx="10444111" cy="60665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1870F2-C1E5-4FB3-B2E8-62C92261C2D8}"/>
              </a:ext>
            </a:extLst>
          </p:cNvPr>
          <p:cNvSpPr txBox="1"/>
          <p:nvPr/>
        </p:nvSpPr>
        <p:spPr>
          <a:xfrm>
            <a:off x="3579945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7C7B12-F1F8-4407-9835-B356A950C304}"/>
              </a:ext>
            </a:extLst>
          </p:cNvPr>
          <p:cNvSpPr txBox="1"/>
          <p:nvPr/>
        </p:nvSpPr>
        <p:spPr>
          <a:xfrm>
            <a:off x="5576010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A072ED-D691-4BDD-928C-0E4F1C34951C}"/>
              </a:ext>
            </a:extLst>
          </p:cNvPr>
          <p:cNvSpPr txBox="1"/>
          <p:nvPr/>
        </p:nvSpPr>
        <p:spPr>
          <a:xfrm>
            <a:off x="7572075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5E32D6-F068-44B1-BB45-6D49F2319D82}"/>
              </a:ext>
            </a:extLst>
          </p:cNvPr>
          <p:cNvSpPr txBox="1"/>
          <p:nvPr/>
        </p:nvSpPr>
        <p:spPr>
          <a:xfrm>
            <a:off x="9615764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6BBF08-268F-49C8-BA6C-1CF2573132D1}"/>
              </a:ext>
            </a:extLst>
          </p:cNvPr>
          <p:cNvSpPr txBox="1"/>
          <p:nvPr/>
        </p:nvSpPr>
        <p:spPr>
          <a:xfrm>
            <a:off x="1412430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AFE865-9C11-44C1-90EF-509FCB1C987E}"/>
              </a:ext>
            </a:extLst>
          </p:cNvPr>
          <p:cNvSpPr txBox="1"/>
          <p:nvPr/>
        </p:nvSpPr>
        <p:spPr>
          <a:xfrm>
            <a:off x="5576010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BEDEB6C-6581-4433-9376-7BB449FD9528}"/>
              </a:ext>
            </a:extLst>
          </p:cNvPr>
          <p:cNvSpPr txBox="1"/>
          <p:nvPr/>
        </p:nvSpPr>
        <p:spPr>
          <a:xfrm>
            <a:off x="3579945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CA72BC-A467-45AA-A0FE-6FF839628372}"/>
              </a:ext>
            </a:extLst>
          </p:cNvPr>
          <p:cNvSpPr txBox="1"/>
          <p:nvPr/>
        </p:nvSpPr>
        <p:spPr>
          <a:xfrm>
            <a:off x="1412430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5DE6A8-9348-4C10-81E2-CC520FF4E4EC}"/>
              </a:ext>
            </a:extLst>
          </p:cNvPr>
          <p:cNvSpPr txBox="1"/>
          <p:nvPr/>
        </p:nvSpPr>
        <p:spPr>
          <a:xfrm>
            <a:off x="7572075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716D9-9C8A-4AA4-A41C-1C550C2E2BC6}"/>
              </a:ext>
            </a:extLst>
          </p:cNvPr>
          <p:cNvSpPr txBox="1"/>
          <p:nvPr/>
        </p:nvSpPr>
        <p:spPr>
          <a:xfrm>
            <a:off x="5576010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511C8C-9E91-4871-95E3-C60FBDC7C90E}"/>
              </a:ext>
            </a:extLst>
          </p:cNvPr>
          <p:cNvSpPr txBox="1"/>
          <p:nvPr/>
        </p:nvSpPr>
        <p:spPr>
          <a:xfrm>
            <a:off x="3579945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9FD212-7CE9-4754-A2C2-07BBC90924CD}"/>
              </a:ext>
            </a:extLst>
          </p:cNvPr>
          <p:cNvSpPr txBox="1"/>
          <p:nvPr/>
        </p:nvSpPr>
        <p:spPr>
          <a:xfrm>
            <a:off x="1412430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7588E59-E35C-4AA2-99FC-F79E9A2EE0F5}"/>
              </a:ext>
            </a:extLst>
          </p:cNvPr>
          <p:cNvSpPr txBox="1"/>
          <p:nvPr/>
        </p:nvSpPr>
        <p:spPr>
          <a:xfrm>
            <a:off x="7572075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B6D6FA-82EC-43D1-AC21-67ED83BE05F4}"/>
              </a:ext>
            </a:extLst>
          </p:cNvPr>
          <p:cNvSpPr txBox="1"/>
          <p:nvPr/>
        </p:nvSpPr>
        <p:spPr>
          <a:xfrm>
            <a:off x="9615764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5B82F9A-F777-4551-85A6-61B2508EFB74}"/>
              </a:ext>
            </a:extLst>
          </p:cNvPr>
          <p:cNvGrpSpPr/>
          <p:nvPr/>
        </p:nvGrpSpPr>
        <p:grpSpPr>
          <a:xfrm>
            <a:off x="895352" y="1966521"/>
            <a:ext cx="2857499" cy="856491"/>
            <a:chOff x="-475009" y="1129566"/>
            <a:chExt cx="3507319" cy="85649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515C5AE-3C9E-49AE-98EF-83BEA4F312AC}"/>
                </a:ext>
              </a:extLst>
            </p:cNvPr>
            <p:cNvSpPr txBox="1"/>
            <p:nvPr/>
          </p:nvSpPr>
          <p:spPr>
            <a:xfrm>
              <a:off x="-475009" y="1129566"/>
              <a:ext cx="35060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899D779-A1CC-4210-9769-E3B422AB5F9F}"/>
                </a:ext>
              </a:extLst>
            </p:cNvPr>
            <p:cNvSpPr txBox="1"/>
            <p:nvPr/>
          </p:nvSpPr>
          <p:spPr>
            <a:xfrm>
              <a:off x="-460976" y="1339726"/>
              <a:ext cx="3493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0D96D62-CC36-475D-8E1C-A0D8336F5543}"/>
              </a:ext>
            </a:extLst>
          </p:cNvPr>
          <p:cNvGrpSpPr/>
          <p:nvPr/>
        </p:nvGrpSpPr>
        <p:grpSpPr>
          <a:xfrm>
            <a:off x="8481964" y="1966521"/>
            <a:ext cx="2857499" cy="856491"/>
            <a:chOff x="-475009" y="1129566"/>
            <a:chExt cx="3507319" cy="856491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520A471-40C9-4476-B478-12596D0EFD03}"/>
                </a:ext>
              </a:extLst>
            </p:cNvPr>
            <p:cNvSpPr txBox="1"/>
            <p:nvPr/>
          </p:nvSpPr>
          <p:spPr>
            <a:xfrm>
              <a:off x="-475009" y="1129566"/>
              <a:ext cx="35060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86FBE51-F11A-4742-B2F3-D03904674B33}"/>
                </a:ext>
              </a:extLst>
            </p:cNvPr>
            <p:cNvSpPr txBox="1"/>
            <p:nvPr/>
          </p:nvSpPr>
          <p:spPr>
            <a:xfrm>
              <a:off x="-460976" y="1339726"/>
              <a:ext cx="3493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B3A777F-2D5A-4A71-A111-6B5324675A02}"/>
              </a:ext>
            </a:extLst>
          </p:cNvPr>
          <p:cNvGrpSpPr/>
          <p:nvPr/>
        </p:nvGrpSpPr>
        <p:grpSpPr>
          <a:xfrm>
            <a:off x="4688658" y="1966521"/>
            <a:ext cx="2857499" cy="856491"/>
            <a:chOff x="-475009" y="1129566"/>
            <a:chExt cx="3507319" cy="85649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8F2BAFC-0636-4CB4-A45C-CC6A3535FA80}"/>
                </a:ext>
              </a:extLst>
            </p:cNvPr>
            <p:cNvSpPr txBox="1"/>
            <p:nvPr/>
          </p:nvSpPr>
          <p:spPr>
            <a:xfrm>
              <a:off x="-475009" y="1129566"/>
              <a:ext cx="35060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910C56C-BDCE-4FFC-911F-19E6DBFA9CC1}"/>
                </a:ext>
              </a:extLst>
            </p:cNvPr>
            <p:cNvSpPr txBox="1"/>
            <p:nvPr/>
          </p:nvSpPr>
          <p:spPr>
            <a:xfrm>
              <a:off x="-460976" y="1339726"/>
              <a:ext cx="3493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F338A48-0916-4198-ADDA-A06D1869CBC2}"/>
              </a:ext>
            </a:extLst>
          </p:cNvPr>
          <p:cNvSpPr txBox="1"/>
          <p:nvPr/>
        </p:nvSpPr>
        <p:spPr>
          <a:xfrm>
            <a:off x="712188" y="1868920"/>
            <a:ext cx="1773489" cy="470890"/>
          </a:xfrm>
          <a:prstGeom prst="rect">
            <a:avLst/>
          </a:prstGeom>
          <a:noFill/>
        </p:spPr>
        <p:txBody>
          <a:bodyPr lIns="0" anchor="ctr"/>
          <a:lstStyle>
            <a:lvl1pPr indent="0">
              <a:spcBef>
                <a:spcPct val="20000"/>
              </a:spcBef>
              <a:buFontTx/>
              <a:buNone/>
              <a:defRPr sz="2400" b="1" baseline="0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n-US" altLang="ko-KR" sz="3200" dirty="0">
                <a:latin typeface="+mj-lt"/>
              </a:rPr>
              <a:t>SIMPLE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BB773E5-75B1-4538-BD0F-2C1861579425}"/>
              </a:ext>
            </a:extLst>
          </p:cNvPr>
          <p:cNvSpPr/>
          <p:nvPr/>
        </p:nvSpPr>
        <p:spPr>
          <a:xfrm>
            <a:off x="712188" y="2349859"/>
            <a:ext cx="2590708" cy="470890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3200" b="1" dirty="0">
                <a:solidFill>
                  <a:schemeClr val="accent2"/>
                </a:solidFill>
                <a:latin typeface="+mj-lt"/>
              </a:rPr>
              <a:t>PORTFOLIO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ED252D9-46F1-4F8E-9277-8938F8563BDF}"/>
              </a:ext>
            </a:extLst>
          </p:cNvPr>
          <p:cNvSpPr/>
          <p:nvPr/>
        </p:nvSpPr>
        <p:spPr>
          <a:xfrm>
            <a:off x="712188" y="2830797"/>
            <a:ext cx="3244482" cy="470890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PRESENTATION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2CD741-4E4F-407D-9EC5-60082ACF8B81}"/>
              </a:ext>
            </a:extLst>
          </p:cNvPr>
          <p:cNvSpPr txBox="1"/>
          <p:nvPr/>
        </p:nvSpPr>
        <p:spPr>
          <a:xfrm>
            <a:off x="712187" y="3867134"/>
            <a:ext cx="38883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You can simply impress your audience and add a unique zing and appeal to your Reports and Presentations with our Templates.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65A47-7E59-4FFD-8605-2F00E53805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7529" y="328764"/>
            <a:ext cx="9907439" cy="724247"/>
          </a:xfrm>
        </p:spPr>
        <p:txBody>
          <a:bodyPr/>
          <a:lstStyle/>
          <a:p>
            <a:r>
              <a:rPr lang="en-US" altLang="ko-KR" dirty="0"/>
              <a:t>Images &amp; Contents</a:t>
            </a:r>
            <a:endParaRPr lang="ko-KR" altLang="en-US" dirty="0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5580563D-452F-43F3-85A8-EF05E4E778CF}"/>
              </a:ext>
            </a:extLst>
          </p:cNvPr>
          <p:cNvSpPr/>
          <p:nvPr/>
        </p:nvSpPr>
        <p:spPr>
          <a:xfrm>
            <a:off x="4867275" y="1665287"/>
            <a:ext cx="3456000" cy="1878013"/>
          </a:xfrm>
          <a:custGeom>
            <a:avLst/>
            <a:gdLst>
              <a:gd name="connsiteX0" fmla="*/ 0 w 3456000"/>
              <a:gd name="connsiteY0" fmla="*/ 0 h 1878013"/>
              <a:gd name="connsiteX1" fmla="*/ 3456000 w 3456000"/>
              <a:gd name="connsiteY1" fmla="*/ 0 h 1878013"/>
              <a:gd name="connsiteX2" fmla="*/ 3456000 w 3456000"/>
              <a:gd name="connsiteY2" fmla="*/ 1878013 h 1878013"/>
              <a:gd name="connsiteX3" fmla="*/ 3371363 w 3456000"/>
              <a:gd name="connsiteY3" fmla="*/ 1878013 h 1878013"/>
              <a:gd name="connsiteX4" fmla="*/ 3371363 w 3456000"/>
              <a:gd name="connsiteY4" fmla="*/ 84637 h 1878013"/>
              <a:gd name="connsiteX5" fmla="*/ 84637 w 3456000"/>
              <a:gd name="connsiteY5" fmla="*/ 84637 h 1878013"/>
              <a:gd name="connsiteX6" fmla="*/ 84637 w 3456000"/>
              <a:gd name="connsiteY6" fmla="*/ 1878013 h 1878013"/>
              <a:gd name="connsiteX7" fmla="*/ 0 w 3456000"/>
              <a:gd name="connsiteY7" fmla="*/ 1878013 h 18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1878013">
                <a:moveTo>
                  <a:pt x="0" y="0"/>
                </a:moveTo>
                <a:lnTo>
                  <a:pt x="3456000" y="0"/>
                </a:lnTo>
                <a:lnTo>
                  <a:pt x="3456000" y="1878013"/>
                </a:lnTo>
                <a:lnTo>
                  <a:pt x="3371363" y="1878013"/>
                </a:lnTo>
                <a:lnTo>
                  <a:pt x="3371363" y="84637"/>
                </a:lnTo>
                <a:lnTo>
                  <a:pt x="84637" y="84637"/>
                </a:lnTo>
                <a:lnTo>
                  <a:pt x="84637" y="1878013"/>
                </a:lnTo>
                <a:lnTo>
                  <a:pt x="0" y="18780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0C88536-F0E6-4FD1-A269-0588144C2E90}"/>
              </a:ext>
            </a:extLst>
          </p:cNvPr>
          <p:cNvSpPr/>
          <p:nvPr/>
        </p:nvSpPr>
        <p:spPr>
          <a:xfrm>
            <a:off x="8241636" y="3543300"/>
            <a:ext cx="3456000" cy="2722562"/>
          </a:xfrm>
          <a:custGeom>
            <a:avLst/>
            <a:gdLst>
              <a:gd name="connsiteX0" fmla="*/ 0 w 3456000"/>
              <a:gd name="connsiteY0" fmla="*/ 0 h 2722562"/>
              <a:gd name="connsiteX1" fmla="*/ 84637 w 3456000"/>
              <a:gd name="connsiteY1" fmla="*/ 0 h 2722562"/>
              <a:gd name="connsiteX2" fmla="*/ 84637 w 3456000"/>
              <a:gd name="connsiteY2" fmla="*/ 2637925 h 2722562"/>
              <a:gd name="connsiteX3" fmla="*/ 3371363 w 3456000"/>
              <a:gd name="connsiteY3" fmla="*/ 2637925 h 2722562"/>
              <a:gd name="connsiteX4" fmla="*/ 3371363 w 3456000"/>
              <a:gd name="connsiteY4" fmla="*/ 0 h 2722562"/>
              <a:gd name="connsiteX5" fmla="*/ 3456000 w 3456000"/>
              <a:gd name="connsiteY5" fmla="*/ 0 h 2722562"/>
              <a:gd name="connsiteX6" fmla="*/ 3456000 w 3456000"/>
              <a:gd name="connsiteY6" fmla="*/ 2722562 h 2722562"/>
              <a:gd name="connsiteX7" fmla="*/ 0 w 3456000"/>
              <a:gd name="connsiteY7" fmla="*/ 2722562 h 272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2722562">
                <a:moveTo>
                  <a:pt x="0" y="0"/>
                </a:moveTo>
                <a:lnTo>
                  <a:pt x="84637" y="0"/>
                </a:lnTo>
                <a:lnTo>
                  <a:pt x="84637" y="2637925"/>
                </a:lnTo>
                <a:lnTo>
                  <a:pt x="3371363" y="2637925"/>
                </a:lnTo>
                <a:lnTo>
                  <a:pt x="3371363" y="0"/>
                </a:lnTo>
                <a:lnTo>
                  <a:pt x="3456000" y="0"/>
                </a:lnTo>
                <a:lnTo>
                  <a:pt x="3456000" y="2722562"/>
                </a:lnTo>
                <a:lnTo>
                  <a:pt x="0" y="27225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1A6EEB2-106F-4492-853A-218E96CBF661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C3F7611-B711-4BE4-A911-5E62B18CC2CA}"/>
              </a:ext>
            </a:extLst>
          </p:cNvPr>
          <p:cNvSpPr>
            <a:spLocks noGrp="1"/>
          </p:cNvSpPr>
          <p:nvPr>
            <p:ph type="pic" sz="quarter" idx="66"/>
          </p:nvPr>
        </p:nvSpPr>
        <p:spPr/>
      </p:sp>
    </p:spTree>
    <p:extLst>
      <p:ext uri="{BB962C8B-B14F-4D97-AF65-F5344CB8AC3E}">
        <p14:creationId xmlns:p14="http://schemas.microsoft.com/office/powerpoint/2010/main" val="2511330642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1" grpId="0"/>
      <p:bldP spid="21" grpId="0" animBg="1"/>
      <p:bldP spid="2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76">
            <a:extLst>
              <a:ext uri="{FF2B5EF4-FFF2-40B4-BE49-F238E27FC236}">
                <a16:creationId xmlns:a16="http://schemas.microsoft.com/office/drawing/2014/main" id="{D1E0C3EA-9803-4F48-A395-D76194C72CAE}"/>
              </a:ext>
            </a:extLst>
          </p:cNvPr>
          <p:cNvGrpSpPr/>
          <p:nvPr/>
        </p:nvGrpSpPr>
        <p:grpSpPr>
          <a:xfrm flipH="1">
            <a:off x="6244297" y="1806373"/>
            <a:ext cx="1211932" cy="2707164"/>
            <a:chOff x="4748872" y="1806373"/>
            <a:chExt cx="1211932" cy="2707164"/>
          </a:xfrm>
        </p:grpSpPr>
        <p:cxnSp>
          <p:nvCxnSpPr>
            <p:cNvPr id="4" name="Elbow Connector 49">
              <a:extLst>
                <a:ext uri="{FF2B5EF4-FFF2-40B4-BE49-F238E27FC236}">
                  <a16:creationId xmlns:a16="http://schemas.microsoft.com/office/drawing/2014/main" id="{09C0C09A-B2BF-464B-A9BF-1B5E00B47BF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716625" y="3874095"/>
              <a:ext cx="671689" cy="607195"/>
            </a:xfrm>
            <a:prstGeom prst="bentConnector3">
              <a:avLst>
                <a:gd name="adj1" fmla="val 101050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Elbow Connector 50">
              <a:extLst>
                <a:ext uri="{FF2B5EF4-FFF2-40B4-BE49-F238E27FC236}">
                  <a16:creationId xmlns:a16="http://schemas.microsoft.com/office/drawing/2014/main" id="{A448AEBC-246A-43B5-97B3-01C73F6F67F6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068193" y="2620926"/>
              <a:ext cx="2707163" cy="1078058"/>
            </a:xfrm>
            <a:prstGeom prst="bentConnector3">
              <a:avLst>
                <a:gd name="adj1" fmla="val 9996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Elbow Connector 51">
              <a:extLst>
                <a:ext uri="{FF2B5EF4-FFF2-40B4-BE49-F238E27FC236}">
                  <a16:creationId xmlns:a16="http://schemas.microsoft.com/office/drawing/2014/main" id="{979B3077-4B93-4EC8-9404-BAFB7569E71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404557" y="3260679"/>
              <a:ext cx="1677348" cy="828368"/>
            </a:xfrm>
            <a:prstGeom prst="bentConnector3">
              <a:avLst>
                <a:gd name="adj1" fmla="val 9997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F6024B10-A5C2-4FB5-9D25-74977E97AE9C}"/>
              </a:ext>
            </a:extLst>
          </p:cNvPr>
          <p:cNvSpPr/>
          <p:nvPr/>
        </p:nvSpPr>
        <p:spPr>
          <a:xfrm>
            <a:off x="0" y="5789946"/>
            <a:ext cx="12191999" cy="1068054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42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AAEC5CC-F028-40CF-AC8E-2CF8EF250B9A}"/>
              </a:ext>
            </a:extLst>
          </p:cNvPr>
          <p:cNvGrpSpPr/>
          <p:nvPr/>
        </p:nvGrpSpPr>
        <p:grpSpPr>
          <a:xfrm>
            <a:off x="4500643" y="4644688"/>
            <a:ext cx="3220608" cy="1548961"/>
            <a:chOff x="2591472" y="4529905"/>
            <a:chExt cx="2892231" cy="139102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4D9FF23-0EBF-482B-8162-E9AE8D465818}"/>
                </a:ext>
              </a:extLst>
            </p:cNvPr>
            <p:cNvGrpSpPr/>
            <p:nvPr userDrawn="1"/>
          </p:nvGrpSpPr>
          <p:grpSpPr>
            <a:xfrm>
              <a:off x="2591472" y="4529905"/>
              <a:ext cx="2513902" cy="1391026"/>
              <a:chOff x="1618104" y="4774278"/>
              <a:chExt cx="2513902" cy="1391026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1EF49879-6DA3-4EFB-8AC6-7D63A945A2AE}"/>
                  </a:ext>
                </a:extLst>
              </p:cNvPr>
              <p:cNvSpPr/>
              <p:nvPr userDrawn="1"/>
            </p:nvSpPr>
            <p:spPr>
              <a:xfrm>
                <a:off x="1919176" y="4818888"/>
                <a:ext cx="1881566" cy="11706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F4B947D5-6813-4CF5-8C8A-1898DF7B1284}"/>
                  </a:ext>
                </a:extLst>
              </p:cNvPr>
              <p:cNvGrpSpPr/>
              <p:nvPr userDrawn="1"/>
            </p:nvGrpSpPr>
            <p:grpSpPr>
              <a:xfrm>
                <a:off x="1618104" y="4774278"/>
                <a:ext cx="2513902" cy="1391026"/>
                <a:chOff x="395536" y="2564904"/>
                <a:chExt cx="4749925" cy="2628292"/>
              </a:xfrm>
              <a:solidFill>
                <a:schemeClr val="tx1"/>
              </a:solidFill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82159EDC-BA4D-4244-90E4-987D067E3A52}"/>
                    </a:ext>
                  </a:extLst>
                </p:cNvPr>
                <p:cNvGrpSpPr/>
                <p:nvPr userDrawn="1"/>
              </p:nvGrpSpPr>
              <p:grpSpPr>
                <a:xfrm>
                  <a:off x="395536" y="2564904"/>
                  <a:ext cx="4749925" cy="2628292"/>
                  <a:chOff x="395536" y="2204864"/>
                  <a:chExt cx="5400600" cy="2988332"/>
                </a:xfrm>
                <a:grpFill/>
              </p:grpSpPr>
              <p:sp>
                <p:nvSpPr>
                  <p:cNvPr id="25" name="Rounded Rectangle 3">
                    <a:extLst>
                      <a:ext uri="{FF2B5EF4-FFF2-40B4-BE49-F238E27FC236}">
                        <a16:creationId xmlns:a16="http://schemas.microsoft.com/office/drawing/2014/main" id="{AE51DDAF-65F3-44C8-AF89-4768C4DFA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971600" y="2204864"/>
                    <a:ext cx="4248472" cy="2736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8472" h="2736304">
                        <a:moveTo>
                          <a:pt x="144016" y="144016"/>
                        </a:moveTo>
                        <a:lnTo>
                          <a:pt x="144016" y="2520280"/>
                        </a:lnTo>
                        <a:lnTo>
                          <a:pt x="4104456" y="2520280"/>
                        </a:lnTo>
                        <a:lnTo>
                          <a:pt x="4104456" y="144016"/>
                        </a:lnTo>
                        <a:close/>
                        <a:moveTo>
                          <a:pt x="119332" y="0"/>
                        </a:moveTo>
                        <a:lnTo>
                          <a:pt x="4129140" y="0"/>
                        </a:lnTo>
                        <a:cubicBezTo>
                          <a:pt x="4195045" y="0"/>
                          <a:pt x="4248472" y="53427"/>
                          <a:pt x="4248472" y="119332"/>
                        </a:cubicBezTo>
                        <a:lnTo>
                          <a:pt x="4248472" y="2736304"/>
                        </a:lnTo>
                        <a:lnTo>
                          <a:pt x="0" y="2736304"/>
                        </a:lnTo>
                        <a:lnTo>
                          <a:pt x="0" y="119332"/>
                        </a:lnTo>
                        <a:cubicBezTo>
                          <a:pt x="0" y="53427"/>
                          <a:pt x="53427" y="0"/>
                          <a:pt x="119332" y="0"/>
                        </a:cubicBezTo>
                        <a:close/>
                      </a:path>
                    </a:pathLst>
                  </a:cu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D3729118-3A3A-4991-B80A-11625E2FE7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95536" y="4941168"/>
                    <a:ext cx="5400600" cy="144016"/>
                  </a:xfrm>
                  <a:prstGeom prst="rect">
                    <a:avLst/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27" name="Trapezoid 26">
                    <a:extLst>
                      <a:ext uri="{FF2B5EF4-FFF2-40B4-BE49-F238E27FC236}">
                        <a16:creationId xmlns:a16="http://schemas.microsoft.com/office/drawing/2014/main" id="{DAC987ED-A016-40A2-866D-31FB458626D9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95536" y="5085184"/>
                    <a:ext cx="5400600" cy="108012"/>
                  </a:xfrm>
                  <a:prstGeom prst="trapezoid">
                    <a:avLst>
                      <a:gd name="adj" fmla="val 129851"/>
                    </a:avLst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</p:grp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E5ACAF8C-C72A-4789-842B-A5396174E4E7}"/>
                    </a:ext>
                  </a:extLst>
                </p:cNvPr>
                <p:cNvSpPr/>
                <p:nvPr userDrawn="1"/>
              </p:nvSpPr>
              <p:spPr>
                <a:xfrm>
                  <a:off x="2518470" y="5009698"/>
                  <a:ext cx="504056" cy="4571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en-US" sz="2700"/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5B8E710-24C3-4CAC-BA8F-D32680D2351E}"/>
                </a:ext>
              </a:extLst>
            </p:cNvPr>
            <p:cNvGrpSpPr/>
            <p:nvPr userDrawn="1"/>
          </p:nvGrpSpPr>
          <p:grpSpPr>
            <a:xfrm>
              <a:off x="4346521" y="4706362"/>
              <a:ext cx="981407" cy="1214570"/>
              <a:chOff x="-1940789" y="4697306"/>
              <a:chExt cx="981407" cy="121457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EC4E760C-F2F6-4446-872B-A6375858807D}"/>
                  </a:ext>
                </a:extLst>
              </p:cNvPr>
              <p:cNvSpPr/>
              <p:nvPr userDrawn="1"/>
            </p:nvSpPr>
            <p:spPr>
              <a:xfrm>
                <a:off x="-1881566" y="4758350"/>
                <a:ext cx="866582" cy="112494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D42E5662-6310-4BB4-A47F-FAC5372C4ABA}"/>
                  </a:ext>
                </a:extLst>
              </p:cNvPr>
              <p:cNvGrpSpPr/>
              <p:nvPr userDrawn="1"/>
            </p:nvGrpSpPr>
            <p:grpSpPr>
              <a:xfrm>
                <a:off x="-1940789" y="4697306"/>
                <a:ext cx="981407" cy="1214570"/>
                <a:chOff x="7452320" y="1988840"/>
                <a:chExt cx="1512168" cy="2088232"/>
              </a:xfrm>
            </p:grpSpPr>
            <p:sp>
              <p:nvSpPr>
                <p:cNvPr id="19" name="Rounded Rectangle 1">
                  <a:extLst>
                    <a:ext uri="{FF2B5EF4-FFF2-40B4-BE49-F238E27FC236}">
                      <a16:creationId xmlns:a16="http://schemas.microsoft.com/office/drawing/2014/main" id="{7C2CD549-F4EB-4621-ABCA-C321C5DFD6B1}"/>
                    </a:ext>
                  </a:extLst>
                </p:cNvPr>
                <p:cNvSpPr/>
                <p:nvPr userDrawn="1"/>
              </p:nvSpPr>
              <p:spPr>
                <a:xfrm>
                  <a:off x="7452320" y="1988840"/>
                  <a:ext cx="1512168" cy="2088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088232">
                      <a:moveTo>
                        <a:pt x="167516" y="181585"/>
                      </a:moveTo>
                      <a:lnTo>
                        <a:pt x="167516" y="1906647"/>
                      </a:lnTo>
                      <a:lnTo>
                        <a:pt x="1344652" y="1906647"/>
                      </a:lnTo>
                      <a:lnTo>
                        <a:pt x="1344652" y="181585"/>
                      </a:lnTo>
                      <a:close/>
                      <a:moveTo>
                        <a:pt x="90110" y="0"/>
                      </a:moveTo>
                      <a:lnTo>
                        <a:pt x="1422058" y="0"/>
                      </a:lnTo>
                      <a:cubicBezTo>
                        <a:pt x="1471824" y="0"/>
                        <a:pt x="1512168" y="40344"/>
                        <a:pt x="1512168" y="90110"/>
                      </a:cubicBezTo>
                      <a:lnTo>
                        <a:pt x="1512168" y="1998122"/>
                      </a:lnTo>
                      <a:cubicBezTo>
                        <a:pt x="1512168" y="2047888"/>
                        <a:pt x="1471824" y="2088232"/>
                        <a:pt x="1422058" y="2088232"/>
                      </a:cubicBezTo>
                      <a:lnTo>
                        <a:pt x="90110" y="2088232"/>
                      </a:lnTo>
                      <a:cubicBezTo>
                        <a:pt x="40344" y="2088232"/>
                        <a:pt x="0" y="2047888"/>
                        <a:pt x="0" y="1998122"/>
                      </a:cubicBezTo>
                      <a:lnTo>
                        <a:pt x="0" y="90110"/>
                      </a:lnTo>
                      <a:cubicBezTo>
                        <a:pt x="0" y="40344"/>
                        <a:pt x="40344" y="0"/>
                        <a:pt x="901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E33D80C6-ED12-4A7F-B9D7-F43E98715C73}"/>
                    </a:ext>
                  </a:extLst>
                </p:cNvPr>
                <p:cNvSpPr/>
                <p:nvPr userDrawn="1"/>
              </p:nvSpPr>
              <p:spPr>
                <a:xfrm>
                  <a:off x="8160965" y="3933056"/>
                  <a:ext cx="94878" cy="94878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976E215-6E7C-4D14-B39D-E3FB7FD7168A}"/>
                </a:ext>
              </a:extLst>
            </p:cNvPr>
            <p:cNvGrpSpPr/>
            <p:nvPr userDrawn="1"/>
          </p:nvGrpSpPr>
          <p:grpSpPr>
            <a:xfrm>
              <a:off x="5056500" y="5206313"/>
              <a:ext cx="427203" cy="711251"/>
              <a:chOff x="-684584" y="5278238"/>
              <a:chExt cx="427203" cy="711251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3704405-2F8B-4D8C-B59D-A56AFE9302D7}"/>
                  </a:ext>
                </a:extLst>
              </p:cNvPr>
              <p:cNvSpPr/>
              <p:nvPr userDrawn="1"/>
            </p:nvSpPr>
            <p:spPr>
              <a:xfrm>
                <a:off x="-648007" y="5329968"/>
                <a:ext cx="360040" cy="59105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696EE58-8645-4556-BEB0-98A8829F7858}"/>
                  </a:ext>
                </a:extLst>
              </p:cNvPr>
              <p:cNvGrpSpPr/>
              <p:nvPr userDrawn="1"/>
            </p:nvGrpSpPr>
            <p:grpSpPr>
              <a:xfrm>
                <a:off x="-684584" y="5278238"/>
                <a:ext cx="427203" cy="711251"/>
                <a:chOff x="701317" y="1844824"/>
                <a:chExt cx="2371375" cy="3948112"/>
              </a:xfrm>
            </p:grpSpPr>
            <p:sp>
              <p:nvSpPr>
                <p:cNvPr id="14" name="Freeform 6">
                  <a:extLst>
                    <a:ext uri="{FF2B5EF4-FFF2-40B4-BE49-F238E27FC236}">
                      <a16:creationId xmlns:a16="http://schemas.microsoft.com/office/drawing/2014/main" id="{FFF0C791-1946-4B6D-9275-68BE6D49BB9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01317" y="1844824"/>
                  <a:ext cx="2371375" cy="3948112"/>
                </a:xfrm>
                <a:custGeom>
                  <a:avLst/>
                  <a:gdLst>
                    <a:gd name="T0" fmla="*/ 530 w 566"/>
                    <a:gd name="T1" fmla="*/ 0 h 1053"/>
                    <a:gd name="T2" fmla="*/ 36 w 566"/>
                    <a:gd name="T3" fmla="*/ 0 h 1053"/>
                    <a:gd name="T4" fmla="*/ 0 w 566"/>
                    <a:gd name="T5" fmla="*/ 36 h 1053"/>
                    <a:gd name="T6" fmla="*/ 0 w 566"/>
                    <a:gd name="T7" fmla="*/ 1017 h 1053"/>
                    <a:gd name="T8" fmla="*/ 36 w 566"/>
                    <a:gd name="T9" fmla="*/ 1053 h 1053"/>
                    <a:gd name="T10" fmla="*/ 530 w 566"/>
                    <a:gd name="T11" fmla="*/ 1053 h 1053"/>
                    <a:gd name="T12" fmla="*/ 566 w 566"/>
                    <a:gd name="T13" fmla="*/ 1017 h 1053"/>
                    <a:gd name="T14" fmla="*/ 566 w 566"/>
                    <a:gd name="T15" fmla="*/ 36 h 1053"/>
                    <a:gd name="T16" fmla="*/ 530 w 566"/>
                    <a:gd name="T17" fmla="*/ 0 h 1053"/>
                    <a:gd name="T18" fmla="*/ 520 w 566"/>
                    <a:gd name="T19" fmla="*/ 911 h 1053"/>
                    <a:gd name="T20" fmla="*/ 48 w 566"/>
                    <a:gd name="T21" fmla="*/ 911 h 1053"/>
                    <a:gd name="T22" fmla="*/ 48 w 566"/>
                    <a:gd name="T23" fmla="*/ 108 h 1053"/>
                    <a:gd name="T24" fmla="*/ 520 w 566"/>
                    <a:gd name="T25" fmla="*/ 108 h 1053"/>
                    <a:gd name="T26" fmla="*/ 520 w 566"/>
                    <a:gd name="T27" fmla="*/ 911 h 10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6" h="1053">
                      <a:moveTo>
                        <a:pt x="530" y="0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16" y="0"/>
                        <a:pt x="0" y="16"/>
                        <a:pt x="0" y="36"/>
                      </a:cubicBezTo>
                      <a:cubicBezTo>
                        <a:pt x="0" y="1017"/>
                        <a:pt x="0" y="1017"/>
                        <a:pt x="0" y="1017"/>
                      </a:cubicBezTo>
                      <a:cubicBezTo>
                        <a:pt x="0" y="1037"/>
                        <a:pt x="16" y="1053"/>
                        <a:pt x="36" y="1053"/>
                      </a:cubicBezTo>
                      <a:cubicBezTo>
                        <a:pt x="530" y="1053"/>
                        <a:pt x="530" y="1053"/>
                        <a:pt x="530" y="1053"/>
                      </a:cubicBezTo>
                      <a:cubicBezTo>
                        <a:pt x="550" y="1053"/>
                        <a:pt x="566" y="1037"/>
                        <a:pt x="566" y="1017"/>
                      </a:cubicBezTo>
                      <a:cubicBezTo>
                        <a:pt x="566" y="36"/>
                        <a:pt x="566" y="36"/>
                        <a:pt x="566" y="36"/>
                      </a:cubicBezTo>
                      <a:cubicBezTo>
                        <a:pt x="566" y="16"/>
                        <a:pt x="550" y="0"/>
                        <a:pt x="530" y="0"/>
                      </a:cubicBezTo>
                      <a:close/>
                      <a:moveTo>
                        <a:pt x="520" y="911"/>
                      </a:moveTo>
                      <a:cubicBezTo>
                        <a:pt x="48" y="911"/>
                        <a:pt x="48" y="911"/>
                        <a:pt x="48" y="911"/>
                      </a:cubicBezTo>
                      <a:cubicBezTo>
                        <a:pt x="48" y="108"/>
                        <a:pt x="48" y="108"/>
                        <a:pt x="48" y="108"/>
                      </a:cubicBezTo>
                      <a:cubicBezTo>
                        <a:pt x="520" y="108"/>
                        <a:pt x="520" y="108"/>
                        <a:pt x="520" y="108"/>
                      </a:cubicBezTo>
                      <a:lnTo>
                        <a:pt x="520" y="9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5" name="Rounded Rectangle 60">
                  <a:extLst>
                    <a:ext uri="{FF2B5EF4-FFF2-40B4-BE49-F238E27FC236}">
                      <a16:creationId xmlns:a16="http://schemas.microsoft.com/office/drawing/2014/main" id="{E453ED4E-035E-4924-B16A-CDFDC69D7042}"/>
                    </a:ext>
                  </a:extLst>
                </p:cNvPr>
                <p:cNvSpPr/>
                <p:nvPr/>
              </p:nvSpPr>
              <p:spPr>
                <a:xfrm>
                  <a:off x="1707005" y="2042848"/>
                  <a:ext cx="360000" cy="36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C74A02C0-F041-4C96-B837-448BF062E8EB}"/>
                    </a:ext>
                  </a:extLst>
                </p:cNvPr>
                <p:cNvSpPr/>
                <p:nvPr/>
              </p:nvSpPr>
              <p:spPr>
                <a:xfrm>
                  <a:off x="1715855" y="5362110"/>
                  <a:ext cx="342299" cy="342299"/>
                </a:xfrm>
                <a:prstGeom prst="ellipse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F0BEE4B-224C-4865-BA56-63DD3F81DEEA}"/>
              </a:ext>
            </a:extLst>
          </p:cNvPr>
          <p:cNvGrpSpPr/>
          <p:nvPr/>
        </p:nvGrpSpPr>
        <p:grpSpPr>
          <a:xfrm>
            <a:off x="4748872" y="1806373"/>
            <a:ext cx="1211932" cy="2707164"/>
            <a:chOff x="4748872" y="1806373"/>
            <a:chExt cx="1211932" cy="2707164"/>
          </a:xfrm>
        </p:grpSpPr>
        <p:cxnSp>
          <p:nvCxnSpPr>
            <p:cNvPr id="29" name="Elbow Connector 49">
              <a:extLst>
                <a:ext uri="{FF2B5EF4-FFF2-40B4-BE49-F238E27FC236}">
                  <a16:creationId xmlns:a16="http://schemas.microsoft.com/office/drawing/2014/main" id="{3C5A7F50-1B29-4C5C-8FB4-481FF5C812C5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716625" y="3874095"/>
              <a:ext cx="671689" cy="607195"/>
            </a:xfrm>
            <a:prstGeom prst="bentConnector3">
              <a:avLst>
                <a:gd name="adj1" fmla="val 101050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50">
              <a:extLst>
                <a:ext uri="{FF2B5EF4-FFF2-40B4-BE49-F238E27FC236}">
                  <a16:creationId xmlns:a16="http://schemas.microsoft.com/office/drawing/2014/main" id="{3443B610-47ED-41B9-9449-54DB47DDE15C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068193" y="2620926"/>
              <a:ext cx="2707163" cy="1078058"/>
            </a:xfrm>
            <a:prstGeom prst="bentConnector3">
              <a:avLst>
                <a:gd name="adj1" fmla="val 9996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Elbow Connector 51">
              <a:extLst>
                <a:ext uri="{FF2B5EF4-FFF2-40B4-BE49-F238E27FC236}">
                  <a16:creationId xmlns:a16="http://schemas.microsoft.com/office/drawing/2014/main" id="{2881CEE5-7680-4B86-8A8D-9C16C5BE664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404557" y="3260679"/>
              <a:ext cx="1677348" cy="828368"/>
            </a:xfrm>
            <a:prstGeom prst="bentConnector3">
              <a:avLst>
                <a:gd name="adj1" fmla="val 9997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D79B1F18-EBF5-4F6A-9EB1-5AAD08CCBE71}"/>
              </a:ext>
            </a:extLst>
          </p:cNvPr>
          <p:cNvSpPr/>
          <p:nvPr/>
        </p:nvSpPr>
        <p:spPr>
          <a:xfrm>
            <a:off x="4280881" y="1494699"/>
            <a:ext cx="671669" cy="671669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87B80C-8F1C-4935-AAA0-6A7272531908}"/>
              </a:ext>
            </a:extLst>
          </p:cNvPr>
          <p:cNvSpPr txBox="1"/>
          <p:nvPr/>
        </p:nvSpPr>
        <p:spPr>
          <a:xfrm>
            <a:off x="628651" y="1507368"/>
            <a:ext cx="35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2C3F605-5FED-4124-A150-FA30621C05E8}"/>
              </a:ext>
            </a:extLst>
          </p:cNvPr>
          <p:cNvSpPr/>
          <p:nvPr/>
        </p:nvSpPr>
        <p:spPr>
          <a:xfrm>
            <a:off x="7259565" y="2500356"/>
            <a:ext cx="671669" cy="671669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5841534-89AD-41CC-8C19-E6B17A2C1DE2}"/>
              </a:ext>
            </a:extLst>
          </p:cNvPr>
          <p:cNvSpPr txBox="1"/>
          <p:nvPr/>
        </p:nvSpPr>
        <p:spPr>
          <a:xfrm>
            <a:off x="8046975" y="2513024"/>
            <a:ext cx="353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260BB1C-A1B1-4D07-A4CC-FAF43C65AFCD}"/>
              </a:ext>
            </a:extLst>
          </p:cNvPr>
          <p:cNvSpPr/>
          <p:nvPr/>
        </p:nvSpPr>
        <p:spPr>
          <a:xfrm>
            <a:off x="7259565" y="3506035"/>
            <a:ext cx="671669" cy="671669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07D29F6-9D26-40AA-A067-E3D3D2A18126}"/>
              </a:ext>
            </a:extLst>
          </p:cNvPr>
          <p:cNvSpPr txBox="1"/>
          <p:nvPr/>
        </p:nvSpPr>
        <p:spPr>
          <a:xfrm>
            <a:off x="8046975" y="3518704"/>
            <a:ext cx="353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BD6083C-1D63-418F-B3B5-370477CD9B48}"/>
              </a:ext>
            </a:extLst>
          </p:cNvPr>
          <p:cNvSpPr/>
          <p:nvPr/>
        </p:nvSpPr>
        <p:spPr>
          <a:xfrm>
            <a:off x="7259565" y="1494699"/>
            <a:ext cx="671669" cy="671669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44A6AE4-B588-458B-8402-87C71AFB86C7}"/>
              </a:ext>
            </a:extLst>
          </p:cNvPr>
          <p:cNvSpPr txBox="1"/>
          <p:nvPr/>
        </p:nvSpPr>
        <p:spPr>
          <a:xfrm>
            <a:off x="8046975" y="1507368"/>
            <a:ext cx="353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503C814-5747-4F47-9D70-66932AD7C1CA}"/>
              </a:ext>
            </a:extLst>
          </p:cNvPr>
          <p:cNvSpPr/>
          <p:nvPr/>
        </p:nvSpPr>
        <p:spPr>
          <a:xfrm>
            <a:off x="4280881" y="2500356"/>
            <a:ext cx="671669" cy="671669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B0C0036-8A2B-43FD-9FC4-F80AA4731C60}"/>
              </a:ext>
            </a:extLst>
          </p:cNvPr>
          <p:cNvSpPr txBox="1"/>
          <p:nvPr/>
        </p:nvSpPr>
        <p:spPr>
          <a:xfrm>
            <a:off x="628651" y="2513024"/>
            <a:ext cx="35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1E96354-9E2E-4FC7-84F3-4974114C5A08}"/>
              </a:ext>
            </a:extLst>
          </p:cNvPr>
          <p:cNvSpPr/>
          <p:nvPr/>
        </p:nvSpPr>
        <p:spPr>
          <a:xfrm>
            <a:off x="4280881" y="3506035"/>
            <a:ext cx="671669" cy="671669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96A2A41-D532-4ED6-9439-B5AACEDF08AE}"/>
              </a:ext>
            </a:extLst>
          </p:cNvPr>
          <p:cNvSpPr txBox="1"/>
          <p:nvPr/>
        </p:nvSpPr>
        <p:spPr>
          <a:xfrm>
            <a:off x="628651" y="3518704"/>
            <a:ext cx="35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4" name="Donut 15">
            <a:extLst>
              <a:ext uri="{FF2B5EF4-FFF2-40B4-BE49-F238E27FC236}">
                <a16:creationId xmlns:a16="http://schemas.microsoft.com/office/drawing/2014/main" id="{05D5A266-7FAB-450D-A4C2-5886F61142C5}"/>
              </a:ext>
            </a:extLst>
          </p:cNvPr>
          <p:cNvSpPr>
            <a:spLocks/>
          </p:cNvSpPr>
          <p:nvPr/>
        </p:nvSpPr>
        <p:spPr>
          <a:xfrm>
            <a:off x="4409240" y="2629066"/>
            <a:ext cx="414246" cy="414246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5" name="Rounded Rectangle 2">
            <a:extLst>
              <a:ext uri="{FF2B5EF4-FFF2-40B4-BE49-F238E27FC236}">
                <a16:creationId xmlns:a16="http://schemas.microsoft.com/office/drawing/2014/main" id="{6692F0F4-A6D1-45A1-B2CA-F7AFEDDD713F}"/>
              </a:ext>
            </a:extLst>
          </p:cNvPr>
          <p:cNvSpPr/>
          <p:nvPr/>
        </p:nvSpPr>
        <p:spPr>
          <a:xfrm>
            <a:off x="7425154" y="2656765"/>
            <a:ext cx="358851" cy="358851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3160999" y="1374274"/>
                </a:moveTo>
                <a:cubicBezTo>
                  <a:pt x="3161390" y="1371268"/>
                  <a:pt x="3160138" y="1380887"/>
                  <a:pt x="3155132" y="1419362"/>
                </a:cubicBezTo>
                <a:cubicBezTo>
                  <a:pt x="3155132" y="1419362"/>
                  <a:pt x="3155131" y="1419362"/>
                  <a:pt x="3155131" y="1419362"/>
                </a:cubicBezTo>
                <a:cubicBezTo>
                  <a:pt x="3155133" y="1419346"/>
                  <a:pt x="3160347" y="1379282"/>
                  <a:pt x="3160999" y="1374274"/>
                </a:cubicBezTo>
                <a:close/>
                <a:moveTo>
                  <a:pt x="2538382" y="802616"/>
                </a:moveTo>
                <a:cubicBezTo>
                  <a:pt x="2197761" y="802616"/>
                  <a:pt x="1921633" y="1078744"/>
                  <a:pt x="1921633" y="1419365"/>
                </a:cubicBezTo>
                <a:cubicBezTo>
                  <a:pt x="1921633" y="1471638"/>
                  <a:pt x="1928136" y="1522392"/>
                  <a:pt x="1942445" y="1570340"/>
                </a:cubicBezTo>
                <a:cubicBezTo>
                  <a:pt x="1547199" y="1510736"/>
                  <a:pt x="1173928" y="1425572"/>
                  <a:pt x="752016" y="931012"/>
                </a:cubicBezTo>
                <a:cubicBezTo>
                  <a:pt x="555558" y="1323929"/>
                  <a:pt x="701457" y="1569504"/>
                  <a:pt x="934030" y="1745738"/>
                </a:cubicBezTo>
                <a:cubicBezTo>
                  <a:pt x="832912" y="1726959"/>
                  <a:pt x="757794" y="1716846"/>
                  <a:pt x="665343" y="1650397"/>
                </a:cubicBezTo>
                <a:cubicBezTo>
                  <a:pt x="692788" y="2037537"/>
                  <a:pt x="906583" y="2177657"/>
                  <a:pt x="1111709" y="2257108"/>
                </a:cubicBezTo>
                <a:cubicBezTo>
                  <a:pt x="1029370" y="2275887"/>
                  <a:pt x="986032" y="2268664"/>
                  <a:pt x="856023" y="2244108"/>
                </a:cubicBezTo>
                <a:cubicBezTo>
                  <a:pt x="968698" y="2582132"/>
                  <a:pt x="1241718" y="2664472"/>
                  <a:pt x="1402064" y="2660137"/>
                </a:cubicBezTo>
                <a:cubicBezTo>
                  <a:pt x="1212828" y="2802425"/>
                  <a:pt x="1063318" y="2869598"/>
                  <a:pt x="552668" y="2902822"/>
                </a:cubicBezTo>
                <a:cubicBezTo>
                  <a:pt x="978087" y="3213400"/>
                  <a:pt x="1650526" y="3189564"/>
                  <a:pt x="1978439" y="3093502"/>
                </a:cubicBezTo>
                <a:cubicBezTo>
                  <a:pt x="2679046" y="2850818"/>
                  <a:pt x="2894283" y="2547463"/>
                  <a:pt x="3053184" y="2031759"/>
                </a:cubicBezTo>
                <a:cubicBezTo>
                  <a:pt x="3132291" y="1592391"/>
                  <a:pt x="3116471" y="1716445"/>
                  <a:pt x="3155131" y="1419365"/>
                </a:cubicBezTo>
                <a:cubicBezTo>
                  <a:pt x="3155131" y="1419364"/>
                  <a:pt x="3155132" y="1419363"/>
                  <a:pt x="3155132" y="1419362"/>
                </a:cubicBezTo>
                <a:cubicBezTo>
                  <a:pt x="3257477" y="1315095"/>
                  <a:pt x="3372036" y="1223751"/>
                  <a:pt x="3407333" y="1117847"/>
                </a:cubicBezTo>
                <a:cubicBezTo>
                  <a:pt x="3307709" y="1140260"/>
                  <a:pt x="3221086" y="1197342"/>
                  <a:pt x="3108461" y="1185086"/>
                </a:cubicBezTo>
                <a:cubicBezTo>
                  <a:pt x="3188365" y="1141325"/>
                  <a:pt x="3284860" y="1028153"/>
                  <a:pt x="3334650" y="883134"/>
                </a:cubicBezTo>
                <a:cubicBezTo>
                  <a:pt x="3225580" y="952795"/>
                  <a:pt x="3152155" y="998691"/>
                  <a:pt x="2995677" y="1008938"/>
                </a:cubicBezTo>
                <a:cubicBezTo>
                  <a:pt x="2884471" y="881691"/>
                  <a:pt x="2720661" y="802616"/>
                  <a:pt x="2538382" y="80261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6" name="Rounded Rectangle 3">
            <a:extLst>
              <a:ext uri="{FF2B5EF4-FFF2-40B4-BE49-F238E27FC236}">
                <a16:creationId xmlns:a16="http://schemas.microsoft.com/office/drawing/2014/main" id="{283D8746-9EFC-49E5-A95E-8496702677D9}"/>
              </a:ext>
            </a:extLst>
          </p:cNvPr>
          <p:cNvSpPr/>
          <p:nvPr/>
        </p:nvSpPr>
        <p:spPr>
          <a:xfrm>
            <a:off x="7418776" y="1651108"/>
            <a:ext cx="358851" cy="358851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48643" y="674567"/>
                  <a:pt x="3369037" y="759137"/>
                </a:cubicBezTo>
                <a:cubicBezTo>
                  <a:pt x="3391941" y="611142"/>
                  <a:pt x="3398988" y="447290"/>
                  <a:pt x="3443034" y="304580"/>
                </a:cubicBezTo>
                <a:cubicBezTo>
                  <a:pt x="3382140" y="251394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7" name="Oval 1">
            <a:extLst>
              <a:ext uri="{FF2B5EF4-FFF2-40B4-BE49-F238E27FC236}">
                <a16:creationId xmlns:a16="http://schemas.microsoft.com/office/drawing/2014/main" id="{575C751B-3D07-4D70-B941-EB5F2053AA37}"/>
              </a:ext>
            </a:extLst>
          </p:cNvPr>
          <p:cNvSpPr/>
          <p:nvPr/>
        </p:nvSpPr>
        <p:spPr>
          <a:xfrm>
            <a:off x="4437451" y="3624597"/>
            <a:ext cx="358525" cy="434545"/>
          </a:xfrm>
          <a:custGeom>
            <a:avLst/>
            <a:gdLst/>
            <a:ahLst/>
            <a:cxnLst/>
            <a:rect l="l" t="t" r="r" b="b"/>
            <a:pathLst>
              <a:path w="3254409" h="3944462">
                <a:moveTo>
                  <a:pt x="1259449" y="3654708"/>
                </a:moveTo>
                <a:lnTo>
                  <a:pt x="2056275" y="3654708"/>
                </a:lnTo>
                <a:lnTo>
                  <a:pt x="2056275" y="3799585"/>
                </a:lnTo>
                <a:cubicBezTo>
                  <a:pt x="2056275" y="3879598"/>
                  <a:pt x="1877900" y="3944462"/>
                  <a:pt x="1657862" y="3944462"/>
                </a:cubicBezTo>
                <a:cubicBezTo>
                  <a:pt x="1437825" y="3944462"/>
                  <a:pt x="1259449" y="3879598"/>
                  <a:pt x="1259449" y="3799585"/>
                </a:cubicBezTo>
                <a:close/>
                <a:moveTo>
                  <a:pt x="1261196" y="3409579"/>
                </a:moveTo>
                <a:lnTo>
                  <a:pt x="2054529" y="3409579"/>
                </a:lnTo>
                <a:cubicBezTo>
                  <a:pt x="2095500" y="3409579"/>
                  <a:pt x="2128714" y="3442793"/>
                  <a:pt x="2128714" y="3483764"/>
                </a:cubicBezTo>
                <a:lnTo>
                  <a:pt x="2128714" y="3516511"/>
                </a:lnTo>
                <a:cubicBezTo>
                  <a:pt x="2128714" y="3557481"/>
                  <a:pt x="2095500" y="3590696"/>
                  <a:pt x="2054529" y="3590696"/>
                </a:cubicBezTo>
                <a:lnTo>
                  <a:pt x="1261196" y="3590696"/>
                </a:lnTo>
                <a:cubicBezTo>
                  <a:pt x="1220225" y="3590696"/>
                  <a:pt x="1187011" y="3557481"/>
                  <a:pt x="1187011" y="3516511"/>
                </a:cubicBezTo>
                <a:lnTo>
                  <a:pt x="1187011" y="3483764"/>
                </a:lnTo>
                <a:cubicBezTo>
                  <a:pt x="1187011" y="3442793"/>
                  <a:pt x="1220225" y="3409579"/>
                  <a:pt x="1261196" y="3409579"/>
                </a:cubicBezTo>
                <a:close/>
                <a:moveTo>
                  <a:pt x="1224976" y="3164451"/>
                </a:moveTo>
                <a:lnTo>
                  <a:pt x="2090747" y="3164451"/>
                </a:lnTo>
                <a:cubicBezTo>
                  <a:pt x="2131719" y="3164451"/>
                  <a:pt x="2164933" y="3197665"/>
                  <a:pt x="2164933" y="3238636"/>
                </a:cubicBezTo>
                <a:lnTo>
                  <a:pt x="2164933" y="3271382"/>
                </a:lnTo>
                <a:cubicBezTo>
                  <a:pt x="2164933" y="3312353"/>
                  <a:pt x="2131719" y="3345567"/>
                  <a:pt x="2090747" y="3345567"/>
                </a:cubicBezTo>
                <a:lnTo>
                  <a:pt x="1224976" y="3345567"/>
                </a:lnTo>
                <a:cubicBezTo>
                  <a:pt x="1184005" y="3345567"/>
                  <a:pt x="1150791" y="3312353"/>
                  <a:pt x="1150791" y="3271382"/>
                </a:cubicBezTo>
                <a:lnTo>
                  <a:pt x="1150791" y="3238636"/>
                </a:lnTo>
                <a:cubicBezTo>
                  <a:pt x="1150791" y="3197665"/>
                  <a:pt x="1184005" y="3164451"/>
                  <a:pt x="1224976" y="3164451"/>
                </a:cubicBezTo>
                <a:close/>
                <a:moveTo>
                  <a:pt x="1188757" y="2919322"/>
                </a:moveTo>
                <a:lnTo>
                  <a:pt x="2126967" y="2919322"/>
                </a:lnTo>
                <a:cubicBezTo>
                  <a:pt x="2167938" y="2919322"/>
                  <a:pt x="2201152" y="2952536"/>
                  <a:pt x="2201152" y="2993507"/>
                </a:cubicBezTo>
                <a:lnTo>
                  <a:pt x="2201152" y="3026254"/>
                </a:lnTo>
                <a:cubicBezTo>
                  <a:pt x="2201152" y="3067224"/>
                  <a:pt x="2167938" y="3100439"/>
                  <a:pt x="2126967" y="3100439"/>
                </a:cubicBezTo>
                <a:lnTo>
                  <a:pt x="1188757" y="3100439"/>
                </a:lnTo>
                <a:cubicBezTo>
                  <a:pt x="1147785" y="3100439"/>
                  <a:pt x="1114571" y="3067224"/>
                  <a:pt x="1114571" y="3026254"/>
                </a:cubicBezTo>
                <a:lnTo>
                  <a:pt x="1114571" y="2993507"/>
                </a:lnTo>
                <a:cubicBezTo>
                  <a:pt x="1114571" y="2952536"/>
                  <a:pt x="1147785" y="2919322"/>
                  <a:pt x="1188757" y="2919322"/>
                </a:cubicBezTo>
                <a:close/>
                <a:moveTo>
                  <a:pt x="1574533" y="1620510"/>
                </a:moveTo>
                <a:cubicBezTo>
                  <a:pt x="1552384" y="1644018"/>
                  <a:pt x="1521864" y="1658080"/>
                  <a:pt x="1488300" y="1658080"/>
                </a:cubicBezTo>
                <a:cubicBezTo>
                  <a:pt x="1460798" y="1658080"/>
                  <a:pt x="1435338" y="1648638"/>
                  <a:pt x="1416032" y="1630675"/>
                </a:cubicBezTo>
                <a:lnTo>
                  <a:pt x="1584647" y="2695264"/>
                </a:lnTo>
                <a:lnTo>
                  <a:pt x="1650915" y="2694732"/>
                </a:lnTo>
                <a:lnTo>
                  <a:pt x="1650915" y="2694695"/>
                </a:lnTo>
                <a:lnTo>
                  <a:pt x="1653298" y="2694714"/>
                </a:lnTo>
                <a:lnTo>
                  <a:pt x="1655679" y="2694695"/>
                </a:lnTo>
                <a:lnTo>
                  <a:pt x="1655679" y="2694732"/>
                </a:lnTo>
                <a:lnTo>
                  <a:pt x="1721162" y="2695258"/>
                </a:lnTo>
                <a:lnTo>
                  <a:pt x="1887727" y="1643609"/>
                </a:lnTo>
                <a:cubicBezTo>
                  <a:pt x="1871593" y="1653234"/>
                  <a:pt x="1852936" y="1658080"/>
                  <a:pt x="1833231" y="1658080"/>
                </a:cubicBezTo>
                <a:cubicBezTo>
                  <a:pt x="1799667" y="1658080"/>
                  <a:pt x="1769147" y="1644018"/>
                  <a:pt x="1746999" y="1620510"/>
                </a:cubicBezTo>
                <a:cubicBezTo>
                  <a:pt x="1724849" y="1644018"/>
                  <a:pt x="1694329" y="1658080"/>
                  <a:pt x="1660766" y="1658080"/>
                </a:cubicBezTo>
                <a:cubicBezTo>
                  <a:pt x="1627202" y="1658080"/>
                  <a:pt x="1596682" y="1644018"/>
                  <a:pt x="1574533" y="1620510"/>
                </a:cubicBezTo>
                <a:close/>
                <a:moveTo>
                  <a:pt x="3254409" y="1194373"/>
                </a:moveTo>
                <a:lnTo>
                  <a:pt x="3254409" y="1446373"/>
                </a:lnTo>
                <a:lnTo>
                  <a:pt x="2894409" y="1395973"/>
                </a:lnTo>
                <a:lnTo>
                  <a:pt x="2894409" y="1244773"/>
                </a:lnTo>
                <a:close/>
                <a:moveTo>
                  <a:pt x="0" y="1194373"/>
                </a:moveTo>
                <a:lnTo>
                  <a:pt x="360000" y="1244773"/>
                </a:lnTo>
                <a:lnTo>
                  <a:pt x="360000" y="1395973"/>
                </a:lnTo>
                <a:lnTo>
                  <a:pt x="0" y="1446373"/>
                </a:lnTo>
                <a:close/>
                <a:moveTo>
                  <a:pt x="1650915" y="686852"/>
                </a:moveTo>
                <a:cubicBezTo>
                  <a:pt x="1164505" y="687423"/>
                  <a:pt x="770387" y="1081929"/>
                  <a:pt x="770387" y="1568485"/>
                </a:cubicBezTo>
                <a:cubicBezTo>
                  <a:pt x="770387" y="1897865"/>
                  <a:pt x="1005466" y="2222947"/>
                  <a:pt x="1190556" y="2371462"/>
                </a:cubicBezTo>
                <a:cubicBezTo>
                  <a:pt x="1274950" y="2469103"/>
                  <a:pt x="1268259" y="2471104"/>
                  <a:pt x="1302554" y="2596072"/>
                </a:cubicBezTo>
                <a:cubicBezTo>
                  <a:pt x="1316217" y="2683697"/>
                  <a:pt x="1288538" y="2692455"/>
                  <a:pt x="1367056" y="2697010"/>
                </a:cubicBezTo>
                <a:lnTo>
                  <a:pt x="1424224" y="2696551"/>
                </a:lnTo>
                <a:lnTo>
                  <a:pt x="1231891" y="1482210"/>
                </a:lnTo>
                <a:cubicBezTo>
                  <a:pt x="1225156" y="1439688"/>
                  <a:pt x="1254167" y="1399758"/>
                  <a:pt x="1296689" y="1393023"/>
                </a:cubicBezTo>
                <a:lnTo>
                  <a:pt x="1299400" y="1392594"/>
                </a:lnTo>
                <a:cubicBezTo>
                  <a:pt x="1338047" y="1386473"/>
                  <a:pt x="1374553" y="1409880"/>
                  <a:pt x="1384555" y="1446557"/>
                </a:cubicBezTo>
                <a:cubicBezTo>
                  <a:pt x="1405249" y="1408365"/>
                  <a:pt x="1444141" y="1384022"/>
                  <a:pt x="1488300" y="1384022"/>
                </a:cubicBezTo>
                <a:cubicBezTo>
                  <a:pt x="1521864" y="1384022"/>
                  <a:pt x="1552384" y="1398085"/>
                  <a:pt x="1574533" y="1421593"/>
                </a:cubicBezTo>
                <a:cubicBezTo>
                  <a:pt x="1596682" y="1398085"/>
                  <a:pt x="1627202" y="1384022"/>
                  <a:pt x="1660766" y="1384022"/>
                </a:cubicBezTo>
                <a:cubicBezTo>
                  <a:pt x="1694329" y="1384022"/>
                  <a:pt x="1724849" y="1398085"/>
                  <a:pt x="1746999" y="1421593"/>
                </a:cubicBezTo>
                <a:cubicBezTo>
                  <a:pt x="1769147" y="1398085"/>
                  <a:pt x="1799667" y="1384022"/>
                  <a:pt x="1833231" y="1384022"/>
                </a:cubicBezTo>
                <a:cubicBezTo>
                  <a:pt x="1870523" y="1384022"/>
                  <a:pt x="1904060" y="1401383"/>
                  <a:pt x="1926459" y="1429718"/>
                </a:cubicBezTo>
                <a:cubicBezTo>
                  <a:pt x="1940429" y="1399945"/>
                  <a:pt x="1972972" y="1382212"/>
                  <a:pt x="2007193" y="1387633"/>
                </a:cubicBezTo>
                <a:lnTo>
                  <a:pt x="2009904" y="1388062"/>
                </a:lnTo>
                <a:cubicBezTo>
                  <a:pt x="2052427" y="1394797"/>
                  <a:pt x="2081437" y="1434727"/>
                  <a:pt x="2074703" y="1477248"/>
                </a:cubicBezTo>
                <a:lnTo>
                  <a:pt x="1881585" y="2696545"/>
                </a:lnTo>
                <a:lnTo>
                  <a:pt x="1939537" y="2697010"/>
                </a:lnTo>
                <a:cubicBezTo>
                  <a:pt x="2018055" y="2692455"/>
                  <a:pt x="1990377" y="2683697"/>
                  <a:pt x="2004039" y="2596072"/>
                </a:cubicBezTo>
                <a:cubicBezTo>
                  <a:pt x="2038334" y="2471104"/>
                  <a:pt x="2031644" y="2469103"/>
                  <a:pt x="2116037" y="2371462"/>
                </a:cubicBezTo>
                <a:cubicBezTo>
                  <a:pt x="2301127" y="2222947"/>
                  <a:pt x="2536206" y="1897865"/>
                  <a:pt x="2536206" y="1568485"/>
                </a:cubicBezTo>
                <a:cubicBezTo>
                  <a:pt x="2536206" y="1081929"/>
                  <a:pt x="2142089" y="687423"/>
                  <a:pt x="1655679" y="686852"/>
                </a:cubicBezTo>
                <a:lnTo>
                  <a:pt x="1655679" y="687071"/>
                </a:lnTo>
                <a:lnTo>
                  <a:pt x="1653298" y="686887"/>
                </a:lnTo>
                <a:lnTo>
                  <a:pt x="1650915" y="687071"/>
                </a:lnTo>
                <a:close/>
                <a:moveTo>
                  <a:pt x="1651270" y="468000"/>
                </a:moveTo>
                <a:lnTo>
                  <a:pt x="1653298" y="468156"/>
                </a:lnTo>
                <a:lnTo>
                  <a:pt x="1655324" y="468000"/>
                </a:lnTo>
                <a:cubicBezTo>
                  <a:pt x="2251596" y="468000"/>
                  <a:pt x="2734970" y="951374"/>
                  <a:pt x="2734970" y="1547647"/>
                </a:cubicBezTo>
                <a:cubicBezTo>
                  <a:pt x="2734970" y="1951147"/>
                  <a:pt x="2446871" y="2349377"/>
                  <a:pt x="2220195" y="2531148"/>
                </a:cubicBezTo>
                <a:cubicBezTo>
                  <a:pt x="2152664" y="2608950"/>
                  <a:pt x="2182466" y="2649832"/>
                  <a:pt x="2167955" y="2751256"/>
                </a:cubicBezTo>
                <a:cubicBezTo>
                  <a:pt x="2130228" y="2829553"/>
                  <a:pt x="2096483" y="2854590"/>
                  <a:pt x="2029795" y="2854590"/>
                </a:cubicBezTo>
                <a:lnTo>
                  <a:pt x="1653298" y="2853242"/>
                </a:lnTo>
                <a:lnTo>
                  <a:pt x="1276798" y="2854590"/>
                </a:lnTo>
                <a:cubicBezTo>
                  <a:pt x="1210112" y="2854590"/>
                  <a:pt x="1176366" y="2829553"/>
                  <a:pt x="1138638" y="2751256"/>
                </a:cubicBezTo>
                <a:cubicBezTo>
                  <a:pt x="1124127" y="2649832"/>
                  <a:pt x="1153930" y="2608950"/>
                  <a:pt x="1086399" y="2531148"/>
                </a:cubicBezTo>
                <a:cubicBezTo>
                  <a:pt x="859722" y="2349377"/>
                  <a:pt x="571623" y="1951147"/>
                  <a:pt x="571623" y="1547647"/>
                </a:cubicBezTo>
                <a:cubicBezTo>
                  <a:pt x="571623" y="951374"/>
                  <a:pt x="1054998" y="468000"/>
                  <a:pt x="1651270" y="468000"/>
                </a:cubicBezTo>
                <a:close/>
                <a:moveTo>
                  <a:pt x="2572549" y="249121"/>
                </a:moveTo>
                <a:lnTo>
                  <a:pt x="2765592" y="411103"/>
                </a:lnTo>
                <a:lnTo>
                  <a:pt x="2495580" y="654483"/>
                </a:lnTo>
                <a:lnTo>
                  <a:pt x="2379754" y="557293"/>
                </a:lnTo>
                <a:close/>
                <a:moveTo>
                  <a:pt x="663986" y="249121"/>
                </a:moveTo>
                <a:lnTo>
                  <a:pt x="856781" y="557293"/>
                </a:lnTo>
                <a:lnTo>
                  <a:pt x="740955" y="654483"/>
                </a:lnTo>
                <a:lnTo>
                  <a:pt x="470943" y="411103"/>
                </a:lnTo>
                <a:close/>
                <a:moveTo>
                  <a:pt x="1527296" y="0"/>
                </a:moveTo>
                <a:lnTo>
                  <a:pt x="1779296" y="0"/>
                </a:lnTo>
                <a:lnTo>
                  <a:pt x="1728896" y="360000"/>
                </a:lnTo>
                <a:lnTo>
                  <a:pt x="1577696" y="36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8" name="자유형: 도형 94">
            <a:extLst>
              <a:ext uri="{FF2B5EF4-FFF2-40B4-BE49-F238E27FC236}">
                <a16:creationId xmlns:a16="http://schemas.microsoft.com/office/drawing/2014/main" id="{E1739793-3318-4BFE-88E6-06CA5355C0F7}"/>
              </a:ext>
            </a:extLst>
          </p:cNvPr>
          <p:cNvSpPr/>
          <p:nvPr/>
        </p:nvSpPr>
        <p:spPr>
          <a:xfrm>
            <a:off x="4383916" y="1639280"/>
            <a:ext cx="431631" cy="382504"/>
          </a:xfrm>
          <a:custGeom>
            <a:avLst/>
            <a:gdLst>
              <a:gd name="connsiteX0" fmla="*/ 1290726 w 1677791"/>
              <a:gd name="connsiteY0" fmla="*/ 1211742 h 1486830"/>
              <a:gd name="connsiteX1" fmla="*/ 1212213 w 1677791"/>
              <a:gd name="connsiteY1" fmla="*/ 1263785 h 1486830"/>
              <a:gd name="connsiteX2" fmla="*/ 1210535 w 1677791"/>
              <a:gd name="connsiteY2" fmla="*/ 1272092 h 1486830"/>
              <a:gd name="connsiteX3" fmla="*/ 1210535 w 1677791"/>
              <a:gd name="connsiteY3" fmla="*/ 1321812 h 1486830"/>
              <a:gd name="connsiteX4" fmla="*/ 1212213 w 1677791"/>
              <a:gd name="connsiteY4" fmla="*/ 1330120 h 1486830"/>
              <a:gd name="connsiteX5" fmla="*/ 1290726 w 1677791"/>
              <a:gd name="connsiteY5" fmla="*/ 1382162 h 1486830"/>
              <a:gd name="connsiteX6" fmla="*/ 1375936 w 1677791"/>
              <a:gd name="connsiteY6" fmla="*/ 1296952 h 1486830"/>
              <a:gd name="connsiteX7" fmla="*/ 1290726 w 1677791"/>
              <a:gd name="connsiteY7" fmla="*/ 1211742 h 1486830"/>
              <a:gd name="connsiteX8" fmla="*/ 682149 w 1677791"/>
              <a:gd name="connsiteY8" fmla="*/ 1211742 h 1486830"/>
              <a:gd name="connsiteX9" fmla="*/ 596939 w 1677791"/>
              <a:gd name="connsiteY9" fmla="*/ 1296952 h 1486830"/>
              <a:gd name="connsiteX10" fmla="*/ 682149 w 1677791"/>
              <a:gd name="connsiteY10" fmla="*/ 1382162 h 1486830"/>
              <a:gd name="connsiteX11" fmla="*/ 767359 w 1677791"/>
              <a:gd name="connsiteY11" fmla="*/ 1296952 h 1486830"/>
              <a:gd name="connsiteX12" fmla="*/ 682149 w 1677791"/>
              <a:gd name="connsiteY12" fmla="*/ 1211742 h 1486830"/>
              <a:gd name="connsiteX13" fmla="*/ 1392841 w 1677791"/>
              <a:gd name="connsiteY13" fmla="*/ 640871 h 1486830"/>
              <a:gd name="connsiteX14" fmla="*/ 1360870 w 1677791"/>
              <a:gd name="connsiteY14" fmla="*/ 788070 h 1486830"/>
              <a:gd name="connsiteX15" fmla="*/ 625002 w 1677791"/>
              <a:gd name="connsiteY15" fmla="*/ 791267 h 1486830"/>
              <a:gd name="connsiteX16" fmla="*/ 577044 w 1677791"/>
              <a:gd name="connsiteY16" fmla="*/ 650464 h 1486830"/>
              <a:gd name="connsiteX17" fmla="*/ 1444679 w 1677791"/>
              <a:gd name="connsiteY17" fmla="*/ 433897 h 1486830"/>
              <a:gd name="connsiteX18" fmla="*/ 1406313 w 1677791"/>
              <a:gd name="connsiteY18" fmla="*/ 574698 h 1486830"/>
              <a:gd name="connsiteX19" fmla="*/ 543426 w 1677791"/>
              <a:gd name="connsiteY19" fmla="*/ 584292 h 1486830"/>
              <a:gd name="connsiteX20" fmla="*/ 492271 w 1677791"/>
              <a:gd name="connsiteY20" fmla="*/ 437094 h 1486830"/>
              <a:gd name="connsiteX21" fmla="*/ 393221 w 1677791"/>
              <a:gd name="connsiteY21" fmla="*/ 348324 h 1486830"/>
              <a:gd name="connsiteX22" fmla="*/ 580583 w 1677791"/>
              <a:gd name="connsiteY22" fmla="*/ 864764 h 1486830"/>
              <a:gd name="connsiteX23" fmla="*/ 1407174 w 1677791"/>
              <a:gd name="connsiteY23" fmla="*/ 864764 h 1486830"/>
              <a:gd name="connsiteX24" fmla="*/ 1508184 w 1677791"/>
              <a:gd name="connsiteY24" fmla="*/ 348324 h 1486830"/>
              <a:gd name="connsiteX25" fmla="*/ 34808 w 1677791"/>
              <a:gd name="connsiteY25" fmla="*/ 0 h 1486830"/>
              <a:gd name="connsiteX26" fmla="*/ 294110 w 1677791"/>
              <a:gd name="connsiteY26" fmla="*/ 64594 h 1486830"/>
              <a:gd name="connsiteX27" fmla="*/ 292553 w 1677791"/>
              <a:gd name="connsiteY27" fmla="*/ 70844 h 1486830"/>
              <a:gd name="connsiteX28" fmla="*/ 340979 w 1677791"/>
              <a:gd name="connsiteY28" fmla="*/ 204324 h 1486830"/>
              <a:gd name="connsiteX29" fmla="*/ 1536349 w 1677791"/>
              <a:gd name="connsiteY29" fmla="*/ 204324 h 1486830"/>
              <a:gd name="connsiteX30" fmla="*/ 1536474 w 1677791"/>
              <a:gd name="connsiteY30" fmla="*/ 203688 h 1486830"/>
              <a:gd name="connsiteX31" fmla="*/ 1579508 w 1677791"/>
              <a:gd name="connsiteY31" fmla="*/ 204324 h 1486830"/>
              <a:gd name="connsiteX32" fmla="*/ 1631907 w 1677791"/>
              <a:gd name="connsiteY32" fmla="*/ 204324 h 1486830"/>
              <a:gd name="connsiteX33" fmla="*/ 1631907 w 1677791"/>
              <a:gd name="connsiteY33" fmla="*/ 205098 h 1486830"/>
              <a:gd name="connsiteX34" fmla="*/ 1677791 w 1677791"/>
              <a:gd name="connsiteY34" fmla="*/ 205776 h 1486830"/>
              <a:gd name="connsiteX35" fmla="*/ 1525738 w 1677791"/>
              <a:gd name="connsiteY35" fmla="*/ 1008764 h 1486830"/>
              <a:gd name="connsiteX36" fmla="*/ 1518818 w 1677791"/>
              <a:gd name="connsiteY36" fmla="*/ 1007409 h 1486830"/>
              <a:gd name="connsiteX37" fmla="*/ 1518818 w 1677791"/>
              <a:gd name="connsiteY37" fmla="*/ 1008764 h 1486830"/>
              <a:gd name="connsiteX38" fmla="*/ 632825 w 1677791"/>
              <a:gd name="connsiteY38" fmla="*/ 1008764 h 1486830"/>
              <a:gd name="connsiteX39" fmla="*/ 668973 w 1677791"/>
              <a:gd name="connsiteY39" fmla="*/ 1108403 h 1486830"/>
              <a:gd name="connsiteX40" fmla="*/ 682149 w 1677791"/>
              <a:gd name="connsiteY40" fmla="*/ 1107074 h 1486830"/>
              <a:gd name="connsiteX41" fmla="*/ 816413 w 1677791"/>
              <a:gd name="connsiteY41" fmla="*/ 1162688 h 1486830"/>
              <a:gd name="connsiteX42" fmla="*/ 853014 w 1677791"/>
              <a:gd name="connsiteY42" fmla="*/ 1216974 h 1486830"/>
              <a:gd name="connsiteX43" fmla="*/ 1119861 w 1677791"/>
              <a:gd name="connsiteY43" fmla="*/ 1216974 h 1486830"/>
              <a:gd name="connsiteX44" fmla="*/ 1156462 w 1677791"/>
              <a:gd name="connsiteY44" fmla="*/ 1162688 h 1486830"/>
              <a:gd name="connsiteX45" fmla="*/ 1290726 w 1677791"/>
              <a:gd name="connsiteY45" fmla="*/ 1107074 h 1486830"/>
              <a:gd name="connsiteX46" fmla="*/ 1480604 w 1677791"/>
              <a:gd name="connsiteY46" fmla="*/ 1296952 h 1486830"/>
              <a:gd name="connsiteX47" fmla="*/ 1290726 w 1677791"/>
              <a:gd name="connsiteY47" fmla="*/ 1486830 h 1486830"/>
              <a:gd name="connsiteX48" fmla="*/ 1115770 w 1677791"/>
              <a:gd name="connsiteY48" fmla="*/ 1370861 h 1486830"/>
              <a:gd name="connsiteX49" fmla="*/ 1113774 w 1677791"/>
              <a:gd name="connsiteY49" fmla="*/ 1360974 h 1486830"/>
              <a:gd name="connsiteX50" fmla="*/ 859102 w 1677791"/>
              <a:gd name="connsiteY50" fmla="*/ 1360974 h 1486830"/>
              <a:gd name="connsiteX51" fmla="*/ 857106 w 1677791"/>
              <a:gd name="connsiteY51" fmla="*/ 1370861 h 1486830"/>
              <a:gd name="connsiteX52" fmla="*/ 682149 w 1677791"/>
              <a:gd name="connsiteY52" fmla="*/ 1486830 h 1486830"/>
              <a:gd name="connsiteX53" fmla="*/ 492271 w 1677791"/>
              <a:gd name="connsiteY53" fmla="*/ 1296952 h 1486830"/>
              <a:gd name="connsiteX54" fmla="*/ 507193 w 1677791"/>
              <a:gd name="connsiteY54" fmla="*/ 1223043 h 1486830"/>
              <a:gd name="connsiteX55" fmla="*/ 539822 w 1677791"/>
              <a:gd name="connsiteY55" fmla="*/ 1174647 h 1486830"/>
              <a:gd name="connsiteX56" fmla="*/ 180691 w 1677791"/>
              <a:gd name="connsiteY56" fmla="*/ 184741 h 1486830"/>
              <a:gd name="connsiteX57" fmla="*/ 0 w 1677791"/>
              <a:gd name="connsiteY57" fmla="*/ 139730 h 1486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677791" h="1486830">
                <a:moveTo>
                  <a:pt x="1290726" y="1211742"/>
                </a:moveTo>
                <a:cubicBezTo>
                  <a:pt x="1255431" y="1211742"/>
                  <a:pt x="1225148" y="1233202"/>
                  <a:pt x="1212213" y="1263785"/>
                </a:cubicBezTo>
                <a:lnTo>
                  <a:pt x="1210535" y="1272092"/>
                </a:lnTo>
                <a:lnTo>
                  <a:pt x="1210535" y="1321812"/>
                </a:lnTo>
                <a:lnTo>
                  <a:pt x="1212213" y="1330120"/>
                </a:lnTo>
                <a:cubicBezTo>
                  <a:pt x="1225148" y="1360703"/>
                  <a:pt x="1255431" y="1382162"/>
                  <a:pt x="1290726" y="1382162"/>
                </a:cubicBezTo>
                <a:cubicBezTo>
                  <a:pt x="1337786" y="1382162"/>
                  <a:pt x="1375936" y="1344012"/>
                  <a:pt x="1375936" y="1296952"/>
                </a:cubicBezTo>
                <a:cubicBezTo>
                  <a:pt x="1375936" y="1249892"/>
                  <a:pt x="1337786" y="1211742"/>
                  <a:pt x="1290726" y="1211742"/>
                </a:cubicBezTo>
                <a:close/>
                <a:moveTo>
                  <a:pt x="682149" y="1211742"/>
                </a:moveTo>
                <a:cubicBezTo>
                  <a:pt x="635089" y="1211742"/>
                  <a:pt x="596939" y="1249892"/>
                  <a:pt x="596939" y="1296952"/>
                </a:cubicBezTo>
                <a:cubicBezTo>
                  <a:pt x="596939" y="1344012"/>
                  <a:pt x="635089" y="1382162"/>
                  <a:pt x="682149" y="1382162"/>
                </a:cubicBezTo>
                <a:cubicBezTo>
                  <a:pt x="729209" y="1382162"/>
                  <a:pt x="767359" y="1344012"/>
                  <a:pt x="767359" y="1296952"/>
                </a:cubicBezTo>
                <a:cubicBezTo>
                  <a:pt x="767359" y="1249892"/>
                  <a:pt x="729209" y="1211742"/>
                  <a:pt x="682149" y="1211742"/>
                </a:cubicBezTo>
                <a:close/>
                <a:moveTo>
                  <a:pt x="1392841" y="640871"/>
                </a:moveTo>
                <a:lnTo>
                  <a:pt x="1360870" y="788070"/>
                </a:lnTo>
                <a:lnTo>
                  <a:pt x="625002" y="791267"/>
                </a:lnTo>
                <a:lnTo>
                  <a:pt x="577044" y="650464"/>
                </a:lnTo>
                <a:close/>
                <a:moveTo>
                  <a:pt x="1444679" y="433897"/>
                </a:moveTo>
                <a:lnTo>
                  <a:pt x="1406313" y="574698"/>
                </a:lnTo>
                <a:lnTo>
                  <a:pt x="543426" y="584292"/>
                </a:lnTo>
                <a:lnTo>
                  <a:pt x="492271" y="437094"/>
                </a:lnTo>
                <a:close/>
                <a:moveTo>
                  <a:pt x="393221" y="348324"/>
                </a:moveTo>
                <a:lnTo>
                  <a:pt x="580583" y="864764"/>
                </a:lnTo>
                <a:lnTo>
                  <a:pt x="1407174" y="864764"/>
                </a:lnTo>
                <a:lnTo>
                  <a:pt x="1508184" y="348324"/>
                </a:lnTo>
                <a:close/>
                <a:moveTo>
                  <a:pt x="34808" y="0"/>
                </a:moveTo>
                <a:lnTo>
                  <a:pt x="294110" y="64594"/>
                </a:lnTo>
                <a:lnTo>
                  <a:pt x="292553" y="70844"/>
                </a:lnTo>
                <a:lnTo>
                  <a:pt x="340979" y="204324"/>
                </a:lnTo>
                <a:lnTo>
                  <a:pt x="1536349" y="204324"/>
                </a:lnTo>
                <a:lnTo>
                  <a:pt x="1536474" y="203688"/>
                </a:lnTo>
                <a:lnTo>
                  <a:pt x="1579508" y="204324"/>
                </a:lnTo>
                <a:lnTo>
                  <a:pt x="1631907" y="204324"/>
                </a:lnTo>
                <a:lnTo>
                  <a:pt x="1631907" y="205098"/>
                </a:lnTo>
                <a:lnTo>
                  <a:pt x="1677791" y="205776"/>
                </a:lnTo>
                <a:lnTo>
                  <a:pt x="1525738" y="1008764"/>
                </a:lnTo>
                <a:lnTo>
                  <a:pt x="1518818" y="1007409"/>
                </a:lnTo>
                <a:lnTo>
                  <a:pt x="1518818" y="1008764"/>
                </a:lnTo>
                <a:lnTo>
                  <a:pt x="632825" y="1008764"/>
                </a:lnTo>
                <a:lnTo>
                  <a:pt x="668973" y="1108403"/>
                </a:lnTo>
                <a:lnTo>
                  <a:pt x="682149" y="1107074"/>
                </a:lnTo>
                <a:cubicBezTo>
                  <a:pt x="734583" y="1107074"/>
                  <a:pt x="782052" y="1128327"/>
                  <a:pt x="816413" y="1162688"/>
                </a:cubicBezTo>
                <a:lnTo>
                  <a:pt x="853014" y="1216974"/>
                </a:lnTo>
                <a:lnTo>
                  <a:pt x="1119861" y="1216974"/>
                </a:lnTo>
                <a:lnTo>
                  <a:pt x="1156462" y="1162688"/>
                </a:lnTo>
                <a:cubicBezTo>
                  <a:pt x="1190823" y="1128327"/>
                  <a:pt x="1238293" y="1107074"/>
                  <a:pt x="1290726" y="1107074"/>
                </a:cubicBezTo>
                <a:cubicBezTo>
                  <a:pt x="1395593" y="1107074"/>
                  <a:pt x="1480604" y="1192085"/>
                  <a:pt x="1480604" y="1296952"/>
                </a:cubicBezTo>
                <a:cubicBezTo>
                  <a:pt x="1480604" y="1401819"/>
                  <a:pt x="1395593" y="1486830"/>
                  <a:pt x="1290726" y="1486830"/>
                </a:cubicBezTo>
                <a:cubicBezTo>
                  <a:pt x="1212076" y="1486830"/>
                  <a:pt x="1144595" y="1439012"/>
                  <a:pt x="1115770" y="1370861"/>
                </a:cubicBezTo>
                <a:lnTo>
                  <a:pt x="1113774" y="1360974"/>
                </a:lnTo>
                <a:lnTo>
                  <a:pt x="859102" y="1360974"/>
                </a:lnTo>
                <a:lnTo>
                  <a:pt x="857106" y="1370861"/>
                </a:lnTo>
                <a:cubicBezTo>
                  <a:pt x="828281" y="1439012"/>
                  <a:pt x="760800" y="1486830"/>
                  <a:pt x="682149" y="1486830"/>
                </a:cubicBezTo>
                <a:cubicBezTo>
                  <a:pt x="577282" y="1486830"/>
                  <a:pt x="492271" y="1401819"/>
                  <a:pt x="492271" y="1296952"/>
                </a:cubicBezTo>
                <a:cubicBezTo>
                  <a:pt x="492271" y="1270736"/>
                  <a:pt x="497584" y="1245760"/>
                  <a:pt x="507193" y="1223043"/>
                </a:cubicBezTo>
                <a:lnTo>
                  <a:pt x="539822" y="1174647"/>
                </a:lnTo>
                <a:lnTo>
                  <a:pt x="180691" y="184741"/>
                </a:lnTo>
                <a:lnTo>
                  <a:pt x="0" y="1397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9" name="Rounded Rectangle 2">
            <a:extLst>
              <a:ext uri="{FF2B5EF4-FFF2-40B4-BE49-F238E27FC236}">
                <a16:creationId xmlns:a16="http://schemas.microsoft.com/office/drawing/2014/main" id="{2CC9E4D8-EE18-436C-8048-E7C97508214A}"/>
              </a:ext>
            </a:extLst>
          </p:cNvPr>
          <p:cNvSpPr/>
          <p:nvPr/>
        </p:nvSpPr>
        <p:spPr>
          <a:xfrm>
            <a:off x="7416476" y="3663299"/>
            <a:ext cx="357141" cy="357141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2784484" y="2487854"/>
                </a:moveTo>
                <a:cubicBezTo>
                  <a:pt x="2774989" y="2487391"/>
                  <a:pt x="2765365" y="2488860"/>
                  <a:pt x="2756439" y="2492301"/>
                </a:cubicBezTo>
                <a:cubicBezTo>
                  <a:pt x="2734854" y="2500620"/>
                  <a:pt x="2720969" y="2519027"/>
                  <a:pt x="2720969" y="2539323"/>
                </a:cubicBezTo>
                <a:lnTo>
                  <a:pt x="2718062" y="2539323"/>
                </a:lnTo>
                <a:lnTo>
                  <a:pt x="2718062" y="2636901"/>
                </a:lnTo>
                <a:lnTo>
                  <a:pt x="2844095" y="2636901"/>
                </a:lnTo>
                <a:lnTo>
                  <a:pt x="2844095" y="2547101"/>
                </a:lnTo>
                <a:lnTo>
                  <a:pt x="2840575" y="2546667"/>
                </a:lnTo>
                <a:cubicBezTo>
                  <a:pt x="2844038" y="2526031"/>
                  <a:pt x="2832667" y="2505637"/>
                  <a:pt x="2811763" y="2494994"/>
                </a:cubicBezTo>
                <a:cubicBezTo>
                  <a:pt x="2803348" y="2490709"/>
                  <a:pt x="2793980" y="2488316"/>
                  <a:pt x="2784484" y="2487854"/>
                </a:cubicBezTo>
                <a:close/>
                <a:moveTo>
                  <a:pt x="2218919" y="2459568"/>
                </a:moveTo>
                <a:cubicBezTo>
                  <a:pt x="2198232" y="2462191"/>
                  <a:pt x="2177586" y="2476073"/>
                  <a:pt x="2165645" y="2505359"/>
                </a:cubicBezTo>
                <a:lnTo>
                  <a:pt x="2165645" y="2981896"/>
                </a:lnTo>
                <a:cubicBezTo>
                  <a:pt x="2176061" y="3034481"/>
                  <a:pt x="2243614" y="3053730"/>
                  <a:pt x="2282578" y="2996778"/>
                </a:cubicBezTo>
                <a:lnTo>
                  <a:pt x="2282578" y="2521099"/>
                </a:lnTo>
                <a:cubicBezTo>
                  <a:pt x="2287988" y="2482101"/>
                  <a:pt x="2253397" y="2455196"/>
                  <a:pt x="2218919" y="2459568"/>
                </a:cubicBezTo>
                <a:close/>
                <a:moveTo>
                  <a:pt x="1724507" y="2341658"/>
                </a:moveTo>
                <a:lnTo>
                  <a:pt x="1886507" y="2341658"/>
                </a:lnTo>
                <a:lnTo>
                  <a:pt x="1886507" y="3157984"/>
                </a:lnTo>
                <a:lnTo>
                  <a:pt x="1724507" y="3157984"/>
                </a:lnTo>
                <a:lnTo>
                  <a:pt x="1724507" y="3071637"/>
                </a:lnTo>
                <a:cubicBezTo>
                  <a:pt x="1508936" y="3302583"/>
                  <a:pt x="1432071" y="3083964"/>
                  <a:pt x="1448980" y="3019402"/>
                </a:cubicBezTo>
                <a:cubicBezTo>
                  <a:pt x="1449173" y="3019371"/>
                  <a:pt x="1449367" y="3019341"/>
                  <a:pt x="1449560" y="3019310"/>
                </a:cubicBezTo>
                <a:lnTo>
                  <a:pt x="1449560" y="2341867"/>
                </a:lnTo>
                <a:lnTo>
                  <a:pt x="1611560" y="2341867"/>
                </a:lnTo>
                <a:lnTo>
                  <a:pt x="1611560" y="3005106"/>
                </a:lnTo>
                <a:cubicBezTo>
                  <a:pt x="1619060" y="3048622"/>
                  <a:pt x="1686890" y="2980715"/>
                  <a:pt x="1724507" y="2960399"/>
                </a:cubicBezTo>
                <a:close/>
                <a:moveTo>
                  <a:pt x="2794634" y="2323257"/>
                </a:moveTo>
                <a:cubicBezTo>
                  <a:pt x="2833672" y="2325523"/>
                  <a:pt x="2872097" y="2337568"/>
                  <a:pt x="2905793" y="2359152"/>
                </a:cubicBezTo>
                <a:cubicBezTo>
                  <a:pt x="2968205" y="2399130"/>
                  <a:pt x="3005231" y="2465918"/>
                  <a:pt x="3003877" y="2536796"/>
                </a:cubicBezTo>
                <a:lnTo>
                  <a:pt x="3006095" y="2536796"/>
                </a:lnTo>
                <a:lnTo>
                  <a:pt x="3006095" y="2785572"/>
                </a:lnTo>
                <a:lnTo>
                  <a:pt x="2925095" y="2785572"/>
                </a:lnTo>
                <a:lnTo>
                  <a:pt x="2844095" y="2785572"/>
                </a:lnTo>
                <a:lnTo>
                  <a:pt x="2718062" y="2785572"/>
                </a:lnTo>
                <a:lnTo>
                  <a:pt x="2718062" y="2967727"/>
                </a:lnTo>
                <a:lnTo>
                  <a:pt x="2721583" y="2968162"/>
                </a:lnTo>
                <a:cubicBezTo>
                  <a:pt x="2718120" y="2988798"/>
                  <a:pt x="2729491" y="3009192"/>
                  <a:pt x="2750395" y="3019835"/>
                </a:cubicBezTo>
                <a:cubicBezTo>
                  <a:pt x="2767225" y="3028404"/>
                  <a:pt x="2787866" y="3029409"/>
                  <a:pt x="2805719" y="3022528"/>
                </a:cubicBezTo>
                <a:cubicBezTo>
                  <a:pt x="2827304" y="3014209"/>
                  <a:pt x="2841189" y="2995802"/>
                  <a:pt x="2841189" y="2975506"/>
                </a:cubicBezTo>
                <a:lnTo>
                  <a:pt x="2843676" y="2975506"/>
                </a:lnTo>
                <a:lnTo>
                  <a:pt x="2843676" y="2857044"/>
                </a:lnTo>
                <a:lnTo>
                  <a:pt x="3005676" y="2857044"/>
                </a:lnTo>
                <a:lnTo>
                  <a:pt x="3005676" y="2975506"/>
                </a:lnTo>
                <a:lnTo>
                  <a:pt x="3006096" y="2975506"/>
                </a:lnTo>
                <a:lnTo>
                  <a:pt x="3005676" y="2978387"/>
                </a:lnTo>
                <a:lnTo>
                  <a:pt x="3005676" y="2981431"/>
                </a:lnTo>
                <a:lnTo>
                  <a:pt x="3005233" y="2981431"/>
                </a:lnTo>
                <a:cubicBezTo>
                  <a:pt x="3003752" y="3060853"/>
                  <a:pt x="2956391" y="3132900"/>
                  <a:pt x="2882363" y="3168797"/>
                </a:cubicBezTo>
                <a:cubicBezTo>
                  <a:pt x="2810063" y="3203855"/>
                  <a:pt x="2723757" y="3198845"/>
                  <a:pt x="2656365" y="3155677"/>
                </a:cubicBezTo>
                <a:cubicBezTo>
                  <a:pt x="2604277" y="3122312"/>
                  <a:pt x="2569872" y="3070275"/>
                  <a:pt x="2559993" y="3012681"/>
                </a:cubicBezTo>
                <a:lnTo>
                  <a:pt x="2556062" y="3012681"/>
                </a:lnTo>
                <a:lnTo>
                  <a:pt x="2556062" y="2539323"/>
                </a:lnTo>
                <a:cubicBezTo>
                  <a:pt x="2556062" y="2457588"/>
                  <a:pt x="2603922" y="2382823"/>
                  <a:pt x="2679795" y="2346032"/>
                </a:cubicBezTo>
                <a:cubicBezTo>
                  <a:pt x="2715945" y="2328503"/>
                  <a:pt x="2755596" y="2320991"/>
                  <a:pt x="2794634" y="2323257"/>
                </a:cubicBezTo>
                <a:close/>
                <a:moveTo>
                  <a:pt x="921754" y="2059382"/>
                </a:moveTo>
                <a:lnTo>
                  <a:pt x="1461754" y="2059382"/>
                </a:lnTo>
                <a:lnTo>
                  <a:pt x="1461754" y="2221382"/>
                </a:lnTo>
                <a:lnTo>
                  <a:pt x="1263754" y="2221382"/>
                </a:lnTo>
                <a:lnTo>
                  <a:pt x="1263754" y="3160488"/>
                </a:lnTo>
                <a:lnTo>
                  <a:pt x="1101754" y="3160488"/>
                </a:lnTo>
                <a:lnTo>
                  <a:pt x="1101754" y="2221382"/>
                </a:lnTo>
                <a:lnTo>
                  <a:pt x="921754" y="2221382"/>
                </a:lnTo>
                <a:close/>
                <a:moveTo>
                  <a:pt x="2003645" y="2056877"/>
                </a:moveTo>
                <a:lnTo>
                  <a:pt x="2165645" y="2056877"/>
                </a:lnTo>
                <a:lnTo>
                  <a:pt x="2165645" y="2406047"/>
                </a:lnTo>
                <a:cubicBezTo>
                  <a:pt x="2295483" y="2259477"/>
                  <a:pt x="2455251" y="2328666"/>
                  <a:pt x="2444578" y="2520484"/>
                </a:cubicBezTo>
                <a:cubicBezTo>
                  <a:pt x="2454106" y="2682617"/>
                  <a:pt x="2444578" y="2839987"/>
                  <a:pt x="2444578" y="2999738"/>
                </a:cubicBezTo>
                <a:cubicBezTo>
                  <a:pt x="2437328" y="3271827"/>
                  <a:pt x="2180048" y="3158151"/>
                  <a:pt x="2165645" y="3094482"/>
                </a:cubicBezTo>
                <a:lnTo>
                  <a:pt x="2165645" y="3157983"/>
                </a:lnTo>
                <a:lnTo>
                  <a:pt x="2003645" y="3157983"/>
                </a:lnTo>
                <a:close/>
                <a:moveTo>
                  <a:pt x="1082145" y="1835984"/>
                </a:moveTo>
                <a:cubicBezTo>
                  <a:pt x="901872" y="1835984"/>
                  <a:pt x="755732" y="1982124"/>
                  <a:pt x="755732" y="2162397"/>
                </a:cubicBezTo>
                <a:lnTo>
                  <a:pt x="755732" y="3086444"/>
                </a:lnTo>
                <a:cubicBezTo>
                  <a:pt x="755732" y="3266717"/>
                  <a:pt x="901872" y="3412857"/>
                  <a:pt x="1082145" y="3412857"/>
                </a:cubicBezTo>
                <a:lnTo>
                  <a:pt x="2845706" y="3412857"/>
                </a:lnTo>
                <a:cubicBezTo>
                  <a:pt x="3025979" y="3412857"/>
                  <a:pt x="3172119" y="3266717"/>
                  <a:pt x="3172119" y="3086444"/>
                </a:cubicBezTo>
                <a:lnTo>
                  <a:pt x="3172119" y="2162397"/>
                </a:lnTo>
                <a:cubicBezTo>
                  <a:pt x="3172119" y="1982124"/>
                  <a:pt x="3025979" y="1835984"/>
                  <a:pt x="2845706" y="1835984"/>
                </a:cubicBezTo>
                <a:close/>
                <a:moveTo>
                  <a:pt x="1918669" y="998231"/>
                </a:moveTo>
                <a:cubicBezTo>
                  <a:pt x="1949783" y="998231"/>
                  <a:pt x="1975005" y="1022442"/>
                  <a:pt x="1975005" y="1052309"/>
                </a:cubicBezTo>
                <a:cubicBezTo>
                  <a:pt x="1975005" y="1200582"/>
                  <a:pt x="1975004" y="1348856"/>
                  <a:pt x="1975004" y="1497129"/>
                </a:cubicBezTo>
                <a:cubicBezTo>
                  <a:pt x="1975004" y="1526996"/>
                  <a:pt x="1949782" y="1551207"/>
                  <a:pt x="1918668" y="1551207"/>
                </a:cubicBezTo>
                <a:lnTo>
                  <a:pt x="1918669" y="1551206"/>
                </a:lnTo>
                <a:cubicBezTo>
                  <a:pt x="1887555" y="1551206"/>
                  <a:pt x="1862333" y="1526995"/>
                  <a:pt x="1862333" y="1497128"/>
                </a:cubicBezTo>
                <a:lnTo>
                  <a:pt x="1862333" y="1052309"/>
                </a:lnTo>
                <a:cubicBezTo>
                  <a:pt x="1862333" y="1022442"/>
                  <a:pt x="1887555" y="998231"/>
                  <a:pt x="1918669" y="998231"/>
                </a:cubicBezTo>
                <a:close/>
                <a:moveTo>
                  <a:pt x="2539373" y="865097"/>
                </a:moveTo>
                <a:lnTo>
                  <a:pt x="2539373" y="1483838"/>
                </a:lnTo>
                <a:cubicBezTo>
                  <a:pt x="2501756" y="1504154"/>
                  <a:pt x="2433926" y="1572061"/>
                  <a:pt x="2426426" y="1528545"/>
                </a:cubicBezTo>
                <a:lnTo>
                  <a:pt x="2426426" y="865306"/>
                </a:lnTo>
                <a:lnTo>
                  <a:pt x="2264426" y="865306"/>
                </a:lnTo>
                <a:lnTo>
                  <a:pt x="2264426" y="1542749"/>
                </a:lnTo>
                <a:cubicBezTo>
                  <a:pt x="2264233" y="1542780"/>
                  <a:pt x="2264039" y="1542810"/>
                  <a:pt x="2263846" y="1542841"/>
                </a:cubicBezTo>
                <a:cubicBezTo>
                  <a:pt x="2246937" y="1607403"/>
                  <a:pt x="2323802" y="1826022"/>
                  <a:pt x="2539373" y="1595076"/>
                </a:cubicBezTo>
                <a:lnTo>
                  <a:pt x="2539373" y="1681423"/>
                </a:lnTo>
                <a:lnTo>
                  <a:pt x="2701373" y="1681423"/>
                </a:lnTo>
                <a:lnTo>
                  <a:pt x="2701373" y="865097"/>
                </a:lnTo>
                <a:close/>
                <a:moveTo>
                  <a:pt x="1918668" y="840143"/>
                </a:moveTo>
                <a:cubicBezTo>
                  <a:pt x="1799361" y="840143"/>
                  <a:pt x="1702644" y="932984"/>
                  <a:pt x="1702644" y="1047509"/>
                </a:cubicBezTo>
                <a:lnTo>
                  <a:pt x="1702644" y="1501930"/>
                </a:lnTo>
                <a:cubicBezTo>
                  <a:pt x="1702644" y="1616455"/>
                  <a:pt x="1799361" y="1709295"/>
                  <a:pt x="1918668" y="1709295"/>
                </a:cubicBezTo>
                <a:cubicBezTo>
                  <a:pt x="2037975" y="1709295"/>
                  <a:pt x="2134692" y="1616455"/>
                  <a:pt x="2134692" y="1501930"/>
                </a:cubicBezTo>
                <a:lnTo>
                  <a:pt x="2134692" y="1047509"/>
                </a:lnTo>
                <a:cubicBezTo>
                  <a:pt x="2134692" y="932984"/>
                  <a:pt x="2037975" y="840143"/>
                  <a:pt x="1918668" y="840143"/>
                </a:cubicBezTo>
                <a:close/>
                <a:moveTo>
                  <a:pt x="1544554" y="609793"/>
                </a:moveTo>
                <a:lnTo>
                  <a:pt x="1425758" y="1008757"/>
                </a:lnTo>
                <a:lnTo>
                  <a:pt x="1311048" y="623516"/>
                </a:lnTo>
                <a:lnTo>
                  <a:pt x="1152958" y="623516"/>
                </a:lnTo>
                <a:lnTo>
                  <a:pt x="1345929" y="1271588"/>
                </a:lnTo>
                <a:lnTo>
                  <a:pt x="1347249" y="1271588"/>
                </a:lnTo>
                <a:lnTo>
                  <a:pt x="1347249" y="1698532"/>
                </a:lnTo>
                <a:lnTo>
                  <a:pt x="1509249" y="1698532"/>
                </a:lnTo>
                <a:lnTo>
                  <a:pt x="1509249" y="1257865"/>
                </a:lnTo>
                <a:lnTo>
                  <a:pt x="1509673" y="1257865"/>
                </a:lnTo>
                <a:lnTo>
                  <a:pt x="1702644" y="609793"/>
                </a:ln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Donut 3">
            <a:extLst>
              <a:ext uri="{FF2B5EF4-FFF2-40B4-BE49-F238E27FC236}">
                <a16:creationId xmlns:a16="http://schemas.microsoft.com/office/drawing/2014/main" id="{8D865B74-A3AF-4401-82F9-0BD747DAC589}"/>
              </a:ext>
            </a:extLst>
          </p:cNvPr>
          <p:cNvSpPr/>
          <p:nvPr/>
        </p:nvSpPr>
        <p:spPr>
          <a:xfrm>
            <a:off x="4091582" y="1931350"/>
            <a:ext cx="3984446" cy="3984446"/>
          </a:xfrm>
          <a:prstGeom prst="donut">
            <a:avLst>
              <a:gd name="adj" fmla="val 258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4" name="Pie 4">
            <a:extLst>
              <a:ext uri="{FF2B5EF4-FFF2-40B4-BE49-F238E27FC236}">
                <a16:creationId xmlns:a16="http://schemas.microsoft.com/office/drawing/2014/main" id="{08839A3A-971C-4952-82B1-66AE4EF87AAA}"/>
              </a:ext>
            </a:extLst>
          </p:cNvPr>
          <p:cNvSpPr/>
          <p:nvPr/>
        </p:nvSpPr>
        <p:spPr>
          <a:xfrm>
            <a:off x="4669360" y="2475146"/>
            <a:ext cx="2771278" cy="2771278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5" name="Pie 5">
            <a:extLst>
              <a:ext uri="{FF2B5EF4-FFF2-40B4-BE49-F238E27FC236}">
                <a16:creationId xmlns:a16="http://schemas.microsoft.com/office/drawing/2014/main" id="{342CCC0C-5C8B-42AB-B904-9DB5567B31C5}"/>
              </a:ext>
            </a:extLst>
          </p:cNvPr>
          <p:cNvSpPr/>
          <p:nvPr/>
        </p:nvSpPr>
        <p:spPr>
          <a:xfrm rot="18000000">
            <a:off x="4294826" y="2201915"/>
            <a:ext cx="3559848" cy="3559848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6" name="Pie 6">
            <a:extLst>
              <a:ext uri="{FF2B5EF4-FFF2-40B4-BE49-F238E27FC236}">
                <a16:creationId xmlns:a16="http://schemas.microsoft.com/office/drawing/2014/main" id="{E9B202C8-0318-450E-901E-CE81A59A8C1C}"/>
              </a:ext>
            </a:extLst>
          </p:cNvPr>
          <p:cNvSpPr/>
          <p:nvPr/>
        </p:nvSpPr>
        <p:spPr>
          <a:xfrm rot="14400000">
            <a:off x="5124472" y="3111756"/>
            <a:ext cx="1858962" cy="1858962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7" name="Pie 7">
            <a:extLst>
              <a:ext uri="{FF2B5EF4-FFF2-40B4-BE49-F238E27FC236}">
                <a16:creationId xmlns:a16="http://schemas.microsoft.com/office/drawing/2014/main" id="{1830242C-6A58-4078-92F7-3EC85D9F3C88}"/>
              </a:ext>
            </a:extLst>
          </p:cNvPr>
          <p:cNvSpPr/>
          <p:nvPr/>
        </p:nvSpPr>
        <p:spPr>
          <a:xfrm flipH="1">
            <a:off x="4940048" y="2669266"/>
            <a:ext cx="2413946" cy="2436006"/>
          </a:xfrm>
          <a:prstGeom prst="pie">
            <a:avLst>
              <a:gd name="adj1" fmla="val 12630368"/>
              <a:gd name="adj2" fmla="val 1619999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8" name="Pie 8">
            <a:extLst>
              <a:ext uri="{FF2B5EF4-FFF2-40B4-BE49-F238E27FC236}">
                <a16:creationId xmlns:a16="http://schemas.microsoft.com/office/drawing/2014/main" id="{51EF6343-1E51-426E-BCDC-051639B1043E}"/>
              </a:ext>
            </a:extLst>
          </p:cNvPr>
          <p:cNvSpPr/>
          <p:nvPr/>
        </p:nvSpPr>
        <p:spPr>
          <a:xfrm rot="3600000" flipH="1">
            <a:off x="5282002" y="3082231"/>
            <a:ext cx="1737731" cy="1737731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9" name="Pie 9">
            <a:extLst>
              <a:ext uri="{FF2B5EF4-FFF2-40B4-BE49-F238E27FC236}">
                <a16:creationId xmlns:a16="http://schemas.microsoft.com/office/drawing/2014/main" id="{B15ABD78-CD94-4799-90CD-A9DA302A8F0C}"/>
              </a:ext>
            </a:extLst>
          </p:cNvPr>
          <p:cNvSpPr/>
          <p:nvPr/>
        </p:nvSpPr>
        <p:spPr>
          <a:xfrm rot="7200000" flipH="1">
            <a:off x="4582582" y="2450642"/>
            <a:ext cx="3106990" cy="3106990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0" name="직사각형 1">
            <a:extLst>
              <a:ext uri="{FF2B5EF4-FFF2-40B4-BE49-F238E27FC236}">
                <a16:creationId xmlns:a16="http://schemas.microsoft.com/office/drawing/2014/main" id="{20BCBE3F-0AA6-4CEA-AC53-F96EC0735F5F}"/>
              </a:ext>
            </a:extLst>
          </p:cNvPr>
          <p:cNvSpPr/>
          <p:nvPr/>
        </p:nvSpPr>
        <p:spPr>
          <a:xfrm>
            <a:off x="2915176" y="3256143"/>
            <a:ext cx="809926" cy="360040"/>
          </a:xfrm>
          <a:prstGeom prst="rect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cs typeface="Arial" pitchFamily="34" charset="0"/>
              </a:rPr>
              <a:t>90%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11" name="직사각형 1">
            <a:extLst>
              <a:ext uri="{FF2B5EF4-FFF2-40B4-BE49-F238E27FC236}">
                <a16:creationId xmlns:a16="http://schemas.microsoft.com/office/drawing/2014/main" id="{F52FF3E1-6CCD-4729-912F-C85A283468BB}"/>
              </a:ext>
            </a:extLst>
          </p:cNvPr>
          <p:cNvSpPr/>
          <p:nvPr/>
        </p:nvSpPr>
        <p:spPr>
          <a:xfrm>
            <a:off x="2915176" y="1813054"/>
            <a:ext cx="809926" cy="3600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직사각형 1">
            <a:extLst>
              <a:ext uri="{FF2B5EF4-FFF2-40B4-BE49-F238E27FC236}">
                <a16:creationId xmlns:a16="http://schemas.microsoft.com/office/drawing/2014/main" id="{F6B7CCF1-14FF-4259-9647-C1EE830F81B4}"/>
              </a:ext>
            </a:extLst>
          </p:cNvPr>
          <p:cNvSpPr/>
          <p:nvPr/>
        </p:nvSpPr>
        <p:spPr>
          <a:xfrm>
            <a:off x="2915176" y="4699232"/>
            <a:ext cx="809926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직사각형 1">
            <a:extLst>
              <a:ext uri="{FF2B5EF4-FFF2-40B4-BE49-F238E27FC236}">
                <a16:creationId xmlns:a16="http://schemas.microsoft.com/office/drawing/2014/main" id="{A3E7D461-E378-412A-B364-3501CF21E4F9}"/>
              </a:ext>
            </a:extLst>
          </p:cNvPr>
          <p:cNvSpPr/>
          <p:nvPr/>
        </p:nvSpPr>
        <p:spPr>
          <a:xfrm>
            <a:off x="8423866" y="4689453"/>
            <a:ext cx="787987" cy="3600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80%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직사각형 1">
            <a:extLst>
              <a:ext uri="{FF2B5EF4-FFF2-40B4-BE49-F238E27FC236}">
                <a16:creationId xmlns:a16="http://schemas.microsoft.com/office/drawing/2014/main" id="{8BC3CB42-9682-4DD3-907A-B991A4329F19}"/>
              </a:ext>
            </a:extLst>
          </p:cNvPr>
          <p:cNvSpPr/>
          <p:nvPr/>
        </p:nvSpPr>
        <p:spPr>
          <a:xfrm>
            <a:off x="8423866" y="3246364"/>
            <a:ext cx="787987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40%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직사각형 1">
            <a:extLst>
              <a:ext uri="{FF2B5EF4-FFF2-40B4-BE49-F238E27FC236}">
                <a16:creationId xmlns:a16="http://schemas.microsoft.com/office/drawing/2014/main" id="{7AEF6F0A-2915-425A-800E-BC68D63EDE46}"/>
              </a:ext>
            </a:extLst>
          </p:cNvPr>
          <p:cNvSpPr/>
          <p:nvPr/>
        </p:nvSpPr>
        <p:spPr>
          <a:xfrm>
            <a:off x="8423866" y="1803275"/>
            <a:ext cx="787987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60%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그룹 2">
            <a:extLst>
              <a:ext uri="{FF2B5EF4-FFF2-40B4-BE49-F238E27FC236}">
                <a16:creationId xmlns:a16="http://schemas.microsoft.com/office/drawing/2014/main" id="{14719E1A-E2A3-46E5-8671-EFFBCCC11D32}"/>
              </a:ext>
            </a:extLst>
          </p:cNvPr>
          <p:cNvGrpSpPr/>
          <p:nvPr/>
        </p:nvGrpSpPr>
        <p:grpSpPr>
          <a:xfrm>
            <a:off x="8323366" y="2163315"/>
            <a:ext cx="3025450" cy="1042502"/>
            <a:chOff x="8323365" y="2163315"/>
            <a:chExt cx="3025450" cy="104250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A738D39-0C41-4F77-93FE-7E4C97919167}"/>
                </a:ext>
              </a:extLst>
            </p:cNvPr>
            <p:cNvSpPr txBox="1"/>
            <p:nvPr/>
          </p:nvSpPr>
          <p:spPr>
            <a:xfrm>
              <a:off x="8323365" y="2374820"/>
              <a:ext cx="3025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2DA3EAB-40B3-4D42-84EC-35FA9127067B}"/>
                </a:ext>
              </a:extLst>
            </p:cNvPr>
            <p:cNvSpPr txBox="1"/>
            <p:nvPr/>
          </p:nvSpPr>
          <p:spPr>
            <a:xfrm>
              <a:off x="8323365" y="2163315"/>
              <a:ext cx="3025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그룹 1">
            <a:extLst>
              <a:ext uri="{FF2B5EF4-FFF2-40B4-BE49-F238E27FC236}">
                <a16:creationId xmlns:a16="http://schemas.microsoft.com/office/drawing/2014/main" id="{B0ADE863-9266-44C0-B6F7-E9A4EEB4715E}"/>
              </a:ext>
            </a:extLst>
          </p:cNvPr>
          <p:cNvGrpSpPr/>
          <p:nvPr/>
        </p:nvGrpSpPr>
        <p:grpSpPr>
          <a:xfrm>
            <a:off x="8323366" y="3612307"/>
            <a:ext cx="3025450" cy="1042502"/>
            <a:chOff x="8323365" y="3612307"/>
            <a:chExt cx="3025450" cy="104250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19322D3-7AE7-43A8-A3A6-F00858F388FF}"/>
                </a:ext>
              </a:extLst>
            </p:cNvPr>
            <p:cNvSpPr txBox="1"/>
            <p:nvPr/>
          </p:nvSpPr>
          <p:spPr>
            <a:xfrm>
              <a:off x="8323365" y="3823812"/>
              <a:ext cx="3025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CFEE352-B99C-4B7E-92C7-153C9A01DE48}"/>
                </a:ext>
              </a:extLst>
            </p:cNvPr>
            <p:cNvSpPr txBox="1"/>
            <p:nvPr/>
          </p:nvSpPr>
          <p:spPr>
            <a:xfrm>
              <a:off x="8323365" y="3612307"/>
              <a:ext cx="3025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37FCA8F3-F68D-4AE7-9FF2-FC8CB4479769}"/>
              </a:ext>
            </a:extLst>
          </p:cNvPr>
          <p:cNvGrpSpPr/>
          <p:nvPr/>
        </p:nvGrpSpPr>
        <p:grpSpPr>
          <a:xfrm>
            <a:off x="8323366" y="5061300"/>
            <a:ext cx="3025450" cy="1042502"/>
            <a:chOff x="8323365" y="5061300"/>
            <a:chExt cx="3025450" cy="10425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629D12B-0C0B-4FB6-961A-F252747383B1}"/>
                </a:ext>
              </a:extLst>
            </p:cNvPr>
            <p:cNvSpPr txBox="1"/>
            <p:nvPr/>
          </p:nvSpPr>
          <p:spPr>
            <a:xfrm>
              <a:off x="8323365" y="5272805"/>
              <a:ext cx="3025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5FE1D1B-F599-4DE5-9F93-10CDC0A24BE1}"/>
                </a:ext>
              </a:extLst>
            </p:cNvPr>
            <p:cNvSpPr txBox="1"/>
            <p:nvPr/>
          </p:nvSpPr>
          <p:spPr>
            <a:xfrm>
              <a:off x="8323365" y="5061300"/>
              <a:ext cx="3025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그룹 44">
            <a:extLst>
              <a:ext uri="{FF2B5EF4-FFF2-40B4-BE49-F238E27FC236}">
                <a16:creationId xmlns:a16="http://schemas.microsoft.com/office/drawing/2014/main" id="{7F643A2C-E1EF-4BEC-888B-B01565067A2E}"/>
              </a:ext>
            </a:extLst>
          </p:cNvPr>
          <p:cNvGrpSpPr/>
          <p:nvPr/>
        </p:nvGrpSpPr>
        <p:grpSpPr>
          <a:xfrm>
            <a:off x="809000" y="2175122"/>
            <a:ext cx="3024000" cy="1042502"/>
            <a:chOff x="809000" y="2175122"/>
            <a:chExt cx="3024000" cy="104250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8D2C5E9-CC9B-4560-A12F-A8087C7CD931}"/>
                </a:ext>
              </a:extLst>
            </p:cNvPr>
            <p:cNvSpPr txBox="1"/>
            <p:nvPr/>
          </p:nvSpPr>
          <p:spPr>
            <a:xfrm>
              <a:off x="809000" y="2386627"/>
              <a:ext cx="3024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2017519-7579-448E-972D-450C6CB055A3}"/>
                </a:ext>
              </a:extLst>
            </p:cNvPr>
            <p:cNvSpPr txBox="1"/>
            <p:nvPr/>
          </p:nvSpPr>
          <p:spPr>
            <a:xfrm>
              <a:off x="809000" y="2175122"/>
              <a:ext cx="302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그룹 43">
            <a:extLst>
              <a:ext uri="{FF2B5EF4-FFF2-40B4-BE49-F238E27FC236}">
                <a16:creationId xmlns:a16="http://schemas.microsoft.com/office/drawing/2014/main" id="{5215858E-BEA9-4F59-A2F3-50093528AB0B}"/>
              </a:ext>
            </a:extLst>
          </p:cNvPr>
          <p:cNvGrpSpPr/>
          <p:nvPr/>
        </p:nvGrpSpPr>
        <p:grpSpPr>
          <a:xfrm>
            <a:off x="809000" y="3618211"/>
            <a:ext cx="3024000" cy="1042502"/>
            <a:chOff x="809000" y="3618211"/>
            <a:chExt cx="3024000" cy="104250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3F4663A-7D3D-4D7E-A163-264008A570EA}"/>
                </a:ext>
              </a:extLst>
            </p:cNvPr>
            <p:cNvSpPr txBox="1"/>
            <p:nvPr/>
          </p:nvSpPr>
          <p:spPr>
            <a:xfrm>
              <a:off x="809000" y="3829716"/>
              <a:ext cx="3024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C41EE89-8D6B-44D3-805C-950E1783F1DB}"/>
                </a:ext>
              </a:extLst>
            </p:cNvPr>
            <p:cNvSpPr txBox="1"/>
            <p:nvPr/>
          </p:nvSpPr>
          <p:spPr>
            <a:xfrm>
              <a:off x="809000" y="3618211"/>
              <a:ext cx="302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그룹 42">
            <a:extLst>
              <a:ext uri="{FF2B5EF4-FFF2-40B4-BE49-F238E27FC236}">
                <a16:creationId xmlns:a16="http://schemas.microsoft.com/office/drawing/2014/main" id="{2D0D69D0-1816-4A99-8982-1D1978446710}"/>
              </a:ext>
            </a:extLst>
          </p:cNvPr>
          <p:cNvGrpSpPr/>
          <p:nvPr/>
        </p:nvGrpSpPr>
        <p:grpSpPr>
          <a:xfrm>
            <a:off x="809000" y="5061300"/>
            <a:ext cx="3024000" cy="1042502"/>
            <a:chOff x="809000" y="5061300"/>
            <a:chExt cx="3024000" cy="10425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45256CA-9747-4D82-A2E4-C63563DC8F40}"/>
                </a:ext>
              </a:extLst>
            </p:cNvPr>
            <p:cNvSpPr txBox="1"/>
            <p:nvPr/>
          </p:nvSpPr>
          <p:spPr>
            <a:xfrm>
              <a:off x="809000" y="5272805"/>
              <a:ext cx="3024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A7F81FC-2003-4A60-9080-667AAF7D9BA3}"/>
                </a:ext>
              </a:extLst>
            </p:cNvPr>
            <p:cNvSpPr txBox="1"/>
            <p:nvPr/>
          </p:nvSpPr>
          <p:spPr>
            <a:xfrm>
              <a:off x="809000" y="5061300"/>
              <a:ext cx="302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Donut 34">
            <a:extLst>
              <a:ext uri="{FF2B5EF4-FFF2-40B4-BE49-F238E27FC236}">
                <a16:creationId xmlns:a16="http://schemas.microsoft.com/office/drawing/2014/main" id="{31DD4F55-5B34-4B03-838C-642D03E146BE}"/>
              </a:ext>
            </a:extLst>
          </p:cNvPr>
          <p:cNvSpPr/>
          <p:nvPr/>
        </p:nvSpPr>
        <p:spPr>
          <a:xfrm>
            <a:off x="5583546" y="3389129"/>
            <a:ext cx="1086667" cy="1086667"/>
          </a:xfrm>
          <a:prstGeom prst="donut">
            <a:avLst>
              <a:gd name="adj" fmla="val 448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35" name="Donut 35">
            <a:extLst>
              <a:ext uri="{FF2B5EF4-FFF2-40B4-BE49-F238E27FC236}">
                <a16:creationId xmlns:a16="http://schemas.microsoft.com/office/drawing/2014/main" id="{2525A68F-6376-4291-BCA3-526C9EF7B11F}"/>
              </a:ext>
            </a:extLst>
          </p:cNvPr>
          <p:cNvSpPr/>
          <p:nvPr/>
        </p:nvSpPr>
        <p:spPr>
          <a:xfrm>
            <a:off x="5219100" y="3024683"/>
            <a:ext cx="1811112" cy="1811112"/>
          </a:xfrm>
          <a:prstGeom prst="donut">
            <a:avLst>
              <a:gd name="adj" fmla="val 311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36" name="Donut 36">
            <a:extLst>
              <a:ext uri="{FF2B5EF4-FFF2-40B4-BE49-F238E27FC236}">
                <a16:creationId xmlns:a16="http://schemas.microsoft.com/office/drawing/2014/main" id="{E6D5C53A-C85F-42F0-AC1E-A26CFD4CAF45}"/>
              </a:ext>
            </a:extLst>
          </p:cNvPr>
          <p:cNvSpPr/>
          <p:nvPr/>
        </p:nvSpPr>
        <p:spPr>
          <a:xfrm>
            <a:off x="4854656" y="2660239"/>
            <a:ext cx="2535557" cy="2535557"/>
          </a:xfrm>
          <a:prstGeom prst="donut">
            <a:avLst>
              <a:gd name="adj" fmla="val 20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37" name="Donut 37">
            <a:extLst>
              <a:ext uri="{FF2B5EF4-FFF2-40B4-BE49-F238E27FC236}">
                <a16:creationId xmlns:a16="http://schemas.microsoft.com/office/drawing/2014/main" id="{5D720511-6227-42C6-B9C4-6F4AECBCC673}"/>
              </a:ext>
            </a:extLst>
          </p:cNvPr>
          <p:cNvSpPr/>
          <p:nvPr/>
        </p:nvSpPr>
        <p:spPr>
          <a:xfrm>
            <a:off x="4490212" y="2295795"/>
            <a:ext cx="3260001" cy="3260001"/>
          </a:xfrm>
          <a:prstGeom prst="donut">
            <a:avLst>
              <a:gd name="adj" fmla="val 17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B144042-AC2E-4135-AEA0-9DD835E9B46F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</p:sp>
      <p:sp>
        <p:nvSpPr>
          <p:cNvPr id="2" name="Oval 91">
            <a:extLst>
              <a:ext uri="{FF2B5EF4-FFF2-40B4-BE49-F238E27FC236}">
                <a16:creationId xmlns:a16="http://schemas.microsoft.com/office/drawing/2014/main" id="{0DBBFDD1-F50C-4930-A888-1EC04B065F4C}"/>
              </a:ext>
            </a:extLst>
          </p:cNvPr>
          <p:cNvSpPr/>
          <p:nvPr/>
        </p:nvSpPr>
        <p:spPr>
          <a:xfrm flipH="1">
            <a:off x="6089034" y="1559422"/>
            <a:ext cx="563020" cy="5630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Oval 94">
            <a:extLst>
              <a:ext uri="{FF2B5EF4-FFF2-40B4-BE49-F238E27FC236}">
                <a16:creationId xmlns:a16="http://schemas.microsoft.com/office/drawing/2014/main" id="{AA250AD1-03FA-4F77-B05E-9D0A3FCEEC3E}"/>
              </a:ext>
            </a:extLst>
          </p:cNvPr>
          <p:cNvSpPr/>
          <p:nvPr/>
        </p:nvSpPr>
        <p:spPr>
          <a:xfrm flipH="1">
            <a:off x="6823735" y="2538685"/>
            <a:ext cx="563020" cy="5630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" name="Group 124">
            <a:extLst>
              <a:ext uri="{FF2B5EF4-FFF2-40B4-BE49-F238E27FC236}">
                <a16:creationId xmlns:a16="http://schemas.microsoft.com/office/drawing/2014/main" id="{68532121-492C-44F9-866A-E4F9BDE8A6E3}"/>
              </a:ext>
            </a:extLst>
          </p:cNvPr>
          <p:cNvGrpSpPr/>
          <p:nvPr/>
        </p:nvGrpSpPr>
        <p:grpSpPr>
          <a:xfrm flipH="1">
            <a:off x="6819352" y="1509180"/>
            <a:ext cx="2983092" cy="657346"/>
            <a:chOff x="4965551" y="1783849"/>
            <a:chExt cx="1780587" cy="65734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B844817-2049-4408-9456-766D83233D4F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DE26407-8CCB-4954-BC8E-75B01533923B}"/>
                </a:ext>
              </a:extLst>
            </p:cNvPr>
            <p:cNvSpPr txBox="1"/>
            <p:nvPr/>
          </p:nvSpPr>
          <p:spPr>
            <a:xfrm>
              <a:off x="4965551" y="1783849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" name="Group 127">
            <a:extLst>
              <a:ext uri="{FF2B5EF4-FFF2-40B4-BE49-F238E27FC236}">
                <a16:creationId xmlns:a16="http://schemas.microsoft.com/office/drawing/2014/main" id="{E6DB8CF8-5A3E-4221-83E9-62A02F570CE6}"/>
              </a:ext>
            </a:extLst>
          </p:cNvPr>
          <p:cNvGrpSpPr/>
          <p:nvPr/>
        </p:nvGrpSpPr>
        <p:grpSpPr>
          <a:xfrm flipH="1">
            <a:off x="7542704" y="2489983"/>
            <a:ext cx="2983092" cy="657346"/>
            <a:chOff x="4965551" y="1783849"/>
            <a:chExt cx="1780587" cy="65734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60BBD6F-1E52-4AFD-A2B4-C65CF11D30C0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B2B2F7D-6648-4EBE-A0A2-D8BA87D78FA0}"/>
                </a:ext>
              </a:extLst>
            </p:cNvPr>
            <p:cNvSpPr txBox="1"/>
            <p:nvPr/>
          </p:nvSpPr>
          <p:spPr>
            <a:xfrm>
              <a:off x="4965551" y="1783849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0" name="Round Same Side Corner Rectangle 11">
            <a:extLst>
              <a:ext uri="{FF2B5EF4-FFF2-40B4-BE49-F238E27FC236}">
                <a16:creationId xmlns:a16="http://schemas.microsoft.com/office/drawing/2014/main" id="{8B8974AB-AB26-46D7-9AE2-1061D85D8CD8}"/>
              </a:ext>
            </a:extLst>
          </p:cNvPr>
          <p:cNvSpPr>
            <a:spLocks noChangeAspect="1"/>
          </p:cNvSpPr>
          <p:nvPr/>
        </p:nvSpPr>
        <p:spPr>
          <a:xfrm rot="9900000">
            <a:off x="6260660" y="1722120"/>
            <a:ext cx="308325" cy="261864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1" name="Oval 21">
            <a:extLst>
              <a:ext uri="{FF2B5EF4-FFF2-40B4-BE49-F238E27FC236}">
                <a16:creationId xmlns:a16="http://schemas.microsoft.com/office/drawing/2014/main" id="{93593F6F-DA5C-4A1C-92BA-C4E9B1B8B6D3}"/>
              </a:ext>
            </a:extLst>
          </p:cNvPr>
          <p:cNvSpPr>
            <a:spLocks noChangeAspect="1"/>
          </p:cNvSpPr>
          <p:nvPr/>
        </p:nvSpPr>
        <p:spPr>
          <a:xfrm>
            <a:off x="6956569" y="2685367"/>
            <a:ext cx="297352" cy="299833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" name="Oval 91">
            <a:extLst>
              <a:ext uri="{FF2B5EF4-FFF2-40B4-BE49-F238E27FC236}">
                <a16:creationId xmlns:a16="http://schemas.microsoft.com/office/drawing/2014/main" id="{6C027D85-01D6-4145-89B8-E313F993C9DC}"/>
              </a:ext>
            </a:extLst>
          </p:cNvPr>
          <p:cNvSpPr/>
          <p:nvPr/>
        </p:nvSpPr>
        <p:spPr>
          <a:xfrm flipH="1">
            <a:off x="5354333" y="580159"/>
            <a:ext cx="563020" cy="5630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3" name="Group 124">
            <a:extLst>
              <a:ext uri="{FF2B5EF4-FFF2-40B4-BE49-F238E27FC236}">
                <a16:creationId xmlns:a16="http://schemas.microsoft.com/office/drawing/2014/main" id="{24BB1166-0D57-4003-A0AB-7C043ABD1CA2}"/>
              </a:ext>
            </a:extLst>
          </p:cNvPr>
          <p:cNvGrpSpPr/>
          <p:nvPr/>
        </p:nvGrpSpPr>
        <p:grpSpPr>
          <a:xfrm flipH="1">
            <a:off x="6096000" y="528377"/>
            <a:ext cx="2983092" cy="657346"/>
            <a:chOff x="4965551" y="1783849"/>
            <a:chExt cx="1780587" cy="65734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B6FAEC6-BC91-4C41-8355-C68C29BE1469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E49626-ECA1-48B8-8D83-B31916F2FA35}"/>
                </a:ext>
              </a:extLst>
            </p:cNvPr>
            <p:cNvSpPr txBox="1"/>
            <p:nvPr/>
          </p:nvSpPr>
          <p:spPr>
            <a:xfrm>
              <a:off x="4965551" y="1783849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Rectangle 16">
            <a:extLst>
              <a:ext uri="{FF2B5EF4-FFF2-40B4-BE49-F238E27FC236}">
                <a16:creationId xmlns:a16="http://schemas.microsoft.com/office/drawing/2014/main" id="{814709B8-4490-4165-A7B6-103EDFD9E9F3}"/>
              </a:ext>
            </a:extLst>
          </p:cNvPr>
          <p:cNvSpPr/>
          <p:nvPr/>
        </p:nvSpPr>
        <p:spPr>
          <a:xfrm>
            <a:off x="5477022" y="766007"/>
            <a:ext cx="305764" cy="200952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Oval 95">
            <a:extLst>
              <a:ext uri="{FF2B5EF4-FFF2-40B4-BE49-F238E27FC236}">
                <a16:creationId xmlns:a16="http://schemas.microsoft.com/office/drawing/2014/main" id="{AC0549B7-F8B3-45E4-9FD5-5359AF6136F3}"/>
              </a:ext>
            </a:extLst>
          </p:cNvPr>
          <p:cNvSpPr/>
          <p:nvPr/>
        </p:nvSpPr>
        <p:spPr>
          <a:xfrm>
            <a:off x="7558436" y="3517948"/>
            <a:ext cx="563020" cy="5630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Parallelogram 30">
            <a:extLst>
              <a:ext uri="{FF2B5EF4-FFF2-40B4-BE49-F238E27FC236}">
                <a16:creationId xmlns:a16="http://schemas.microsoft.com/office/drawing/2014/main" id="{0AF3E797-F742-498C-AA8F-9A90DF6828DD}"/>
              </a:ext>
            </a:extLst>
          </p:cNvPr>
          <p:cNvSpPr/>
          <p:nvPr/>
        </p:nvSpPr>
        <p:spPr>
          <a:xfrm flipH="1">
            <a:off x="7703035" y="3683880"/>
            <a:ext cx="273823" cy="27450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19" name="Group 127">
            <a:extLst>
              <a:ext uri="{FF2B5EF4-FFF2-40B4-BE49-F238E27FC236}">
                <a16:creationId xmlns:a16="http://schemas.microsoft.com/office/drawing/2014/main" id="{A839527F-E2D0-4D6F-9165-2C44E68F8C6C}"/>
              </a:ext>
            </a:extLst>
          </p:cNvPr>
          <p:cNvGrpSpPr/>
          <p:nvPr/>
        </p:nvGrpSpPr>
        <p:grpSpPr>
          <a:xfrm flipH="1">
            <a:off x="8266055" y="3470785"/>
            <a:ext cx="2983092" cy="657346"/>
            <a:chOff x="4965551" y="1783849"/>
            <a:chExt cx="1780587" cy="6573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C2D84BB-157C-456B-A9AE-D5FE416946E3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EECA4CD-5026-4C12-94F5-47798FD58D3A}"/>
                </a:ext>
              </a:extLst>
            </p:cNvPr>
            <p:cNvSpPr txBox="1"/>
            <p:nvPr/>
          </p:nvSpPr>
          <p:spPr>
            <a:xfrm>
              <a:off x="4965551" y="1783849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5973855-65CF-4F7F-97CD-88CCF5C55363}"/>
              </a:ext>
            </a:extLst>
          </p:cNvPr>
          <p:cNvSpPr txBox="1"/>
          <p:nvPr/>
        </p:nvSpPr>
        <p:spPr>
          <a:xfrm>
            <a:off x="6956569" y="4875529"/>
            <a:ext cx="475219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ALLPPT </a:t>
            </a:r>
            <a:r>
              <a:rPr lang="en-GB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rPr>
              <a:t>Layout</a:t>
            </a:r>
          </a:p>
          <a:p>
            <a:pPr algn="r"/>
            <a:r>
              <a:rPr lang="en-GB" altLang="ko-KR" sz="32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Clean Text Slide </a:t>
            </a:r>
            <a:r>
              <a:rPr lang="en-GB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rPr>
              <a:t>for your Presentation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669105-CB0F-4983-99E6-A80C8B66427F}"/>
              </a:ext>
            </a:extLst>
          </p:cNvPr>
          <p:cNvSpPr txBox="1"/>
          <p:nvPr/>
        </p:nvSpPr>
        <p:spPr>
          <a:xfrm>
            <a:off x="2402159" y="334269"/>
            <a:ext cx="3163373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spc="6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Agenda</a:t>
            </a:r>
            <a:r>
              <a:rPr lang="en-US" altLang="ko-KR" sz="5400" spc="600" dirty="0">
                <a:solidFill>
                  <a:schemeClr val="bg1"/>
                </a:solidFill>
                <a:latin typeface="+mj-lt"/>
                <a:cs typeface="Arial" pitchFamily="34" charset="0"/>
              </a:rPr>
              <a:t> Style</a:t>
            </a:r>
            <a:endParaRPr lang="ko-KR" altLang="en-US" sz="5400" spc="6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140712F-FC83-445F-B944-5EB1E598C9AE}"/>
              </a:ext>
            </a:extLst>
          </p:cNvPr>
          <p:cNvGrpSpPr/>
          <p:nvPr/>
        </p:nvGrpSpPr>
        <p:grpSpPr>
          <a:xfrm>
            <a:off x="6700688" y="2155680"/>
            <a:ext cx="5012892" cy="1060706"/>
            <a:chOff x="6626470" y="1884559"/>
            <a:chExt cx="5012892" cy="10607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311264-372A-4326-97EC-9A0EC55610B4}"/>
                </a:ext>
              </a:extLst>
            </p:cNvPr>
            <p:cNvSpPr txBox="1"/>
            <p:nvPr/>
          </p:nvSpPr>
          <p:spPr>
            <a:xfrm>
              <a:off x="6839171" y="2483600"/>
              <a:ext cx="47227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8BD834-09E2-46F2-89F6-8B322FC08232}"/>
                </a:ext>
              </a:extLst>
            </p:cNvPr>
            <p:cNvSpPr txBox="1"/>
            <p:nvPr/>
          </p:nvSpPr>
          <p:spPr>
            <a:xfrm>
              <a:off x="7454630" y="1915336"/>
              <a:ext cx="4184732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2BB98E8-4C33-44A6-AA84-C24039CCFA6F}"/>
                </a:ext>
              </a:extLst>
            </p:cNvPr>
            <p:cNvSpPr txBox="1"/>
            <p:nvPr/>
          </p:nvSpPr>
          <p:spPr>
            <a:xfrm>
              <a:off x="6626470" y="1884559"/>
              <a:ext cx="981106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C34C18B-00FD-416B-BB1A-ADF93EDF3F3B}"/>
              </a:ext>
            </a:extLst>
          </p:cNvPr>
          <p:cNvGrpSpPr/>
          <p:nvPr/>
        </p:nvGrpSpPr>
        <p:grpSpPr>
          <a:xfrm>
            <a:off x="6700688" y="3622189"/>
            <a:ext cx="5012892" cy="1036075"/>
            <a:chOff x="6626470" y="3048182"/>
            <a:chExt cx="5012892" cy="103607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C78A5D7-01DA-4270-B210-34E6FA47678F}"/>
                </a:ext>
              </a:extLst>
            </p:cNvPr>
            <p:cNvSpPr txBox="1"/>
            <p:nvPr/>
          </p:nvSpPr>
          <p:spPr>
            <a:xfrm>
              <a:off x="6839171" y="3622592"/>
              <a:ext cx="47227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BF85FC-CB9F-48CC-97AD-24B8EB0149E1}"/>
                </a:ext>
              </a:extLst>
            </p:cNvPr>
            <p:cNvSpPr txBox="1"/>
            <p:nvPr/>
          </p:nvSpPr>
          <p:spPr>
            <a:xfrm>
              <a:off x="7454630" y="3078959"/>
              <a:ext cx="4184732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E1452F-F7C5-4578-B19C-4A14A1B26C8B}"/>
                </a:ext>
              </a:extLst>
            </p:cNvPr>
            <p:cNvSpPr txBox="1"/>
            <p:nvPr/>
          </p:nvSpPr>
          <p:spPr>
            <a:xfrm>
              <a:off x="6626470" y="3048182"/>
              <a:ext cx="981106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0C3BA0C-6C6D-4734-A5DA-5BF5FF9719BC}"/>
              </a:ext>
            </a:extLst>
          </p:cNvPr>
          <p:cNvGrpSpPr/>
          <p:nvPr/>
        </p:nvGrpSpPr>
        <p:grpSpPr>
          <a:xfrm>
            <a:off x="6700688" y="5064066"/>
            <a:ext cx="5012892" cy="1011444"/>
            <a:chOff x="6626470" y="4211805"/>
            <a:chExt cx="5012892" cy="101144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1637828-380D-4ECF-8370-65FACB7001D9}"/>
                </a:ext>
              </a:extLst>
            </p:cNvPr>
            <p:cNvSpPr txBox="1"/>
            <p:nvPr/>
          </p:nvSpPr>
          <p:spPr>
            <a:xfrm>
              <a:off x="6839171" y="4761584"/>
              <a:ext cx="47227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F76D16D-BF18-43EF-9AF7-F44F3D563A0E}"/>
                </a:ext>
              </a:extLst>
            </p:cNvPr>
            <p:cNvSpPr txBox="1"/>
            <p:nvPr/>
          </p:nvSpPr>
          <p:spPr>
            <a:xfrm>
              <a:off x="7454630" y="4242582"/>
              <a:ext cx="4184732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9C452E-68D3-4C74-8A4E-0EBFDEF40F5D}"/>
                </a:ext>
              </a:extLst>
            </p:cNvPr>
            <p:cNvSpPr txBox="1"/>
            <p:nvPr/>
          </p:nvSpPr>
          <p:spPr>
            <a:xfrm>
              <a:off x="6626470" y="4211805"/>
              <a:ext cx="981106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5E848E-A974-439C-AFED-596F42435111}"/>
              </a:ext>
            </a:extLst>
          </p:cNvPr>
          <p:cNvGrpSpPr/>
          <p:nvPr/>
        </p:nvGrpSpPr>
        <p:grpSpPr>
          <a:xfrm>
            <a:off x="6700688" y="720936"/>
            <a:ext cx="5012892" cy="1028941"/>
            <a:chOff x="6626470" y="720936"/>
            <a:chExt cx="5012892" cy="102894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086EBB8-367D-4A3E-9C2A-B1C6BD1F9605}"/>
                </a:ext>
              </a:extLst>
            </p:cNvPr>
            <p:cNvSpPr txBox="1"/>
            <p:nvPr/>
          </p:nvSpPr>
          <p:spPr>
            <a:xfrm>
              <a:off x="6839171" y="1288212"/>
              <a:ext cx="472271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07582D1-C7E7-41E1-BF7A-D9460BAE7556}"/>
                </a:ext>
              </a:extLst>
            </p:cNvPr>
            <p:cNvSpPr txBox="1"/>
            <p:nvPr/>
          </p:nvSpPr>
          <p:spPr>
            <a:xfrm>
              <a:off x="7454630" y="751713"/>
              <a:ext cx="4184732" cy="523220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9D53A5A-B18B-4EDC-BA10-843AF3775AB4}"/>
                </a:ext>
              </a:extLst>
            </p:cNvPr>
            <p:cNvSpPr txBox="1"/>
            <p:nvPr/>
          </p:nvSpPr>
          <p:spPr>
            <a:xfrm>
              <a:off x="6626470" y="720936"/>
              <a:ext cx="981106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9384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Oval 82">
            <a:extLst>
              <a:ext uri="{FF2B5EF4-FFF2-40B4-BE49-F238E27FC236}">
                <a16:creationId xmlns:a16="http://schemas.microsoft.com/office/drawing/2014/main" id="{ADE5F145-AC16-4982-B578-B0D5EF8EDB25}"/>
              </a:ext>
            </a:extLst>
          </p:cNvPr>
          <p:cNvSpPr/>
          <p:nvPr/>
        </p:nvSpPr>
        <p:spPr>
          <a:xfrm>
            <a:off x="7687900" y="6098062"/>
            <a:ext cx="4150502" cy="42042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7">
            <a:extLst>
              <a:ext uri="{FF2B5EF4-FFF2-40B4-BE49-F238E27FC236}">
                <a16:creationId xmlns:a16="http://schemas.microsoft.com/office/drawing/2014/main" id="{D032523A-4B4A-439D-80CF-B2436F863B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090192"/>
              </p:ext>
            </p:extLst>
          </p:nvPr>
        </p:nvGraphicFramePr>
        <p:xfrm>
          <a:off x="1404365" y="3950734"/>
          <a:ext cx="2014723" cy="20881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7">
            <a:extLst>
              <a:ext uri="{FF2B5EF4-FFF2-40B4-BE49-F238E27FC236}">
                <a16:creationId xmlns:a16="http://schemas.microsoft.com/office/drawing/2014/main" id="{563860C3-829C-415C-8F77-7322A3DB20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5074578"/>
              </p:ext>
            </p:extLst>
          </p:nvPr>
        </p:nvGraphicFramePr>
        <p:xfrm>
          <a:off x="4111757" y="3950734"/>
          <a:ext cx="2014723" cy="20881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Freeform 50">
            <a:extLst>
              <a:ext uri="{FF2B5EF4-FFF2-40B4-BE49-F238E27FC236}">
                <a16:creationId xmlns:a16="http://schemas.microsoft.com/office/drawing/2014/main" id="{FF0EE7C3-B3B6-4D19-9DDF-F31AD2592F88}"/>
              </a:ext>
            </a:extLst>
          </p:cNvPr>
          <p:cNvSpPr>
            <a:spLocks noChangeAspect="1"/>
          </p:cNvSpPr>
          <p:nvPr/>
        </p:nvSpPr>
        <p:spPr>
          <a:xfrm>
            <a:off x="7032965" y="2331609"/>
            <a:ext cx="2527880" cy="1992849"/>
          </a:xfrm>
          <a:custGeom>
            <a:avLst/>
            <a:gdLst>
              <a:gd name="connsiteX0" fmla="*/ 2816801 w 3030432"/>
              <a:gd name="connsiteY0" fmla="*/ 1302269 h 2389028"/>
              <a:gd name="connsiteX1" fmla="*/ 2816801 w 3030432"/>
              <a:gd name="connsiteY1" fmla="*/ 1414911 h 2389028"/>
              <a:gd name="connsiteX2" fmla="*/ 2816801 w 3030432"/>
              <a:gd name="connsiteY2" fmla="*/ 1302269 h 2389028"/>
              <a:gd name="connsiteX3" fmla="*/ 562836 w 3030432"/>
              <a:gd name="connsiteY3" fmla="*/ 927283 h 2389028"/>
              <a:gd name="connsiteX4" fmla="*/ 537673 w 3030432"/>
              <a:gd name="connsiteY4" fmla="*/ 933593 h 2389028"/>
              <a:gd name="connsiteX5" fmla="*/ 562836 w 3030432"/>
              <a:gd name="connsiteY5" fmla="*/ 933593 h 2389028"/>
              <a:gd name="connsiteX6" fmla="*/ 562836 w 3030432"/>
              <a:gd name="connsiteY6" fmla="*/ 927283 h 2389028"/>
              <a:gd name="connsiteX7" fmla="*/ 1150461 w 3030432"/>
              <a:gd name="connsiteY7" fmla="*/ 202377 h 2389028"/>
              <a:gd name="connsiteX8" fmla="*/ 1130911 w 3030432"/>
              <a:gd name="connsiteY8" fmla="*/ 204988 h 2389028"/>
              <a:gd name="connsiteX9" fmla="*/ 1225770 w 3030432"/>
              <a:gd name="connsiteY9" fmla="*/ 204988 h 2389028"/>
              <a:gd name="connsiteX10" fmla="*/ 1150461 w 3030432"/>
              <a:gd name="connsiteY10" fmla="*/ 202377 h 2389028"/>
              <a:gd name="connsiteX11" fmla="*/ 1158778 w 3030432"/>
              <a:gd name="connsiteY11" fmla="*/ 176 h 2389028"/>
              <a:gd name="connsiteX12" fmla="*/ 1356183 w 3030432"/>
              <a:gd name="connsiteY12" fmla="*/ 12982 h 2389028"/>
              <a:gd name="connsiteX13" fmla="*/ 1885183 w 3030432"/>
              <a:gd name="connsiteY13" fmla="*/ 424426 h 2389028"/>
              <a:gd name="connsiteX14" fmla="*/ 2306423 w 3030432"/>
              <a:gd name="connsiteY14" fmla="*/ 417896 h 2389028"/>
              <a:gd name="connsiteX15" fmla="*/ 2505614 w 3030432"/>
              <a:gd name="connsiteY15" fmla="*/ 741174 h 2389028"/>
              <a:gd name="connsiteX16" fmla="*/ 2920323 w 3030432"/>
              <a:gd name="connsiteY16" fmla="*/ 1008937 h 2389028"/>
              <a:gd name="connsiteX17" fmla="*/ 2956244 w 3030432"/>
              <a:gd name="connsiteY17" fmla="*/ 1635900 h 2389028"/>
              <a:gd name="connsiteX18" fmla="*/ 2440306 w 3030432"/>
              <a:gd name="connsiteY18" fmla="*/ 1939585 h 2389028"/>
              <a:gd name="connsiteX19" fmla="*/ 1369486 w 3030432"/>
              <a:gd name="connsiteY19" fmla="*/ 1935740 h 2389028"/>
              <a:gd name="connsiteX20" fmla="*/ 1490944 w 3030432"/>
              <a:gd name="connsiteY20" fmla="*/ 2389028 h 2389028"/>
              <a:gd name="connsiteX21" fmla="*/ 701674 w 3030432"/>
              <a:gd name="connsiteY21" fmla="*/ 1933342 h 2389028"/>
              <a:gd name="connsiteX22" fmla="*/ 621462 w 3030432"/>
              <a:gd name="connsiteY22" fmla="*/ 1933054 h 2389028"/>
              <a:gd name="connsiteX23" fmla="*/ 4296 w 3030432"/>
              <a:gd name="connsiteY23" fmla="*/ 1436710 h 2389028"/>
              <a:gd name="connsiteX24" fmla="*/ 373290 w 3030432"/>
              <a:gd name="connsiteY24" fmla="*/ 767296 h 2389028"/>
              <a:gd name="connsiteX25" fmla="*/ 663912 w 3030432"/>
              <a:gd name="connsiteY25" fmla="*/ 172988 h 2389028"/>
              <a:gd name="connsiteX26" fmla="*/ 1158778 w 3030432"/>
              <a:gd name="connsiteY26" fmla="*/ 176 h 2389028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30432" h="2389034">
                <a:moveTo>
                  <a:pt x="2816801" y="1302269"/>
                </a:moveTo>
                <a:lnTo>
                  <a:pt x="2816801" y="1414911"/>
                </a:lnTo>
                <a:cubicBezTo>
                  <a:pt x="2823903" y="1379524"/>
                  <a:pt x="2824274" y="1341419"/>
                  <a:pt x="2816801" y="1302269"/>
                </a:cubicBezTo>
                <a:close/>
                <a:moveTo>
                  <a:pt x="562836" y="927283"/>
                </a:moveTo>
                <a:lnTo>
                  <a:pt x="537673" y="933593"/>
                </a:lnTo>
                <a:lnTo>
                  <a:pt x="562836" y="933593"/>
                </a:lnTo>
                <a:lnTo>
                  <a:pt x="562836" y="927283"/>
                </a:lnTo>
                <a:close/>
                <a:moveTo>
                  <a:pt x="1150461" y="202377"/>
                </a:moveTo>
                <a:lnTo>
                  <a:pt x="1130911" y="204988"/>
                </a:lnTo>
                <a:lnTo>
                  <a:pt x="1225770" y="204988"/>
                </a:lnTo>
                <a:cubicBezTo>
                  <a:pt x="1201550" y="202774"/>
                  <a:pt x="1176451" y="201940"/>
                  <a:pt x="1150461" y="202377"/>
                </a:cubicBezTo>
                <a:close/>
                <a:moveTo>
                  <a:pt x="1158778" y="176"/>
                </a:moveTo>
                <a:cubicBezTo>
                  <a:pt x="1218355" y="-965"/>
                  <a:pt x="1282984" y="3457"/>
                  <a:pt x="1356183" y="12982"/>
                </a:cubicBezTo>
                <a:cubicBezTo>
                  <a:pt x="1619595" y="56522"/>
                  <a:pt x="1824229" y="256800"/>
                  <a:pt x="1885183" y="424426"/>
                </a:cubicBezTo>
                <a:cubicBezTo>
                  <a:pt x="2026685" y="343878"/>
                  <a:pt x="2125737" y="331905"/>
                  <a:pt x="2306423" y="417896"/>
                </a:cubicBezTo>
                <a:cubicBezTo>
                  <a:pt x="2441394" y="514771"/>
                  <a:pt x="2491463" y="592051"/>
                  <a:pt x="2505614" y="741174"/>
                </a:cubicBezTo>
                <a:cubicBezTo>
                  <a:pt x="2632965" y="740085"/>
                  <a:pt x="2825625" y="869613"/>
                  <a:pt x="2920323" y="1008937"/>
                </a:cubicBezTo>
                <a:cubicBezTo>
                  <a:pt x="3045498" y="1217926"/>
                  <a:pt x="3072710" y="1449771"/>
                  <a:pt x="2956244" y="1635900"/>
                </a:cubicBezTo>
                <a:cubicBezTo>
                  <a:pt x="2827803" y="1818765"/>
                  <a:pt x="2666709" y="1923258"/>
                  <a:pt x="2440306" y="1939585"/>
                </a:cubicBezTo>
                <a:lnTo>
                  <a:pt x="1369486" y="1935740"/>
                </a:lnTo>
                <a:cubicBezTo>
                  <a:pt x="1190897" y="2029686"/>
                  <a:pt x="1193283" y="2256982"/>
                  <a:pt x="1490944" y="2389028"/>
                </a:cubicBezTo>
                <a:cubicBezTo>
                  <a:pt x="1227854" y="2389533"/>
                  <a:pt x="869514" y="2361462"/>
                  <a:pt x="701674" y="1933342"/>
                </a:cubicBezTo>
                <a:lnTo>
                  <a:pt x="621462" y="1933054"/>
                </a:lnTo>
                <a:cubicBezTo>
                  <a:pt x="477783" y="1930877"/>
                  <a:pt x="66339" y="1817677"/>
                  <a:pt x="4296" y="1436710"/>
                </a:cubicBezTo>
                <a:cubicBezTo>
                  <a:pt x="-20739" y="1258199"/>
                  <a:pt x="58719" y="919683"/>
                  <a:pt x="373290" y="767296"/>
                </a:cubicBezTo>
                <a:cubicBezTo>
                  <a:pt x="378732" y="624706"/>
                  <a:pt x="465810" y="318845"/>
                  <a:pt x="663912" y="172988"/>
                </a:cubicBezTo>
                <a:cubicBezTo>
                  <a:pt x="846776" y="57065"/>
                  <a:pt x="980048" y="3593"/>
                  <a:pt x="1158778" y="1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Oval 1">
            <a:extLst>
              <a:ext uri="{FF2B5EF4-FFF2-40B4-BE49-F238E27FC236}">
                <a16:creationId xmlns:a16="http://schemas.microsoft.com/office/drawing/2014/main" id="{FE24AB1F-19C7-4E14-B09E-7DB9BB6EC159}"/>
              </a:ext>
            </a:extLst>
          </p:cNvPr>
          <p:cNvSpPr/>
          <p:nvPr/>
        </p:nvSpPr>
        <p:spPr>
          <a:xfrm>
            <a:off x="8736387" y="2763575"/>
            <a:ext cx="182982" cy="221784"/>
          </a:xfrm>
          <a:custGeom>
            <a:avLst/>
            <a:gdLst/>
            <a:ahLst/>
            <a:cxnLst/>
            <a:rect l="l" t="t" r="r" b="b"/>
            <a:pathLst>
              <a:path w="3196161" h="3873927">
                <a:moveTo>
                  <a:pt x="1134444" y="1312886"/>
                </a:moveTo>
                <a:lnTo>
                  <a:pt x="1029913" y="1373237"/>
                </a:lnTo>
                <a:lnTo>
                  <a:pt x="1559121" y="2289852"/>
                </a:lnTo>
                <a:lnTo>
                  <a:pt x="2475736" y="1760644"/>
                </a:lnTo>
                <a:lnTo>
                  <a:pt x="2411067" y="1648634"/>
                </a:lnTo>
                <a:lnTo>
                  <a:pt x="1598983" y="2117491"/>
                </a:lnTo>
                <a:close/>
                <a:moveTo>
                  <a:pt x="1645882" y="878244"/>
                </a:moveTo>
                <a:cubicBezTo>
                  <a:pt x="2300940" y="887681"/>
                  <a:pt x="2833308" y="1403255"/>
                  <a:pt x="2868726" y="2051573"/>
                </a:cubicBezTo>
                <a:lnTo>
                  <a:pt x="2594281" y="2051573"/>
                </a:lnTo>
                <a:cubicBezTo>
                  <a:pt x="2554516" y="2051573"/>
                  <a:pt x="2522281" y="2083808"/>
                  <a:pt x="2522281" y="2123573"/>
                </a:cubicBezTo>
                <a:cubicBezTo>
                  <a:pt x="2522281" y="2163338"/>
                  <a:pt x="2554516" y="2195573"/>
                  <a:pt x="2594281" y="2195573"/>
                </a:cubicBezTo>
                <a:lnTo>
                  <a:pt x="2868692" y="2195573"/>
                </a:lnTo>
                <a:cubicBezTo>
                  <a:pt x="2833383" y="2842251"/>
                  <a:pt x="2303637" y="3356885"/>
                  <a:pt x="1650855" y="3368700"/>
                </a:cubicBezTo>
                <a:lnTo>
                  <a:pt x="1650855" y="3086354"/>
                </a:lnTo>
                <a:cubicBezTo>
                  <a:pt x="1650855" y="3046589"/>
                  <a:pt x="1618620" y="3014354"/>
                  <a:pt x="1578855" y="3014354"/>
                </a:cubicBezTo>
                <a:cubicBezTo>
                  <a:pt x="1539090" y="3014354"/>
                  <a:pt x="1506855" y="3046589"/>
                  <a:pt x="1506855" y="3086354"/>
                </a:cubicBezTo>
                <a:lnTo>
                  <a:pt x="1506855" y="3364106"/>
                </a:lnTo>
                <a:cubicBezTo>
                  <a:pt x="898016" y="3306544"/>
                  <a:pt x="416884" y="2810819"/>
                  <a:pt x="383291" y="2195574"/>
                </a:cubicBezTo>
                <a:lnTo>
                  <a:pt x="639947" y="2195574"/>
                </a:lnTo>
                <a:cubicBezTo>
                  <a:pt x="679712" y="2195574"/>
                  <a:pt x="711947" y="2163339"/>
                  <a:pt x="711947" y="2123574"/>
                </a:cubicBezTo>
                <a:cubicBezTo>
                  <a:pt x="711947" y="2083809"/>
                  <a:pt x="679712" y="2051574"/>
                  <a:pt x="639947" y="2051574"/>
                </a:cubicBezTo>
                <a:lnTo>
                  <a:pt x="383291" y="2051574"/>
                </a:lnTo>
                <a:cubicBezTo>
                  <a:pt x="416793" y="1438003"/>
                  <a:pt x="895405" y="943302"/>
                  <a:pt x="1501882" y="883395"/>
                </a:cubicBezTo>
                <a:lnTo>
                  <a:pt x="1501882" y="1155809"/>
                </a:lnTo>
                <a:cubicBezTo>
                  <a:pt x="1501882" y="1195574"/>
                  <a:pt x="1534117" y="1227809"/>
                  <a:pt x="1573882" y="1227809"/>
                </a:cubicBezTo>
                <a:cubicBezTo>
                  <a:pt x="1613647" y="1227809"/>
                  <a:pt x="1645882" y="1195574"/>
                  <a:pt x="1645882" y="1155809"/>
                </a:cubicBezTo>
                <a:close/>
                <a:moveTo>
                  <a:pt x="1625992" y="743938"/>
                </a:moveTo>
                <a:cubicBezTo>
                  <a:pt x="864040" y="743938"/>
                  <a:pt x="246355" y="1361623"/>
                  <a:pt x="246355" y="2123575"/>
                </a:cubicBezTo>
                <a:cubicBezTo>
                  <a:pt x="246355" y="2885527"/>
                  <a:pt x="864040" y="3503212"/>
                  <a:pt x="1625992" y="3503212"/>
                </a:cubicBezTo>
                <a:cubicBezTo>
                  <a:pt x="2387944" y="3503212"/>
                  <a:pt x="3005629" y="2885527"/>
                  <a:pt x="3005629" y="2123575"/>
                </a:cubicBezTo>
                <a:cubicBezTo>
                  <a:pt x="3005629" y="1361623"/>
                  <a:pt x="2387944" y="743938"/>
                  <a:pt x="1625992" y="743938"/>
                </a:cubicBezTo>
                <a:close/>
                <a:moveTo>
                  <a:pt x="1469618" y="310427"/>
                </a:moveTo>
                <a:lnTo>
                  <a:pt x="1688095" y="310427"/>
                </a:lnTo>
                <a:cubicBezTo>
                  <a:pt x="1738726" y="310427"/>
                  <a:pt x="1779771" y="351472"/>
                  <a:pt x="1779771" y="402103"/>
                </a:cubicBezTo>
                <a:lnTo>
                  <a:pt x="1779771" y="561173"/>
                </a:lnTo>
                <a:cubicBezTo>
                  <a:pt x="2574796" y="638137"/>
                  <a:pt x="3196161" y="1308293"/>
                  <a:pt x="3196161" y="2123576"/>
                </a:cubicBezTo>
                <a:cubicBezTo>
                  <a:pt x="3196161" y="2565839"/>
                  <a:pt x="3013313" y="2965396"/>
                  <a:pt x="2718416" y="3250079"/>
                </a:cubicBezTo>
                <a:lnTo>
                  <a:pt x="3179634" y="3711298"/>
                </a:lnTo>
                <a:lnTo>
                  <a:pt x="3017006" y="3873926"/>
                </a:lnTo>
                <a:lnTo>
                  <a:pt x="2540951" y="3397870"/>
                </a:lnTo>
                <a:cubicBezTo>
                  <a:pt x="2284062" y="3584539"/>
                  <a:pt x="1967781" y="3693744"/>
                  <a:pt x="1625993" y="3693744"/>
                </a:cubicBezTo>
                <a:cubicBezTo>
                  <a:pt x="1265632" y="3693744"/>
                  <a:pt x="933625" y="3572348"/>
                  <a:pt x="669641" y="3366916"/>
                </a:cubicBezTo>
                <a:lnTo>
                  <a:pt x="162629" y="3873927"/>
                </a:lnTo>
                <a:lnTo>
                  <a:pt x="0" y="3711298"/>
                </a:lnTo>
                <a:lnTo>
                  <a:pt x="497495" y="3213804"/>
                </a:lnTo>
                <a:cubicBezTo>
                  <a:pt x="223765" y="2932051"/>
                  <a:pt x="55825" y="2547426"/>
                  <a:pt x="55825" y="2123576"/>
                </a:cubicBezTo>
                <a:cubicBezTo>
                  <a:pt x="55825" y="1340908"/>
                  <a:pt x="628469" y="691988"/>
                  <a:pt x="1377942" y="574870"/>
                </a:cubicBezTo>
                <a:lnTo>
                  <a:pt x="1377942" y="402103"/>
                </a:lnTo>
                <a:cubicBezTo>
                  <a:pt x="1377942" y="351472"/>
                  <a:pt x="1418987" y="310427"/>
                  <a:pt x="1469618" y="310427"/>
                </a:cubicBezTo>
                <a:close/>
                <a:moveTo>
                  <a:pt x="2831553" y="225"/>
                </a:moveTo>
                <a:cubicBezTo>
                  <a:pt x="2916867" y="-3515"/>
                  <a:pt x="2997439" y="39539"/>
                  <a:pt x="3041747" y="112542"/>
                </a:cubicBezTo>
                <a:cubicBezTo>
                  <a:pt x="3078869" y="173705"/>
                  <a:pt x="3085591" y="247747"/>
                  <a:pt x="3059870" y="312990"/>
                </a:cubicBezTo>
                <a:cubicBezTo>
                  <a:pt x="3075456" y="332020"/>
                  <a:pt x="3089643" y="352363"/>
                  <a:pt x="3102605" y="373718"/>
                </a:cubicBezTo>
                <a:cubicBezTo>
                  <a:pt x="3214720" y="558442"/>
                  <a:pt x="3217250" y="789585"/>
                  <a:pt x="3109208" y="976720"/>
                </a:cubicBezTo>
                <a:lnTo>
                  <a:pt x="2065775" y="419163"/>
                </a:lnTo>
                <a:cubicBezTo>
                  <a:pt x="2161297" y="225339"/>
                  <a:pt x="2354860" y="98978"/>
                  <a:pt x="2570737" y="89516"/>
                </a:cubicBezTo>
                <a:cubicBezTo>
                  <a:pt x="2599986" y="88234"/>
                  <a:pt x="2629015" y="89125"/>
                  <a:pt x="2657583" y="92493"/>
                </a:cubicBezTo>
                <a:cubicBezTo>
                  <a:pt x="2697857" y="37266"/>
                  <a:pt x="2761754" y="3284"/>
                  <a:pt x="2831553" y="225"/>
                </a:cubicBezTo>
                <a:close/>
                <a:moveTo>
                  <a:pt x="272597" y="56"/>
                </a:moveTo>
                <a:cubicBezTo>
                  <a:pt x="354219" y="-1733"/>
                  <a:pt x="430570" y="39143"/>
                  <a:pt x="473389" y="108037"/>
                </a:cubicBezTo>
                <a:cubicBezTo>
                  <a:pt x="510546" y="98450"/>
                  <a:pt x="549098" y="93727"/>
                  <a:pt x="588300" y="92868"/>
                </a:cubicBezTo>
                <a:cubicBezTo>
                  <a:pt x="804333" y="88136"/>
                  <a:pt x="1005774" y="201515"/>
                  <a:pt x="1113816" y="388650"/>
                </a:cubicBezTo>
                <a:lnTo>
                  <a:pt x="109241" y="1013511"/>
                </a:lnTo>
                <a:cubicBezTo>
                  <a:pt x="-10854" y="833874"/>
                  <a:pt x="-23504" y="603063"/>
                  <a:pt x="76240" y="411377"/>
                </a:cubicBezTo>
                <a:cubicBezTo>
                  <a:pt x="88940" y="386971"/>
                  <a:pt x="103205" y="363693"/>
                  <a:pt x="118956" y="341698"/>
                </a:cubicBezTo>
                <a:lnTo>
                  <a:pt x="83272" y="363894"/>
                </a:lnTo>
                <a:cubicBezTo>
                  <a:pt x="35810" y="292902"/>
                  <a:pt x="30811" y="201685"/>
                  <a:pt x="70230" y="125931"/>
                </a:cubicBezTo>
                <a:cubicBezTo>
                  <a:pt x="109649" y="50176"/>
                  <a:pt x="187221" y="1926"/>
                  <a:pt x="272597" y="5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0AFAD27-20F1-4374-A986-8C0591B792D6}"/>
              </a:ext>
            </a:extLst>
          </p:cNvPr>
          <p:cNvGrpSpPr/>
          <p:nvPr/>
        </p:nvGrpSpPr>
        <p:grpSpPr>
          <a:xfrm>
            <a:off x="7888926" y="2813267"/>
            <a:ext cx="224764" cy="229581"/>
            <a:chOff x="2600940" y="1364722"/>
            <a:chExt cx="3925967" cy="401011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3" name="Donut 1">
              <a:extLst>
                <a:ext uri="{FF2B5EF4-FFF2-40B4-BE49-F238E27FC236}">
                  <a16:creationId xmlns:a16="http://schemas.microsoft.com/office/drawing/2014/main" id="{2AC4BAA6-CFAD-4DC1-9D8F-6FF2E7BA9FC1}"/>
                </a:ext>
              </a:extLst>
            </p:cNvPr>
            <p:cNvSpPr/>
            <p:nvPr/>
          </p:nvSpPr>
          <p:spPr>
            <a:xfrm>
              <a:off x="2600940" y="1468514"/>
              <a:ext cx="1778702" cy="3906318"/>
            </a:xfrm>
            <a:custGeom>
              <a:avLst/>
              <a:gdLst/>
              <a:ahLst/>
              <a:cxnLst/>
              <a:rect l="l" t="t" r="r" b="b"/>
              <a:pathLst>
                <a:path w="1778702" h="3906318">
                  <a:moveTo>
                    <a:pt x="864588" y="1587925"/>
                  </a:moveTo>
                  <a:lnTo>
                    <a:pt x="724641" y="2110216"/>
                  </a:lnTo>
                  <a:lnTo>
                    <a:pt x="826949" y="2110216"/>
                  </a:lnTo>
                  <a:lnTo>
                    <a:pt x="826949" y="1984216"/>
                  </a:lnTo>
                  <a:cubicBezTo>
                    <a:pt x="826949" y="1944451"/>
                    <a:pt x="859184" y="1912216"/>
                    <a:pt x="898949" y="1912216"/>
                  </a:cubicBezTo>
                  <a:cubicBezTo>
                    <a:pt x="938714" y="1912216"/>
                    <a:pt x="970949" y="1944451"/>
                    <a:pt x="970949" y="1984216"/>
                  </a:cubicBezTo>
                  <a:lnTo>
                    <a:pt x="970949" y="2110216"/>
                  </a:lnTo>
                  <a:lnTo>
                    <a:pt x="1049559" y="2110216"/>
                  </a:lnTo>
                  <a:lnTo>
                    <a:pt x="910861" y="1592590"/>
                  </a:lnTo>
                  <a:close/>
                  <a:moveTo>
                    <a:pt x="923096" y="1336867"/>
                  </a:moveTo>
                  <a:lnTo>
                    <a:pt x="892009" y="1336868"/>
                  </a:lnTo>
                  <a:cubicBezTo>
                    <a:pt x="880711" y="1336867"/>
                    <a:pt x="871552" y="1346027"/>
                    <a:pt x="871552" y="1357325"/>
                  </a:cubicBezTo>
                  <a:lnTo>
                    <a:pt x="871552" y="1496411"/>
                  </a:lnTo>
                  <a:cubicBezTo>
                    <a:pt x="871552" y="1507709"/>
                    <a:pt x="880712" y="1516868"/>
                    <a:pt x="892009" y="1516868"/>
                  </a:cubicBezTo>
                  <a:lnTo>
                    <a:pt x="923096" y="1516868"/>
                  </a:lnTo>
                  <a:cubicBezTo>
                    <a:pt x="934394" y="1516868"/>
                    <a:pt x="943552" y="1507709"/>
                    <a:pt x="943552" y="1496411"/>
                  </a:cubicBezTo>
                  <a:lnTo>
                    <a:pt x="943552" y="1357325"/>
                  </a:lnTo>
                  <a:cubicBezTo>
                    <a:pt x="943552" y="1346027"/>
                    <a:pt x="934393" y="1336867"/>
                    <a:pt x="923096" y="1336867"/>
                  </a:cubicBezTo>
                  <a:close/>
                  <a:moveTo>
                    <a:pt x="1192157" y="1264156"/>
                  </a:moveTo>
                  <a:lnTo>
                    <a:pt x="1162946" y="1274788"/>
                  </a:lnTo>
                  <a:cubicBezTo>
                    <a:pt x="1152330" y="1278652"/>
                    <a:pt x="1146855" y="1290392"/>
                    <a:pt x="1150719" y="1301008"/>
                  </a:cubicBezTo>
                  <a:lnTo>
                    <a:pt x="1198289" y="1431707"/>
                  </a:lnTo>
                  <a:cubicBezTo>
                    <a:pt x="1202153" y="1442323"/>
                    <a:pt x="1213893" y="1447797"/>
                    <a:pt x="1224510" y="1443934"/>
                  </a:cubicBezTo>
                  <a:lnTo>
                    <a:pt x="1253721" y="1433301"/>
                  </a:lnTo>
                  <a:cubicBezTo>
                    <a:pt x="1264337" y="1429437"/>
                    <a:pt x="1269812" y="1417697"/>
                    <a:pt x="1265947" y="1407081"/>
                  </a:cubicBezTo>
                  <a:lnTo>
                    <a:pt x="1218377" y="1276382"/>
                  </a:lnTo>
                  <a:cubicBezTo>
                    <a:pt x="1214513" y="1265766"/>
                    <a:pt x="1202774" y="1260292"/>
                    <a:pt x="1192157" y="1264156"/>
                  </a:cubicBezTo>
                  <a:close/>
                  <a:moveTo>
                    <a:pt x="672939" y="1256024"/>
                  </a:moveTo>
                  <a:cubicBezTo>
                    <a:pt x="662323" y="1252159"/>
                    <a:pt x="650584" y="1257634"/>
                    <a:pt x="646720" y="1268250"/>
                  </a:cubicBezTo>
                  <a:lnTo>
                    <a:pt x="599149" y="1398948"/>
                  </a:lnTo>
                  <a:cubicBezTo>
                    <a:pt x="595285" y="1409565"/>
                    <a:pt x="600759" y="1421304"/>
                    <a:pt x="611376" y="1425168"/>
                  </a:cubicBezTo>
                  <a:lnTo>
                    <a:pt x="640587" y="1435800"/>
                  </a:lnTo>
                  <a:cubicBezTo>
                    <a:pt x="651204" y="1439665"/>
                    <a:pt x="662943" y="1434190"/>
                    <a:pt x="666808" y="1423574"/>
                  </a:cubicBezTo>
                  <a:lnTo>
                    <a:pt x="714378" y="1292875"/>
                  </a:lnTo>
                  <a:cubicBezTo>
                    <a:pt x="718241" y="1282259"/>
                    <a:pt x="712767" y="1270520"/>
                    <a:pt x="702151" y="1266655"/>
                  </a:cubicBezTo>
                  <a:close/>
                  <a:moveTo>
                    <a:pt x="532625" y="1107329"/>
                  </a:moveTo>
                  <a:cubicBezTo>
                    <a:pt x="527568" y="1105974"/>
                    <a:pt x="521995" y="1106548"/>
                    <a:pt x="517102" y="1109372"/>
                  </a:cubicBezTo>
                  <a:lnTo>
                    <a:pt x="396650" y="1178915"/>
                  </a:lnTo>
                  <a:cubicBezTo>
                    <a:pt x="386866" y="1184564"/>
                    <a:pt x="383514" y="1197076"/>
                    <a:pt x="389163" y="1206860"/>
                  </a:cubicBezTo>
                  <a:lnTo>
                    <a:pt x="404706" y="1233781"/>
                  </a:lnTo>
                  <a:cubicBezTo>
                    <a:pt x="410355" y="1243566"/>
                    <a:pt x="422866" y="1246918"/>
                    <a:pt x="432650" y="1241269"/>
                  </a:cubicBezTo>
                  <a:lnTo>
                    <a:pt x="553102" y="1171726"/>
                  </a:lnTo>
                  <a:cubicBezTo>
                    <a:pt x="562887" y="1166077"/>
                    <a:pt x="566239" y="1153566"/>
                    <a:pt x="560590" y="1143781"/>
                  </a:cubicBezTo>
                  <a:lnTo>
                    <a:pt x="545047" y="1116860"/>
                  </a:lnTo>
                  <a:cubicBezTo>
                    <a:pt x="542223" y="1111968"/>
                    <a:pt x="537682" y="1108684"/>
                    <a:pt x="532625" y="1107329"/>
                  </a:cubicBezTo>
                  <a:close/>
                  <a:moveTo>
                    <a:pt x="1298883" y="1104409"/>
                  </a:moveTo>
                  <a:cubicBezTo>
                    <a:pt x="1293826" y="1105764"/>
                    <a:pt x="1289286" y="1109048"/>
                    <a:pt x="1286462" y="1113940"/>
                  </a:cubicBezTo>
                  <a:lnTo>
                    <a:pt x="1270919" y="1140861"/>
                  </a:lnTo>
                  <a:cubicBezTo>
                    <a:pt x="1265269" y="1150645"/>
                    <a:pt x="1268622" y="1163156"/>
                    <a:pt x="1278407" y="1168806"/>
                  </a:cubicBezTo>
                  <a:lnTo>
                    <a:pt x="1398859" y="1238349"/>
                  </a:lnTo>
                  <a:cubicBezTo>
                    <a:pt x="1408643" y="1243998"/>
                    <a:pt x="1421154" y="1240646"/>
                    <a:pt x="1426803" y="1230862"/>
                  </a:cubicBezTo>
                  <a:lnTo>
                    <a:pt x="1442346" y="1203940"/>
                  </a:lnTo>
                  <a:cubicBezTo>
                    <a:pt x="1447995" y="1194156"/>
                    <a:pt x="1444642" y="1181644"/>
                    <a:pt x="1434859" y="1175995"/>
                  </a:cubicBezTo>
                  <a:lnTo>
                    <a:pt x="1314407" y="1106452"/>
                  </a:lnTo>
                  <a:cubicBezTo>
                    <a:pt x="1309514" y="1103628"/>
                    <a:pt x="1303940" y="1103054"/>
                    <a:pt x="1298883" y="1104409"/>
                  </a:cubicBezTo>
                  <a:close/>
                  <a:moveTo>
                    <a:pt x="912290" y="764642"/>
                  </a:moveTo>
                  <a:cubicBezTo>
                    <a:pt x="1031597" y="764642"/>
                    <a:pt x="1128314" y="861359"/>
                    <a:pt x="1128314" y="980666"/>
                  </a:cubicBezTo>
                  <a:cubicBezTo>
                    <a:pt x="1128314" y="1099973"/>
                    <a:pt x="1031597" y="1196690"/>
                    <a:pt x="912290" y="1196690"/>
                  </a:cubicBezTo>
                  <a:cubicBezTo>
                    <a:pt x="792983" y="1196690"/>
                    <a:pt x="696266" y="1099973"/>
                    <a:pt x="696266" y="980666"/>
                  </a:cubicBezTo>
                  <a:cubicBezTo>
                    <a:pt x="696266" y="861359"/>
                    <a:pt x="792983" y="764642"/>
                    <a:pt x="912290" y="764642"/>
                  </a:cubicBezTo>
                  <a:close/>
                  <a:moveTo>
                    <a:pt x="912290" y="672441"/>
                  </a:moveTo>
                  <a:cubicBezTo>
                    <a:pt x="742062" y="672441"/>
                    <a:pt x="604065" y="810438"/>
                    <a:pt x="604065" y="980666"/>
                  </a:cubicBezTo>
                  <a:cubicBezTo>
                    <a:pt x="604065" y="1146433"/>
                    <a:pt x="734924" y="1281636"/>
                    <a:pt x="899020" y="1287553"/>
                  </a:cubicBezTo>
                  <a:cubicBezTo>
                    <a:pt x="904827" y="1288053"/>
                    <a:pt x="910472" y="1287196"/>
                    <a:pt x="916022" y="1285840"/>
                  </a:cubicBezTo>
                  <a:lnTo>
                    <a:pt x="919967" y="1288117"/>
                  </a:lnTo>
                  <a:cubicBezTo>
                    <a:pt x="1086657" y="1284714"/>
                    <a:pt x="1220515" y="1148322"/>
                    <a:pt x="1220515" y="980666"/>
                  </a:cubicBezTo>
                  <a:cubicBezTo>
                    <a:pt x="1220515" y="810438"/>
                    <a:pt x="1082518" y="672441"/>
                    <a:pt x="912290" y="672441"/>
                  </a:cubicBezTo>
                  <a:close/>
                  <a:moveTo>
                    <a:pt x="905153" y="0"/>
                  </a:moveTo>
                  <a:lnTo>
                    <a:pt x="919427" y="0"/>
                  </a:lnTo>
                  <a:cubicBezTo>
                    <a:pt x="1034792" y="0"/>
                    <a:pt x="1128314" y="93522"/>
                    <a:pt x="1128314" y="208887"/>
                  </a:cubicBezTo>
                  <a:lnTo>
                    <a:pt x="1128314" y="409800"/>
                  </a:lnTo>
                  <a:cubicBezTo>
                    <a:pt x="1360062" y="495553"/>
                    <a:pt x="1524358" y="718923"/>
                    <a:pt x="1524358" y="980666"/>
                  </a:cubicBezTo>
                  <a:cubicBezTo>
                    <a:pt x="1524358" y="1195022"/>
                    <a:pt x="1414167" y="1383641"/>
                    <a:pt x="1246914" y="1492322"/>
                  </a:cubicBezTo>
                  <a:lnTo>
                    <a:pt x="1412479" y="2110216"/>
                  </a:lnTo>
                  <a:lnTo>
                    <a:pt x="1560290" y="2110216"/>
                  </a:lnTo>
                  <a:cubicBezTo>
                    <a:pt x="1600055" y="2110216"/>
                    <a:pt x="1632290" y="2142451"/>
                    <a:pt x="1632290" y="2182216"/>
                  </a:cubicBezTo>
                  <a:cubicBezTo>
                    <a:pt x="1632290" y="2221981"/>
                    <a:pt x="1600055" y="2254216"/>
                    <a:pt x="1560290" y="2254216"/>
                  </a:cubicBezTo>
                  <a:lnTo>
                    <a:pt x="1451063" y="2254216"/>
                  </a:lnTo>
                  <a:lnTo>
                    <a:pt x="1778702" y="3476979"/>
                  </a:lnTo>
                  <a:lnTo>
                    <a:pt x="1530823" y="3906318"/>
                  </a:lnTo>
                  <a:lnTo>
                    <a:pt x="1088143" y="2254216"/>
                  </a:lnTo>
                  <a:lnTo>
                    <a:pt x="970949" y="2254216"/>
                  </a:lnTo>
                  <a:lnTo>
                    <a:pt x="970949" y="2380216"/>
                  </a:lnTo>
                  <a:cubicBezTo>
                    <a:pt x="970949" y="2419981"/>
                    <a:pt x="938714" y="2452216"/>
                    <a:pt x="898949" y="2452216"/>
                  </a:cubicBezTo>
                  <a:cubicBezTo>
                    <a:pt x="859184" y="2452216"/>
                    <a:pt x="826949" y="2419981"/>
                    <a:pt x="826949" y="2380216"/>
                  </a:cubicBezTo>
                  <a:lnTo>
                    <a:pt x="826949" y="2254216"/>
                  </a:lnTo>
                  <a:lnTo>
                    <a:pt x="686056" y="2254216"/>
                  </a:lnTo>
                  <a:lnTo>
                    <a:pt x="243376" y="3906318"/>
                  </a:lnTo>
                  <a:lnTo>
                    <a:pt x="0" y="3484777"/>
                  </a:lnTo>
                  <a:lnTo>
                    <a:pt x="329728" y="2254216"/>
                  </a:lnTo>
                  <a:lnTo>
                    <a:pt x="264290" y="2254216"/>
                  </a:lnTo>
                  <a:cubicBezTo>
                    <a:pt x="224525" y="2254216"/>
                    <a:pt x="192290" y="2221981"/>
                    <a:pt x="192290" y="2182216"/>
                  </a:cubicBezTo>
                  <a:cubicBezTo>
                    <a:pt x="192290" y="2142451"/>
                    <a:pt x="224525" y="2110216"/>
                    <a:pt x="264290" y="2110216"/>
                  </a:cubicBezTo>
                  <a:lnTo>
                    <a:pt x="368313" y="2110216"/>
                  </a:lnTo>
                  <a:lnTo>
                    <a:pt x="539978" y="1469552"/>
                  </a:lnTo>
                  <a:lnTo>
                    <a:pt x="544387" y="1467006"/>
                  </a:lnTo>
                  <a:cubicBezTo>
                    <a:pt x="395505" y="1357069"/>
                    <a:pt x="300222" y="1179995"/>
                    <a:pt x="300222" y="980666"/>
                  </a:cubicBezTo>
                  <a:cubicBezTo>
                    <a:pt x="300222" y="718923"/>
                    <a:pt x="464518" y="495553"/>
                    <a:pt x="696266" y="409800"/>
                  </a:cubicBezTo>
                  <a:lnTo>
                    <a:pt x="696266" y="208887"/>
                  </a:lnTo>
                  <a:cubicBezTo>
                    <a:pt x="696266" y="93522"/>
                    <a:pt x="789788" y="0"/>
                    <a:pt x="90515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4" name="Rectangle 4">
              <a:extLst>
                <a:ext uri="{FF2B5EF4-FFF2-40B4-BE49-F238E27FC236}">
                  <a16:creationId xmlns:a16="http://schemas.microsoft.com/office/drawing/2014/main" id="{671EA3AC-3582-4575-9748-795B032F704F}"/>
                </a:ext>
              </a:extLst>
            </p:cNvPr>
            <p:cNvSpPr/>
            <p:nvPr/>
          </p:nvSpPr>
          <p:spPr>
            <a:xfrm rot="20700000">
              <a:off x="4527766" y="1364722"/>
              <a:ext cx="1999141" cy="3816424"/>
            </a:xfrm>
            <a:custGeom>
              <a:avLst/>
              <a:gdLst/>
              <a:ahLst/>
              <a:cxnLst/>
              <a:rect l="l" t="t" r="r" b="b"/>
              <a:pathLst>
                <a:path w="1999141" h="3816424">
                  <a:moveTo>
                    <a:pt x="444116" y="3513946"/>
                  </a:moveTo>
                  <a:lnTo>
                    <a:pt x="253648" y="3515763"/>
                  </a:lnTo>
                  <a:lnTo>
                    <a:pt x="111407" y="3515763"/>
                  </a:lnTo>
                  <a:cubicBezTo>
                    <a:pt x="99100" y="3515763"/>
                    <a:pt x="89123" y="3525740"/>
                    <a:pt x="89123" y="3538047"/>
                  </a:cubicBezTo>
                  <a:lnTo>
                    <a:pt x="89123" y="3565479"/>
                  </a:lnTo>
                  <a:cubicBezTo>
                    <a:pt x="89123" y="3577786"/>
                    <a:pt x="99100" y="3587763"/>
                    <a:pt x="111407" y="3587763"/>
                  </a:cubicBezTo>
                  <a:lnTo>
                    <a:pt x="426839" y="3587763"/>
                  </a:lnTo>
                  <a:cubicBezTo>
                    <a:pt x="439146" y="3587763"/>
                    <a:pt x="449123" y="3577786"/>
                    <a:pt x="449123" y="3565479"/>
                  </a:cubicBezTo>
                  <a:lnTo>
                    <a:pt x="449123" y="3538047"/>
                  </a:lnTo>
                  <a:lnTo>
                    <a:pt x="445294" y="3528803"/>
                  </a:lnTo>
                  <a:lnTo>
                    <a:pt x="444258" y="3528878"/>
                  </a:lnTo>
                  <a:close/>
                  <a:moveTo>
                    <a:pt x="318839" y="3239993"/>
                  </a:moveTo>
                  <a:lnTo>
                    <a:pt x="111407" y="3239993"/>
                  </a:lnTo>
                  <a:cubicBezTo>
                    <a:pt x="99100" y="3239993"/>
                    <a:pt x="89123" y="3249970"/>
                    <a:pt x="89123" y="3262277"/>
                  </a:cubicBezTo>
                  <a:lnTo>
                    <a:pt x="89123" y="3289709"/>
                  </a:lnTo>
                  <a:cubicBezTo>
                    <a:pt x="89123" y="3302016"/>
                    <a:pt x="99100" y="3311993"/>
                    <a:pt x="111407" y="3311993"/>
                  </a:cubicBezTo>
                  <a:lnTo>
                    <a:pt x="318839" y="3311993"/>
                  </a:lnTo>
                  <a:cubicBezTo>
                    <a:pt x="331146" y="3311993"/>
                    <a:pt x="341123" y="3302016"/>
                    <a:pt x="341123" y="3289709"/>
                  </a:cubicBezTo>
                  <a:lnTo>
                    <a:pt x="341123" y="3262277"/>
                  </a:lnTo>
                  <a:cubicBezTo>
                    <a:pt x="341123" y="3249970"/>
                    <a:pt x="331146" y="3239993"/>
                    <a:pt x="318839" y="3239993"/>
                  </a:cubicBezTo>
                  <a:close/>
                  <a:moveTo>
                    <a:pt x="318839" y="2964221"/>
                  </a:moveTo>
                  <a:lnTo>
                    <a:pt x="111407" y="2964221"/>
                  </a:lnTo>
                  <a:cubicBezTo>
                    <a:pt x="99100" y="2964221"/>
                    <a:pt x="89123" y="2974198"/>
                    <a:pt x="89123" y="2986505"/>
                  </a:cubicBezTo>
                  <a:lnTo>
                    <a:pt x="89123" y="3013937"/>
                  </a:lnTo>
                  <a:cubicBezTo>
                    <a:pt x="89123" y="3026244"/>
                    <a:pt x="99100" y="3036221"/>
                    <a:pt x="111407" y="3036221"/>
                  </a:cubicBezTo>
                  <a:lnTo>
                    <a:pt x="318839" y="3036221"/>
                  </a:lnTo>
                  <a:cubicBezTo>
                    <a:pt x="331146" y="3036221"/>
                    <a:pt x="341123" y="3026244"/>
                    <a:pt x="341123" y="3013937"/>
                  </a:cubicBezTo>
                  <a:lnTo>
                    <a:pt x="341123" y="2986505"/>
                  </a:lnTo>
                  <a:cubicBezTo>
                    <a:pt x="341123" y="2974198"/>
                    <a:pt x="331146" y="2964221"/>
                    <a:pt x="318839" y="2964221"/>
                  </a:cubicBezTo>
                  <a:close/>
                  <a:moveTo>
                    <a:pt x="769803" y="3028177"/>
                  </a:moveTo>
                  <a:lnTo>
                    <a:pt x="742371" y="3028177"/>
                  </a:lnTo>
                  <a:cubicBezTo>
                    <a:pt x="730064" y="3028177"/>
                    <a:pt x="720087" y="3038154"/>
                    <a:pt x="720087" y="3050461"/>
                  </a:cubicBezTo>
                  <a:lnTo>
                    <a:pt x="720087" y="3365893"/>
                  </a:lnTo>
                  <a:cubicBezTo>
                    <a:pt x="720087" y="3378200"/>
                    <a:pt x="730064" y="3388177"/>
                    <a:pt x="742371" y="3388177"/>
                  </a:cubicBezTo>
                  <a:lnTo>
                    <a:pt x="769803" y="3388177"/>
                  </a:lnTo>
                  <a:cubicBezTo>
                    <a:pt x="782110" y="3388177"/>
                    <a:pt x="792087" y="3378200"/>
                    <a:pt x="792087" y="3365893"/>
                  </a:cubicBezTo>
                  <a:lnTo>
                    <a:pt x="792087" y="3050461"/>
                  </a:lnTo>
                  <a:cubicBezTo>
                    <a:pt x="792087" y="3038154"/>
                    <a:pt x="782110" y="3028177"/>
                    <a:pt x="769803" y="3028177"/>
                  </a:cubicBezTo>
                  <a:close/>
                  <a:moveTo>
                    <a:pt x="1152270" y="2917087"/>
                  </a:moveTo>
                  <a:cubicBezTo>
                    <a:pt x="1146196" y="2915460"/>
                    <a:pt x="1139501" y="2916149"/>
                    <a:pt x="1133625" y="2919542"/>
                  </a:cubicBezTo>
                  <a:lnTo>
                    <a:pt x="1107431" y="2934665"/>
                  </a:lnTo>
                  <a:cubicBezTo>
                    <a:pt x="1095679" y="2941450"/>
                    <a:pt x="1091653" y="2956477"/>
                    <a:pt x="1098438" y="2968229"/>
                  </a:cubicBezTo>
                  <a:lnTo>
                    <a:pt x="1199867" y="3143910"/>
                  </a:lnTo>
                  <a:cubicBezTo>
                    <a:pt x="1206652" y="3155662"/>
                    <a:pt x="1221679" y="3159688"/>
                    <a:pt x="1233431" y="3152903"/>
                  </a:cubicBezTo>
                  <a:lnTo>
                    <a:pt x="1259625" y="3137780"/>
                  </a:lnTo>
                  <a:cubicBezTo>
                    <a:pt x="1265501" y="3134388"/>
                    <a:pt x="1269446" y="3128935"/>
                    <a:pt x="1271073" y="3122861"/>
                  </a:cubicBezTo>
                  <a:cubicBezTo>
                    <a:pt x="1272701" y="3116787"/>
                    <a:pt x="1272011" y="3110092"/>
                    <a:pt x="1268619" y="3104216"/>
                  </a:cubicBezTo>
                  <a:lnTo>
                    <a:pt x="1167190" y="2928535"/>
                  </a:lnTo>
                  <a:cubicBezTo>
                    <a:pt x="1163798" y="2922659"/>
                    <a:pt x="1158344" y="2918714"/>
                    <a:pt x="1152270" y="2917087"/>
                  </a:cubicBezTo>
                  <a:close/>
                  <a:moveTo>
                    <a:pt x="318839" y="2688449"/>
                  </a:moveTo>
                  <a:lnTo>
                    <a:pt x="111407" y="2688449"/>
                  </a:lnTo>
                  <a:cubicBezTo>
                    <a:pt x="99100" y="2688449"/>
                    <a:pt x="89123" y="2698426"/>
                    <a:pt x="89123" y="2710733"/>
                  </a:cubicBezTo>
                  <a:lnTo>
                    <a:pt x="89123" y="2738165"/>
                  </a:lnTo>
                  <a:cubicBezTo>
                    <a:pt x="89123" y="2750472"/>
                    <a:pt x="99100" y="2760449"/>
                    <a:pt x="111407" y="2760449"/>
                  </a:cubicBezTo>
                  <a:lnTo>
                    <a:pt x="318839" y="2760449"/>
                  </a:lnTo>
                  <a:cubicBezTo>
                    <a:pt x="331146" y="2760449"/>
                    <a:pt x="341123" y="2750472"/>
                    <a:pt x="341123" y="2738165"/>
                  </a:cubicBezTo>
                  <a:lnTo>
                    <a:pt x="341123" y="2710733"/>
                  </a:lnTo>
                  <a:cubicBezTo>
                    <a:pt x="341123" y="2698426"/>
                    <a:pt x="331146" y="2688449"/>
                    <a:pt x="318839" y="2688449"/>
                  </a:cubicBezTo>
                  <a:close/>
                  <a:moveTo>
                    <a:pt x="426839" y="2412677"/>
                  </a:moveTo>
                  <a:lnTo>
                    <a:pt x="111407" y="2412677"/>
                  </a:lnTo>
                  <a:cubicBezTo>
                    <a:pt x="99100" y="2412677"/>
                    <a:pt x="89123" y="2422654"/>
                    <a:pt x="89123" y="2434961"/>
                  </a:cubicBezTo>
                  <a:lnTo>
                    <a:pt x="89123" y="2462393"/>
                  </a:lnTo>
                  <a:cubicBezTo>
                    <a:pt x="89123" y="2474700"/>
                    <a:pt x="99100" y="2484677"/>
                    <a:pt x="111407" y="2484677"/>
                  </a:cubicBezTo>
                  <a:lnTo>
                    <a:pt x="426839" y="2484677"/>
                  </a:lnTo>
                  <a:cubicBezTo>
                    <a:pt x="439146" y="2484677"/>
                    <a:pt x="449123" y="2474700"/>
                    <a:pt x="449123" y="2462393"/>
                  </a:cubicBezTo>
                  <a:lnTo>
                    <a:pt x="449123" y="2434961"/>
                  </a:lnTo>
                  <a:cubicBezTo>
                    <a:pt x="449123" y="2422654"/>
                    <a:pt x="439146" y="2412677"/>
                    <a:pt x="426839" y="2412677"/>
                  </a:cubicBezTo>
                  <a:close/>
                  <a:moveTo>
                    <a:pt x="1422930" y="2676173"/>
                  </a:moveTo>
                  <a:cubicBezTo>
                    <a:pt x="1412381" y="2669834"/>
                    <a:pt x="1398691" y="2673248"/>
                    <a:pt x="1392352" y="2683797"/>
                  </a:cubicBezTo>
                  <a:lnTo>
                    <a:pt x="1378224" y="2707311"/>
                  </a:lnTo>
                  <a:cubicBezTo>
                    <a:pt x="1371885" y="2717860"/>
                    <a:pt x="1375299" y="2731550"/>
                    <a:pt x="1385848" y="2737889"/>
                  </a:cubicBezTo>
                  <a:lnTo>
                    <a:pt x="1563652" y="2844724"/>
                  </a:lnTo>
                  <a:cubicBezTo>
                    <a:pt x="1574201" y="2851063"/>
                    <a:pt x="1587891" y="2847649"/>
                    <a:pt x="1594230" y="2837100"/>
                  </a:cubicBezTo>
                  <a:lnTo>
                    <a:pt x="1608358" y="2813586"/>
                  </a:lnTo>
                  <a:cubicBezTo>
                    <a:pt x="1611528" y="2808312"/>
                    <a:pt x="1612259" y="2802252"/>
                    <a:pt x="1610879" y="2796718"/>
                  </a:cubicBezTo>
                  <a:cubicBezTo>
                    <a:pt x="1609500" y="2791185"/>
                    <a:pt x="1606009" y="2786178"/>
                    <a:pt x="1600734" y="2783008"/>
                  </a:cubicBezTo>
                  <a:close/>
                  <a:moveTo>
                    <a:pt x="318839" y="2136905"/>
                  </a:moveTo>
                  <a:lnTo>
                    <a:pt x="111407" y="2136905"/>
                  </a:lnTo>
                  <a:cubicBezTo>
                    <a:pt x="99100" y="2136905"/>
                    <a:pt x="89123" y="2146882"/>
                    <a:pt x="89123" y="2159189"/>
                  </a:cubicBezTo>
                  <a:lnTo>
                    <a:pt x="89123" y="2186621"/>
                  </a:lnTo>
                  <a:cubicBezTo>
                    <a:pt x="89123" y="2198928"/>
                    <a:pt x="99100" y="2208905"/>
                    <a:pt x="111407" y="2208905"/>
                  </a:cubicBezTo>
                  <a:lnTo>
                    <a:pt x="318839" y="2208905"/>
                  </a:lnTo>
                  <a:cubicBezTo>
                    <a:pt x="331146" y="2208905"/>
                    <a:pt x="341123" y="2198928"/>
                    <a:pt x="341123" y="2186621"/>
                  </a:cubicBezTo>
                  <a:lnTo>
                    <a:pt x="341123" y="2159189"/>
                  </a:lnTo>
                  <a:cubicBezTo>
                    <a:pt x="341123" y="2146882"/>
                    <a:pt x="331146" y="2136905"/>
                    <a:pt x="318839" y="2136905"/>
                  </a:cubicBezTo>
                  <a:close/>
                  <a:moveTo>
                    <a:pt x="1629741" y="2302452"/>
                  </a:moveTo>
                  <a:cubicBezTo>
                    <a:pt x="1618176" y="2298243"/>
                    <a:pt x="1605388" y="2304206"/>
                    <a:pt x="1601179" y="2315770"/>
                  </a:cubicBezTo>
                  <a:lnTo>
                    <a:pt x="1591797" y="2341548"/>
                  </a:lnTo>
                  <a:cubicBezTo>
                    <a:pt x="1587587" y="2353113"/>
                    <a:pt x="1593550" y="2365901"/>
                    <a:pt x="1605115" y="2370110"/>
                  </a:cubicBezTo>
                  <a:lnTo>
                    <a:pt x="1800038" y="2441056"/>
                  </a:lnTo>
                  <a:cubicBezTo>
                    <a:pt x="1811602" y="2445265"/>
                    <a:pt x="1824390" y="2439302"/>
                    <a:pt x="1828599" y="2427737"/>
                  </a:cubicBezTo>
                  <a:lnTo>
                    <a:pt x="1837982" y="2401960"/>
                  </a:lnTo>
                  <a:cubicBezTo>
                    <a:pt x="1842191" y="2390395"/>
                    <a:pt x="1836228" y="2377607"/>
                    <a:pt x="1824663" y="2373398"/>
                  </a:cubicBezTo>
                  <a:close/>
                  <a:moveTo>
                    <a:pt x="318839" y="1861133"/>
                  </a:moveTo>
                  <a:lnTo>
                    <a:pt x="111407" y="1861133"/>
                  </a:lnTo>
                  <a:cubicBezTo>
                    <a:pt x="99100" y="1861133"/>
                    <a:pt x="89123" y="1871110"/>
                    <a:pt x="89123" y="1883417"/>
                  </a:cubicBezTo>
                  <a:lnTo>
                    <a:pt x="89123" y="1910849"/>
                  </a:lnTo>
                  <a:cubicBezTo>
                    <a:pt x="89123" y="1923156"/>
                    <a:pt x="99100" y="1933133"/>
                    <a:pt x="111407" y="1933133"/>
                  </a:cubicBezTo>
                  <a:lnTo>
                    <a:pt x="318839" y="1933133"/>
                  </a:lnTo>
                  <a:cubicBezTo>
                    <a:pt x="331146" y="1933133"/>
                    <a:pt x="341123" y="1923156"/>
                    <a:pt x="341123" y="1910849"/>
                  </a:cubicBezTo>
                  <a:lnTo>
                    <a:pt x="341123" y="1883417"/>
                  </a:lnTo>
                  <a:cubicBezTo>
                    <a:pt x="341123" y="1871110"/>
                    <a:pt x="331146" y="1861133"/>
                    <a:pt x="318839" y="1861133"/>
                  </a:cubicBezTo>
                  <a:close/>
                  <a:moveTo>
                    <a:pt x="318839" y="1585361"/>
                  </a:moveTo>
                  <a:lnTo>
                    <a:pt x="111407" y="1585361"/>
                  </a:lnTo>
                  <a:cubicBezTo>
                    <a:pt x="99100" y="1585361"/>
                    <a:pt x="89123" y="1595338"/>
                    <a:pt x="89123" y="1607645"/>
                  </a:cubicBezTo>
                  <a:lnTo>
                    <a:pt x="89123" y="1635077"/>
                  </a:lnTo>
                  <a:cubicBezTo>
                    <a:pt x="89123" y="1647384"/>
                    <a:pt x="99100" y="1657361"/>
                    <a:pt x="111407" y="1657361"/>
                  </a:cubicBezTo>
                  <a:lnTo>
                    <a:pt x="318839" y="1657361"/>
                  </a:lnTo>
                  <a:cubicBezTo>
                    <a:pt x="331146" y="1657361"/>
                    <a:pt x="341123" y="1647384"/>
                    <a:pt x="341123" y="1635077"/>
                  </a:cubicBezTo>
                  <a:lnTo>
                    <a:pt x="341123" y="1607645"/>
                  </a:lnTo>
                  <a:cubicBezTo>
                    <a:pt x="341123" y="1595338"/>
                    <a:pt x="331146" y="1585361"/>
                    <a:pt x="318839" y="1585361"/>
                  </a:cubicBezTo>
                  <a:close/>
                  <a:moveTo>
                    <a:pt x="1906290" y="1872213"/>
                  </a:moveTo>
                  <a:lnTo>
                    <a:pt x="1590858" y="1872213"/>
                  </a:lnTo>
                  <a:cubicBezTo>
                    <a:pt x="1578551" y="1872213"/>
                    <a:pt x="1568574" y="1882190"/>
                    <a:pt x="1568574" y="1894497"/>
                  </a:cubicBezTo>
                  <a:lnTo>
                    <a:pt x="1568574" y="1921929"/>
                  </a:lnTo>
                  <a:cubicBezTo>
                    <a:pt x="1568574" y="1934236"/>
                    <a:pt x="1578551" y="1944213"/>
                    <a:pt x="1590858" y="1944213"/>
                  </a:cubicBezTo>
                  <a:lnTo>
                    <a:pt x="1906290" y="1944213"/>
                  </a:lnTo>
                  <a:cubicBezTo>
                    <a:pt x="1918597" y="1944213"/>
                    <a:pt x="1928574" y="1934236"/>
                    <a:pt x="1928574" y="1921929"/>
                  </a:cubicBezTo>
                  <a:lnTo>
                    <a:pt x="1928574" y="1894497"/>
                  </a:lnTo>
                  <a:cubicBezTo>
                    <a:pt x="1928574" y="1882190"/>
                    <a:pt x="1918597" y="1872213"/>
                    <a:pt x="1906290" y="1872213"/>
                  </a:cubicBezTo>
                  <a:close/>
                  <a:moveTo>
                    <a:pt x="426839" y="1309589"/>
                  </a:moveTo>
                  <a:lnTo>
                    <a:pt x="111407" y="1309589"/>
                  </a:lnTo>
                  <a:cubicBezTo>
                    <a:pt x="99100" y="1309589"/>
                    <a:pt x="89123" y="1319566"/>
                    <a:pt x="89123" y="1331873"/>
                  </a:cubicBezTo>
                  <a:lnTo>
                    <a:pt x="89123" y="1359305"/>
                  </a:lnTo>
                  <a:cubicBezTo>
                    <a:pt x="89123" y="1371612"/>
                    <a:pt x="99100" y="1381589"/>
                    <a:pt x="111407" y="1381589"/>
                  </a:cubicBezTo>
                  <a:lnTo>
                    <a:pt x="426839" y="1381589"/>
                  </a:lnTo>
                  <a:cubicBezTo>
                    <a:pt x="439146" y="1381589"/>
                    <a:pt x="449123" y="1371612"/>
                    <a:pt x="449123" y="1359305"/>
                  </a:cubicBezTo>
                  <a:lnTo>
                    <a:pt x="449123" y="1331873"/>
                  </a:lnTo>
                  <a:cubicBezTo>
                    <a:pt x="449123" y="1319566"/>
                    <a:pt x="439146" y="1309589"/>
                    <a:pt x="426839" y="1309589"/>
                  </a:cubicBezTo>
                  <a:close/>
                  <a:moveTo>
                    <a:pt x="318839" y="1033817"/>
                  </a:moveTo>
                  <a:lnTo>
                    <a:pt x="111407" y="1033817"/>
                  </a:lnTo>
                  <a:cubicBezTo>
                    <a:pt x="99100" y="1033817"/>
                    <a:pt x="89123" y="1043794"/>
                    <a:pt x="89123" y="1056101"/>
                  </a:cubicBezTo>
                  <a:lnTo>
                    <a:pt x="89123" y="1083533"/>
                  </a:lnTo>
                  <a:cubicBezTo>
                    <a:pt x="89123" y="1095840"/>
                    <a:pt x="99100" y="1105817"/>
                    <a:pt x="111407" y="1105817"/>
                  </a:cubicBezTo>
                  <a:lnTo>
                    <a:pt x="318839" y="1105817"/>
                  </a:lnTo>
                  <a:cubicBezTo>
                    <a:pt x="331146" y="1105817"/>
                    <a:pt x="341123" y="1095840"/>
                    <a:pt x="341123" y="1083533"/>
                  </a:cubicBezTo>
                  <a:lnTo>
                    <a:pt x="341123" y="1056101"/>
                  </a:lnTo>
                  <a:cubicBezTo>
                    <a:pt x="341123" y="1043794"/>
                    <a:pt x="331146" y="1033817"/>
                    <a:pt x="318839" y="1033817"/>
                  </a:cubicBezTo>
                  <a:close/>
                  <a:moveTo>
                    <a:pt x="1801476" y="1389955"/>
                  </a:moveTo>
                  <a:cubicBezTo>
                    <a:pt x="1796307" y="1387545"/>
                    <a:pt x="1790219" y="1387106"/>
                    <a:pt x="1784437" y="1389211"/>
                  </a:cubicBezTo>
                  <a:lnTo>
                    <a:pt x="1589514" y="1460157"/>
                  </a:lnTo>
                  <a:cubicBezTo>
                    <a:pt x="1577949" y="1464366"/>
                    <a:pt x="1571987" y="1477154"/>
                    <a:pt x="1576196" y="1488718"/>
                  </a:cubicBezTo>
                  <a:lnTo>
                    <a:pt x="1585578" y="1514496"/>
                  </a:lnTo>
                  <a:cubicBezTo>
                    <a:pt x="1589787" y="1526061"/>
                    <a:pt x="1602575" y="1532024"/>
                    <a:pt x="1614140" y="1527815"/>
                  </a:cubicBezTo>
                  <a:lnTo>
                    <a:pt x="1809062" y="1456869"/>
                  </a:lnTo>
                  <a:cubicBezTo>
                    <a:pt x="1820627" y="1452660"/>
                    <a:pt x="1826590" y="1439872"/>
                    <a:pt x="1822381" y="1428307"/>
                  </a:cubicBezTo>
                  <a:lnTo>
                    <a:pt x="1812998" y="1402529"/>
                  </a:lnTo>
                  <a:cubicBezTo>
                    <a:pt x="1810894" y="1396747"/>
                    <a:pt x="1806644" y="1392365"/>
                    <a:pt x="1801476" y="1389955"/>
                  </a:cubicBezTo>
                  <a:close/>
                  <a:moveTo>
                    <a:pt x="648072" y="984572"/>
                  </a:moveTo>
                  <a:lnTo>
                    <a:pt x="648072" y="2864964"/>
                  </a:lnTo>
                  <a:cubicBezTo>
                    <a:pt x="1074622" y="2740061"/>
                    <a:pt x="1381089" y="2358590"/>
                    <a:pt x="1374920" y="1912226"/>
                  </a:cubicBezTo>
                  <a:cubicBezTo>
                    <a:pt x="1368877" y="1474953"/>
                    <a:pt x="1064591" y="1107355"/>
                    <a:pt x="648072" y="984572"/>
                  </a:cubicBezTo>
                  <a:close/>
                  <a:moveTo>
                    <a:pt x="318839" y="758045"/>
                  </a:moveTo>
                  <a:lnTo>
                    <a:pt x="111407" y="758045"/>
                  </a:lnTo>
                  <a:cubicBezTo>
                    <a:pt x="99100" y="758045"/>
                    <a:pt x="89123" y="768022"/>
                    <a:pt x="89123" y="780329"/>
                  </a:cubicBezTo>
                  <a:lnTo>
                    <a:pt x="89123" y="807761"/>
                  </a:lnTo>
                  <a:cubicBezTo>
                    <a:pt x="89123" y="820068"/>
                    <a:pt x="99100" y="830045"/>
                    <a:pt x="111407" y="830045"/>
                  </a:cubicBezTo>
                  <a:lnTo>
                    <a:pt x="318839" y="830045"/>
                  </a:lnTo>
                  <a:cubicBezTo>
                    <a:pt x="331146" y="830045"/>
                    <a:pt x="341123" y="820068"/>
                    <a:pt x="341123" y="807761"/>
                  </a:cubicBezTo>
                  <a:lnTo>
                    <a:pt x="341123" y="780329"/>
                  </a:lnTo>
                  <a:cubicBezTo>
                    <a:pt x="341123" y="768022"/>
                    <a:pt x="331146" y="758045"/>
                    <a:pt x="318839" y="758045"/>
                  </a:cubicBezTo>
                  <a:close/>
                  <a:moveTo>
                    <a:pt x="1576271" y="971726"/>
                  </a:moveTo>
                  <a:cubicBezTo>
                    <a:pt x="1570599" y="971130"/>
                    <a:pt x="1564699" y="972697"/>
                    <a:pt x="1559917" y="976570"/>
                  </a:cubicBezTo>
                  <a:lnTo>
                    <a:pt x="1398712" y="1107111"/>
                  </a:lnTo>
                  <a:cubicBezTo>
                    <a:pt x="1389148" y="1114856"/>
                    <a:pt x="1387673" y="1128888"/>
                    <a:pt x="1395418" y="1138453"/>
                  </a:cubicBezTo>
                  <a:lnTo>
                    <a:pt x="1412682" y="1159771"/>
                  </a:lnTo>
                  <a:cubicBezTo>
                    <a:pt x="1420427" y="1169336"/>
                    <a:pt x="1434459" y="1170811"/>
                    <a:pt x="1444023" y="1163065"/>
                  </a:cubicBezTo>
                  <a:lnTo>
                    <a:pt x="1605228" y="1032524"/>
                  </a:lnTo>
                  <a:cubicBezTo>
                    <a:pt x="1610010" y="1028652"/>
                    <a:pt x="1612770" y="1023207"/>
                    <a:pt x="1613366" y="1017536"/>
                  </a:cubicBezTo>
                  <a:cubicBezTo>
                    <a:pt x="1613962" y="1011864"/>
                    <a:pt x="1612395" y="1005965"/>
                    <a:pt x="1608522" y="1001183"/>
                  </a:cubicBezTo>
                  <a:lnTo>
                    <a:pt x="1591259" y="979864"/>
                  </a:lnTo>
                  <a:cubicBezTo>
                    <a:pt x="1587386" y="975082"/>
                    <a:pt x="1581942" y="972322"/>
                    <a:pt x="1576271" y="971726"/>
                  </a:cubicBezTo>
                  <a:close/>
                  <a:moveTo>
                    <a:pt x="318839" y="482273"/>
                  </a:moveTo>
                  <a:lnTo>
                    <a:pt x="111407" y="482273"/>
                  </a:lnTo>
                  <a:cubicBezTo>
                    <a:pt x="99100" y="482273"/>
                    <a:pt x="89123" y="492250"/>
                    <a:pt x="89123" y="504557"/>
                  </a:cubicBezTo>
                  <a:lnTo>
                    <a:pt x="89123" y="531989"/>
                  </a:lnTo>
                  <a:cubicBezTo>
                    <a:pt x="89123" y="544296"/>
                    <a:pt x="99100" y="554273"/>
                    <a:pt x="111407" y="554273"/>
                  </a:cubicBezTo>
                  <a:lnTo>
                    <a:pt x="318839" y="554273"/>
                  </a:lnTo>
                  <a:cubicBezTo>
                    <a:pt x="331146" y="554273"/>
                    <a:pt x="341123" y="544296"/>
                    <a:pt x="341123" y="531989"/>
                  </a:cubicBezTo>
                  <a:lnTo>
                    <a:pt x="341123" y="504557"/>
                  </a:lnTo>
                  <a:cubicBezTo>
                    <a:pt x="341123" y="492250"/>
                    <a:pt x="331146" y="482273"/>
                    <a:pt x="318839" y="482273"/>
                  </a:cubicBezTo>
                  <a:close/>
                  <a:moveTo>
                    <a:pt x="1246428" y="683579"/>
                  </a:moveTo>
                  <a:cubicBezTo>
                    <a:pt x="1240747" y="684076"/>
                    <a:pt x="1235256" y="686741"/>
                    <a:pt x="1231300" y="691454"/>
                  </a:cubicBezTo>
                  <a:lnTo>
                    <a:pt x="1097965" y="850357"/>
                  </a:lnTo>
                  <a:cubicBezTo>
                    <a:pt x="1090054" y="859784"/>
                    <a:pt x="1091284" y="873840"/>
                    <a:pt x="1100712" y="881751"/>
                  </a:cubicBezTo>
                  <a:lnTo>
                    <a:pt x="1121726" y="899384"/>
                  </a:lnTo>
                  <a:cubicBezTo>
                    <a:pt x="1131154" y="907295"/>
                    <a:pt x="1145209" y="906065"/>
                    <a:pt x="1153120" y="896637"/>
                  </a:cubicBezTo>
                  <a:lnTo>
                    <a:pt x="1286455" y="737735"/>
                  </a:lnTo>
                  <a:cubicBezTo>
                    <a:pt x="1290410" y="733021"/>
                    <a:pt x="1292081" y="727150"/>
                    <a:pt x="1291584" y="721469"/>
                  </a:cubicBezTo>
                  <a:cubicBezTo>
                    <a:pt x="1291087" y="715788"/>
                    <a:pt x="1288422" y="710296"/>
                    <a:pt x="1283708" y="706341"/>
                  </a:cubicBezTo>
                  <a:lnTo>
                    <a:pt x="1262694" y="688708"/>
                  </a:lnTo>
                  <a:cubicBezTo>
                    <a:pt x="1257980" y="684752"/>
                    <a:pt x="1252109" y="683082"/>
                    <a:pt x="1246428" y="683579"/>
                  </a:cubicBezTo>
                  <a:close/>
                  <a:moveTo>
                    <a:pt x="769804" y="490047"/>
                  </a:moveTo>
                  <a:lnTo>
                    <a:pt x="742372" y="490047"/>
                  </a:lnTo>
                  <a:cubicBezTo>
                    <a:pt x="730065" y="490047"/>
                    <a:pt x="720088" y="500024"/>
                    <a:pt x="720088" y="512331"/>
                  </a:cubicBezTo>
                  <a:lnTo>
                    <a:pt x="720088" y="827763"/>
                  </a:lnTo>
                  <a:cubicBezTo>
                    <a:pt x="720088" y="840070"/>
                    <a:pt x="730065" y="850047"/>
                    <a:pt x="742372" y="850047"/>
                  </a:cubicBezTo>
                  <a:lnTo>
                    <a:pt x="769804" y="850047"/>
                  </a:lnTo>
                  <a:cubicBezTo>
                    <a:pt x="782111" y="850047"/>
                    <a:pt x="792088" y="840070"/>
                    <a:pt x="792088" y="827763"/>
                  </a:cubicBezTo>
                  <a:lnTo>
                    <a:pt x="792088" y="512331"/>
                  </a:lnTo>
                  <a:cubicBezTo>
                    <a:pt x="792088" y="500024"/>
                    <a:pt x="782111" y="490047"/>
                    <a:pt x="769804" y="490047"/>
                  </a:cubicBezTo>
                  <a:close/>
                  <a:moveTo>
                    <a:pt x="426839" y="206501"/>
                  </a:moveTo>
                  <a:lnTo>
                    <a:pt x="111407" y="206501"/>
                  </a:lnTo>
                  <a:cubicBezTo>
                    <a:pt x="99100" y="206501"/>
                    <a:pt x="89123" y="216478"/>
                    <a:pt x="89123" y="228785"/>
                  </a:cubicBezTo>
                  <a:lnTo>
                    <a:pt x="89123" y="256217"/>
                  </a:lnTo>
                  <a:cubicBezTo>
                    <a:pt x="89123" y="268524"/>
                    <a:pt x="99100" y="278501"/>
                    <a:pt x="111407" y="278501"/>
                  </a:cubicBezTo>
                  <a:lnTo>
                    <a:pt x="426839" y="278501"/>
                  </a:lnTo>
                  <a:cubicBezTo>
                    <a:pt x="439146" y="278501"/>
                    <a:pt x="449123" y="268524"/>
                    <a:pt x="449123" y="256217"/>
                  </a:cubicBezTo>
                  <a:lnTo>
                    <a:pt x="449123" y="228785"/>
                  </a:lnTo>
                  <a:cubicBezTo>
                    <a:pt x="449123" y="216478"/>
                    <a:pt x="439146" y="206501"/>
                    <a:pt x="426839" y="206501"/>
                  </a:cubicBezTo>
                  <a:close/>
                  <a:moveTo>
                    <a:pt x="648072" y="0"/>
                  </a:moveTo>
                  <a:lnTo>
                    <a:pt x="648072" y="344973"/>
                  </a:lnTo>
                  <a:cubicBezTo>
                    <a:pt x="1409499" y="481795"/>
                    <a:pt x="1988619" y="1125496"/>
                    <a:pt x="1999000" y="1904381"/>
                  </a:cubicBezTo>
                  <a:cubicBezTo>
                    <a:pt x="2009572" y="2697665"/>
                    <a:pt x="1426686" y="3365444"/>
                    <a:pt x="648072" y="3504501"/>
                  </a:cubicBezTo>
                  <a:lnTo>
                    <a:pt x="648072" y="3816424"/>
                  </a:lnTo>
                  <a:lnTo>
                    <a:pt x="0" y="38164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10" name="Rounded Rectangle 3">
            <a:extLst>
              <a:ext uri="{FF2B5EF4-FFF2-40B4-BE49-F238E27FC236}">
                <a16:creationId xmlns:a16="http://schemas.microsoft.com/office/drawing/2014/main" id="{4DEA0E38-DD89-4B09-81E9-358EF7CADC01}"/>
              </a:ext>
            </a:extLst>
          </p:cNvPr>
          <p:cNvSpPr/>
          <p:nvPr/>
        </p:nvSpPr>
        <p:spPr>
          <a:xfrm rot="5400000">
            <a:off x="8693253" y="3194883"/>
            <a:ext cx="225496" cy="226738"/>
          </a:xfrm>
          <a:custGeom>
            <a:avLst/>
            <a:gdLst/>
            <a:ahLst/>
            <a:cxnLst/>
            <a:rect l="l" t="t" r="r" b="b"/>
            <a:pathLst>
              <a:path w="3938762" h="3960440">
                <a:moveTo>
                  <a:pt x="529047" y="3595100"/>
                </a:moveTo>
                <a:lnTo>
                  <a:pt x="529047" y="365340"/>
                </a:lnTo>
                <a:lnTo>
                  <a:pt x="2494573" y="365340"/>
                </a:lnTo>
                <a:lnTo>
                  <a:pt x="2494573" y="540060"/>
                </a:lnTo>
                <a:lnTo>
                  <a:pt x="2415879" y="540060"/>
                </a:lnTo>
                <a:cubicBezTo>
                  <a:pt x="2342570" y="540060"/>
                  <a:pt x="2283142" y="609409"/>
                  <a:pt x="2283142" y="694956"/>
                </a:cubicBezTo>
                <a:lnTo>
                  <a:pt x="2283142" y="1321268"/>
                </a:lnTo>
                <a:cubicBezTo>
                  <a:pt x="2283142" y="1406815"/>
                  <a:pt x="2342570" y="1476164"/>
                  <a:pt x="2415879" y="1476164"/>
                </a:cubicBezTo>
                <a:lnTo>
                  <a:pt x="2494573" y="1476164"/>
                </a:lnTo>
                <a:lnTo>
                  <a:pt x="2494573" y="3595100"/>
                </a:lnTo>
                <a:close/>
                <a:moveTo>
                  <a:pt x="431946" y="3708412"/>
                </a:moveTo>
                <a:lnTo>
                  <a:pt x="2591675" y="3708412"/>
                </a:lnTo>
                <a:lnTo>
                  <a:pt x="2591675" y="1476164"/>
                </a:lnTo>
                <a:lnTo>
                  <a:pt x="2591675" y="540060"/>
                </a:lnTo>
                <a:lnTo>
                  <a:pt x="2591675" y="252028"/>
                </a:lnTo>
                <a:lnTo>
                  <a:pt x="431946" y="252028"/>
                </a:lnTo>
                <a:close/>
                <a:moveTo>
                  <a:pt x="308533" y="3852428"/>
                </a:moveTo>
                <a:lnTo>
                  <a:pt x="308533" y="108012"/>
                </a:lnTo>
                <a:lnTo>
                  <a:pt x="2591675" y="108012"/>
                </a:lnTo>
                <a:lnTo>
                  <a:pt x="2591675" y="144016"/>
                </a:lnTo>
                <a:cubicBezTo>
                  <a:pt x="2591675" y="64478"/>
                  <a:pt x="2646929" y="0"/>
                  <a:pt x="2715088" y="0"/>
                </a:cubicBezTo>
                <a:cubicBezTo>
                  <a:pt x="2783248" y="0"/>
                  <a:pt x="2838501" y="64478"/>
                  <a:pt x="2838501" y="144016"/>
                </a:cubicBezTo>
                <a:lnTo>
                  <a:pt x="2838501" y="1216555"/>
                </a:lnTo>
                <a:lnTo>
                  <a:pt x="3701994" y="718017"/>
                </a:lnTo>
                <a:cubicBezTo>
                  <a:pt x="3761848" y="683460"/>
                  <a:pt x="3838382" y="703968"/>
                  <a:pt x="3872939" y="763821"/>
                </a:cubicBezTo>
                <a:lnTo>
                  <a:pt x="3890301" y="793894"/>
                </a:lnTo>
                <a:cubicBezTo>
                  <a:pt x="3924858" y="853748"/>
                  <a:pt x="3904350" y="930282"/>
                  <a:pt x="3844497" y="964838"/>
                </a:cubicBezTo>
                <a:lnTo>
                  <a:pt x="2838501" y="1545650"/>
                </a:lnTo>
                <a:lnTo>
                  <a:pt x="2838501" y="1836539"/>
                </a:lnTo>
                <a:lnTo>
                  <a:pt x="3813622" y="1836539"/>
                </a:lnTo>
                <a:cubicBezTo>
                  <a:pt x="3882735" y="1836539"/>
                  <a:pt x="3938762" y="1892566"/>
                  <a:pt x="3938762" y="1961679"/>
                </a:cubicBezTo>
                <a:lnTo>
                  <a:pt x="3938762" y="1996404"/>
                </a:lnTo>
                <a:cubicBezTo>
                  <a:pt x="3938762" y="2065517"/>
                  <a:pt x="3882735" y="2121544"/>
                  <a:pt x="3813622" y="2121544"/>
                </a:cubicBezTo>
                <a:lnTo>
                  <a:pt x="2838501" y="2121544"/>
                </a:lnTo>
                <a:lnTo>
                  <a:pt x="2838501" y="2471522"/>
                </a:lnTo>
                <a:lnTo>
                  <a:pt x="3844498" y="3052334"/>
                </a:lnTo>
                <a:cubicBezTo>
                  <a:pt x="3904351" y="3086891"/>
                  <a:pt x="3924859" y="3163425"/>
                  <a:pt x="3890302" y="3223279"/>
                </a:cubicBezTo>
                <a:lnTo>
                  <a:pt x="3872940" y="3253351"/>
                </a:lnTo>
                <a:cubicBezTo>
                  <a:pt x="3838383" y="3313205"/>
                  <a:pt x="3761849" y="3333712"/>
                  <a:pt x="3701995" y="3299156"/>
                </a:cubicBezTo>
                <a:lnTo>
                  <a:pt x="2838501" y="2800617"/>
                </a:lnTo>
                <a:lnTo>
                  <a:pt x="2838501" y="3816424"/>
                </a:lnTo>
                <a:cubicBezTo>
                  <a:pt x="2838501" y="3895962"/>
                  <a:pt x="2783248" y="3960440"/>
                  <a:pt x="2715088" y="3960440"/>
                </a:cubicBezTo>
                <a:cubicBezTo>
                  <a:pt x="2646929" y="3960440"/>
                  <a:pt x="2591675" y="3895962"/>
                  <a:pt x="2591675" y="3816424"/>
                </a:cubicBezTo>
                <a:lnTo>
                  <a:pt x="2591675" y="3852428"/>
                </a:lnTo>
                <a:close/>
                <a:moveTo>
                  <a:pt x="0" y="3816424"/>
                </a:moveTo>
                <a:lnTo>
                  <a:pt x="0" y="144016"/>
                </a:lnTo>
                <a:cubicBezTo>
                  <a:pt x="0" y="64478"/>
                  <a:pt x="55254" y="0"/>
                  <a:pt x="123413" y="0"/>
                </a:cubicBezTo>
                <a:cubicBezTo>
                  <a:pt x="191572" y="0"/>
                  <a:pt x="246826" y="64478"/>
                  <a:pt x="246826" y="144016"/>
                </a:cubicBezTo>
                <a:lnTo>
                  <a:pt x="246826" y="3816424"/>
                </a:lnTo>
                <a:cubicBezTo>
                  <a:pt x="246826" y="3895962"/>
                  <a:pt x="191572" y="3960440"/>
                  <a:pt x="123413" y="3960440"/>
                </a:cubicBezTo>
                <a:cubicBezTo>
                  <a:pt x="55254" y="3960440"/>
                  <a:pt x="0" y="3895962"/>
                  <a:pt x="0" y="381642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1" name="Rounded Rectangle 13">
            <a:extLst>
              <a:ext uri="{FF2B5EF4-FFF2-40B4-BE49-F238E27FC236}">
                <a16:creationId xmlns:a16="http://schemas.microsoft.com/office/drawing/2014/main" id="{479127FA-F078-4018-8A70-874928CD82DB}"/>
              </a:ext>
            </a:extLst>
          </p:cNvPr>
          <p:cNvSpPr/>
          <p:nvPr/>
        </p:nvSpPr>
        <p:spPr>
          <a:xfrm>
            <a:off x="7700020" y="3484262"/>
            <a:ext cx="227006" cy="227093"/>
          </a:xfrm>
          <a:custGeom>
            <a:avLst/>
            <a:gdLst/>
            <a:ahLst/>
            <a:cxnLst/>
            <a:rect l="l" t="t" r="r" b="b"/>
            <a:pathLst>
              <a:path w="3965124" h="3966649">
                <a:moveTo>
                  <a:pt x="1424086" y="2781035"/>
                </a:moveTo>
                <a:cubicBezTo>
                  <a:pt x="1410882" y="2781035"/>
                  <a:pt x="1400178" y="2791739"/>
                  <a:pt x="1400178" y="2804943"/>
                </a:cubicBezTo>
                <a:lnTo>
                  <a:pt x="1400178" y="2865127"/>
                </a:lnTo>
                <a:cubicBezTo>
                  <a:pt x="1400178" y="2878331"/>
                  <a:pt x="1410882" y="2889035"/>
                  <a:pt x="1424086" y="2889035"/>
                </a:cubicBezTo>
                <a:lnTo>
                  <a:pt x="2367388" y="2889035"/>
                </a:lnTo>
                <a:lnTo>
                  <a:pt x="2313388" y="3141035"/>
                </a:lnTo>
                <a:lnTo>
                  <a:pt x="2529388" y="3141035"/>
                </a:lnTo>
                <a:lnTo>
                  <a:pt x="2475388" y="2889035"/>
                </a:lnTo>
                <a:lnTo>
                  <a:pt x="2528270" y="2889035"/>
                </a:lnTo>
                <a:cubicBezTo>
                  <a:pt x="2541474" y="2889035"/>
                  <a:pt x="2552178" y="2878331"/>
                  <a:pt x="2552178" y="2865127"/>
                </a:cubicBezTo>
                <a:lnTo>
                  <a:pt x="2552178" y="2804943"/>
                </a:lnTo>
                <a:cubicBezTo>
                  <a:pt x="2552178" y="2791739"/>
                  <a:pt x="2541474" y="2781035"/>
                  <a:pt x="2528270" y="2781035"/>
                </a:cubicBezTo>
                <a:close/>
                <a:moveTo>
                  <a:pt x="1415025" y="2642959"/>
                </a:moveTo>
                <a:lnTo>
                  <a:pt x="2538189" y="2642959"/>
                </a:lnTo>
                <a:cubicBezTo>
                  <a:pt x="2644599" y="2642959"/>
                  <a:pt x="2730861" y="2729221"/>
                  <a:pt x="2730861" y="2835631"/>
                </a:cubicBezTo>
                <a:lnTo>
                  <a:pt x="2730861" y="3350287"/>
                </a:lnTo>
                <a:cubicBezTo>
                  <a:pt x="2730861" y="3456697"/>
                  <a:pt x="2644599" y="3542959"/>
                  <a:pt x="2538189" y="3542959"/>
                </a:cubicBezTo>
                <a:lnTo>
                  <a:pt x="1415025" y="3542959"/>
                </a:lnTo>
                <a:cubicBezTo>
                  <a:pt x="1308615" y="3542959"/>
                  <a:pt x="1222353" y="3456697"/>
                  <a:pt x="1222353" y="3350287"/>
                </a:cubicBezTo>
                <a:lnTo>
                  <a:pt x="1222353" y="2835631"/>
                </a:lnTo>
                <a:cubicBezTo>
                  <a:pt x="1222353" y="2729221"/>
                  <a:pt x="1308615" y="2642959"/>
                  <a:pt x="1415025" y="2642959"/>
                </a:cubicBezTo>
                <a:close/>
                <a:moveTo>
                  <a:pt x="1343314" y="2552899"/>
                </a:moveTo>
                <a:cubicBezTo>
                  <a:pt x="1215608" y="2552899"/>
                  <a:pt x="1112082" y="2656425"/>
                  <a:pt x="1112082" y="2784131"/>
                </a:cubicBezTo>
                <a:lnTo>
                  <a:pt x="1112082" y="3401787"/>
                </a:lnTo>
                <a:cubicBezTo>
                  <a:pt x="1112082" y="3529493"/>
                  <a:pt x="1215608" y="3633019"/>
                  <a:pt x="1343314" y="3633019"/>
                </a:cubicBezTo>
                <a:lnTo>
                  <a:pt x="2609900" y="3633019"/>
                </a:lnTo>
                <a:cubicBezTo>
                  <a:pt x="2737606" y="3633019"/>
                  <a:pt x="2841132" y="3529493"/>
                  <a:pt x="2841132" y="3401787"/>
                </a:cubicBezTo>
                <a:lnTo>
                  <a:pt x="2841132" y="2784131"/>
                </a:lnTo>
                <a:cubicBezTo>
                  <a:pt x="2841132" y="2656425"/>
                  <a:pt x="2737606" y="2552899"/>
                  <a:pt x="2609900" y="2552899"/>
                </a:cubicBezTo>
                <a:close/>
                <a:moveTo>
                  <a:pt x="1984595" y="686451"/>
                </a:moveTo>
                <a:cubicBezTo>
                  <a:pt x="1848913" y="685428"/>
                  <a:pt x="1712956" y="709123"/>
                  <a:pt x="1586955" y="757612"/>
                </a:cubicBezTo>
                <a:cubicBezTo>
                  <a:pt x="1263834" y="881959"/>
                  <a:pt x="1057375" y="1148967"/>
                  <a:pt x="1057375" y="1442503"/>
                </a:cubicBezTo>
                <a:lnTo>
                  <a:pt x="1223713" y="1442503"/>
                </a:lnTo>
                <a:cubicBezTo>
                  <a:pt x="1223713" y="1209614"/>
                  <a:pt x="1398582" y="998535"/>
                  <a:pt x="1670021" y="903779"/>
                </a:cubicBezTo>
                <a:cubicBezTo>
                  <a:pt x="1869153" y="834264"/>
                  <a:pt x="2096964" y="835849"/>
                  <a:pt x="2294490" y="908124"/>
                </a:cubicBezTo>
                <a:cubicBezTo>
                  <a:pt x="2565800" y="1007396"/>
                  <a:pt x="2736196" y="1223292"/>
                  <a:pt x="2728387" y="1457883"/>
                </a:cubicBezTo>
                <a:lnTo>
                  <a:pt x="2894698" y="1461284"/>
                </a:lnTo>
                <a:cubicBezTo>
                  <a:pt x="2903613" y="1166055"/>
                  <a:pt x="2702828" y="893577"/>
                  <a:pt x="2380583" y="763594"/>
                </a:cubicBezTo>
                <a:cubicBezTo>
                  <a:pt x="2255683" y="713214"/>
                  <a:pt x="2120276" y="687474"/>
                  <a:pt x="1984595" y="686451"/>
                </a:cubicBezTo>
                <a:close/>
                <a:moveTo>
                  <a:pt x="748864" y="316816"/>
                </a:moveTo>
                <a:cubicBezTo>
                  <a:pt x="573867" y="277903"/>
                  <a:pt x="393078" y="608035"/>
                  <a:pt x="328345" y="1277425"/>
                </a:cubicBezTo>
                <a:cubicBezTo>
                  <a:pt x="308960" y="1477879"/>
                  <a:pt x="303156" y="1690619"/>
                  <a:pt x="311366" y="1899761"/>
                </a:cubicBezTo>
                <a:cubicBezTo>
                  <a:pt x="329717" y="2367235"/>
                  <a:pt x="412386" y="2739503"/>
                  <a:pt x="523071" y="2943388"/>
                </a:cubicBezTo>
                <a:cubicBezTo>
                  <a:pt x="514506" y="2204238"/>
                  <a:pt x="650367" y="1380009"/>
                  <a:pt x="893183" y="992065"/>
                </a:cubicBezTo>
                <a:cubicBezTo>
                  <a:pt x="928296" y="918035"/>
                  <a:pt x="972282" y="847850"/>
                  <a:pt x="1028251" y="785770"/>
                </a:cubicBezTo>
                <a:cubicBezTo>
                  <a:pt x="955273" y="494095"/>
                  <a:pt x="853096" y="339994"/>
                  <a:pt x="748864" y="316816"/>
                </a:cubicBezTo>
                <a:close/>
                <a:moveTo>
                  <a:pt x="3249110" y="307742"/>
                </a:moveTo>
                <a:cubicBezTo>
                  <a:pt x="3238158" y="307299"/>
                  <a:pt x="3227198" y="308289"/>
                  <a:pt x="3216260" y="310721"/>
                </a:cubicBezTo>
                <a:cubicBezTo>
                  <a:pt x="3111522" y="334011"/>
                  <a:pt x="3008859" y="489499"/>
                  <a:pt x="2935834" y="783936"/>
                </a:cubicBezTo>
                <a:cubicBezTo>
                  <a:pt x="3013497" y="864219"/>
                  <a:pt x="3074741" y="956758"/>
                  <a:pt x="3111090" y="1057964"/>
                </a:cubicBezTo>
                <a:cubicBezTo>
                  <a:pt x="3264072" y="1359827"/>
                  <a:pt x="3419956" y="2216590"/>
                  <a:pt x="3428851" y="2960060"/>
                </a:cubicBezTo>
                <a:cubicBezTo>
                  <a:pt x="3546237" y="2762107"/>
                  <a:pt x="3634696" y="2379249"/>
                  <a:pt x="3653758" y="1893666"/>
                </a:cubicBezTo>
                <a:cubicBezTo>
                  <a:pt x="3661968" y="1684524"/>
                  <a:pt x="3656164" y="1471784"/>
                  <a:pt x="3636779" y="1271330"/>
                </a:cubicBezTo>
                <a:cubicBezTo>
                  <a:pt x="3576092" y="643777"/>
                  <a:pt x="3413403" y="314399"/>
                  <a:pt x="3249110" y="307742"/>
                </a:cubicBezTo>
                <a:close/>
                <a:moveTo>
                  <a:pt x="1972521" y="166012"/>
                </a:moveTo>
                <a:cubicBezTo>
                  <a:pt x="1793741" y="167589"/>
                  <a:pt x="1642194" y="282090"/>
                  <a:pt x="1586880" y="441984"/>
                </a:cubicBezTo>
                <a:cubicBezTo>
                  <a:pt x="1879371" y="396485"/>
                  <a:pt x="2118186" y="390779"/>
                  <a:pt x="2369681" y="455607"/>
                </a:cubicBezTo>
                <a:cubicBezTo>
                  <a:pt x="2317851" y="285956"/>
                  <a:pt x="2158901" y="164368"/>
                  <a:pt x="1972521" y="166012"/>
                </a:cubicBezTo>
                <a:close/>
                <a:moveTo>
                  <a:pt x="1971058" y="38"/>
                </a:moveTo>
                <a:cubicBezTo>
                  <a:pt x="2272286" y="-2618"/>
                  <a:pt x="2522340" y="224629"/>
                  <a:pt x="2550790" y="518915"/>
                </a:cubicBezTo>
                <a:cubicBezTo>
                  <a:pt x="2601806" y="540783"/>
                  <a:pt x="2652165" y="566478"/>
                  <a:pt x="2700232" y="596447"/>
                </a:cubicBezTo>
                <a:cubicBezTo>
                  <a:pt x="3031809" y="-333533"/>
                  <a:pt x="3671579" y="-153955"/>
                  <a:pt x="3896642" y="981323"/>
                </a:cubicBezTo>
                <a:cubicBezTo>
                  <a:pt x="3961367" y="1307811"/>
                  <a:pt x="3980866" y="1674536"/>
                  <a:pt x="3952346" y="2028935"/>
                </a:cubicBezTo>
                <a:cubicBezTo>
                  <a:pt x="3897716" y="2707776"/>
                  <a:pt x="3682190" y="3209285"/>
                  <a:pt x="3420430" y="3365926"/>
                </a:cubicBezTo>
                <a:cubicBezTo>
                  <a:pt x="3419462" y="3390971"/>
                  <a:pt x="3417429" y="3415630"/>
                  <a:pt x="3415153" y="3439927"/>
                </a:cubicBezTo>
                <a:cubicBezTo>
                  <a:pt x="3349316" y="3791807"/>
                  <a:pt x="3159573" y="3966649"/>
                  <a:pt x="2880394" y="3966649"/>
                </a:cubicBezTo>
                <a:lnTo>
                  <a:pt x="1083079" y="3966649"/>
                </a:lnTo>
                <a:cubicBezTo>
                  <a:pt x="803900" y="3966649"/>
                  <a:pt x="599527" y="3738450"/>
                  <a:pt x="548321" y="3439927"/>
                </a:cubicBezTo>
                <a:lnTo>
                  <a:pt x="543282" y="3371180"/>
                </a:lnTo>
                <a:cubicBezTo>
                  <a:pt x="282161" y="3213580"/>
                  <a:pt x="67310" y="2712653"/>
                  <a:pt x="12778" y="2035030"/>
                </a:cubicBezTo>
                <a:cubicBezTo>
                  <a:pt x="-15742" y="1680631"/>
                  <a:pt x="3757" y="1313906"/>
                  <a:pt x="68482" y="987418"/>
                </a:cubicBezTo>
                <a:cubicBezTo>
                  <a:pt x="291713" y="-138620"/>
                  <a:pt x="922929" y="-324452"/>
                  <a:pt x="1257103" y="579942"/>
                </a:cubicBezTo>
                <a:cubicBezTo>
                  <a:pt x="1301771" y="548833"/>
                  <a:pt x="1350937" y="522322"/>
                  <a:pt x="1403563" y="499160"/>
                </a:cubicBezTo>
                <a:cubicBezTo>
                  <a:pt x="1440713" y="218741"/>
                  <a:pt x="1680131" y="2603"/>
                  <a:pt x="1971058" y="3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Oval 1">
            <a:extLst>
              <a:ext uri="{FF2B5EF4-FFF2-40B4-BE49-F238E27FC236}">
                <a16:creationId xmlns:a16="http://schemas.microsoft.com/office/drawing/2014/main" id="{95E66D4B-2444-4DCD-99AD-DD0A40128938}"/>
              </a:ext>
            </a:extLst>
          </p:cNvPr>
          <p:cNvSpPr/>
          <p:nvPr/>
        </p:nvSpPr>
        <p:spPr>
          <a:xfrm>
            <a:off x="9046462" y="3598079"/>
            <a:ext cx="210257" cy="268711"/>
          </a:xfrm>
          <a:custGeom>
            <a:avLst/>
            <a:gdLst/>
            <a:ahLst/>
            <a:cxnLst/>
            <a:rect l="l" t="t" r="r" b="b"/>
            <a:pathLst>
              <a:path w="3089578" h="3948524">
                <a:moveTo>
                  <a:pt x="1577191" y="2534631"/>
                </a:moveTo>
                <a:cubicBezTo>
                  <a:pt x="1600260" y="2580258"/>
                  <a:pt x="1620550" y="2627771"/>
                  <a:pt x="1638571" y="2676770"/>
                </a:cubicBezTo>
                <a:cubicBezTo>
                  <a:pt x="1665604" y="2750272"/>
                  <a:pt x="1686580" y="2824535"/>
                  <a:pt x="1699962" y="2899355"/>
                </a:cubicBezTo>
                <a:cubicBezTo>
                  <a:pt x="1599246" y="2923383"/>
                  <a:pt x="1494142" y="2935731"/>
                  <a:pt x="1386154" y="2935731"/>
                </a:cubicBezTo>
                <a:cubicBezTo>
                  <a:pt x="1152606" y="2935731"/>
                  <a:pt x="932548" y="2877973"/>
                  <a:pt x="741468" y="2772376"/>
                </a:cubicBezTo>
                <a:cubicBezTo>
                  <a:pt x="1011030" y="2775448"/>
                  <a:pt x="1283962" y="2707404"/>
                  <a:pt x="1533669" y="2563236"/>
                </a:cubicBezTo>
                <a:close/>
                <a:moveTo>
                  <a:pt x="2052587" y="2076290"/>
                </a:moveTo>
                <a:lnTo>
                  <a:pt x="2486460" y="2390270"/>
                </a:lnTo>
                <a:cubicBezTo>
                  <a:pt x="2306935" y="2626648"/>
                  <a:pt x="2052846" y="2802967"/>
                  <a:pt x="1758751" y="2882997"/>
                </a:cubicBezTo>
                <a:cubicBezTo>
                  <a:pt x="1743929" y="2806841"/>
                  <a:pt x="1722412" y="2731080"/>
                  <a:pt x="1694828" y="2656080"/>
                </a:cubicBezTo>
                <a:cubicBezTo>
                  <a:pt x="1675201" y="2602712"/>
                  <a:pt x="1652984" y="2551041"/>
                  <a:pt x="1627394" y="2501634"/>
                </a:cubicBezTo>
                <a:cubicBezTo>
                  <a:pt x="1801061" y="2387414"/>
                  <a:pt x="1943549" y="2241665"/>
                  <a:pt x="2052587" y="2076290"/>
                </a:cubicBezTo>
                <a:close/>
                <a:moveTo>
                  <a:pt x="1139582" y="1999555"/>
                </a:moveTo>
                <a:cubicBezTo>
                  <a:pt x="1306309" y="2126071"/>
                  <a:pt x="1447225" y="2288761"/>
                  <a:pt x="1549205" y="2481403"/>
                </a:cubicBezTo>
                <a:cubicBezTo>
                  <a:pt x="1535041" y="2492857"/>
                  <a:pt x="1519482" y="2502212"/>
                  <a:pt x="1503698" y="2511325"/>
                </a:cubicBezTo>
                <a:cubicBezTo>
                  <a:pt x="1259400" y="2652371"/>
                  <a:pt x="991982" y="2717667"/>
                  <a:pt x="728342" y="2711842"/>
                </a:cubicBezTo>
                <a:close/>
                <a:moveTo>
                  <a:pt x="452452" y="1701750"/>
                </a:moveTo>
                <a:cubicBezTo>
                  <a:pt x="679412" y="1737820"/>
                  <a:pt x="894637" y="1825426"/>
                  <a:pt x="1081528" y="1956108"/>
                </a:cubicBezTo>
                <a:lnTo>
                  <a:pt x="659218" y="2687569"/>
                </a:lnTo>
                <a:cubicBezTo>
                  <a:pt x="518459" y="2459121"/>
                  <a:pt x="438479" y="2190549"/>
                  <a:pt x="438479" y="1903491"/>
                </a:cubicBezTo>
                <a:cubicBezTo>
                  <a:pt x="438479" y="1835071"/>
                  <a:pt x="443023" y="1767700"/>
                  <a:pt x="452452" y="1701750"/>
                </a:cubicBezTo>
                <a:close/>
                <a:moveTo>
                  <a:pt x="261512" y="1681084"/>
                </a:moveTo>
                <a:cubicBezTo>
                  <a:pt x="305712" y="1682782"/>
                  <a:pt x="349660" y="1686381"/>
                  <a:pt x="393224" y="1691972"/>
                </a:cubicBezTo>
                <a:cubicBezTo>
                  <a:pt x="383285" y="1761107"/>
                  <a:pt x="378479" y="1831743"/>
                  <a:pt x="378479" y="1903491"/>
                </a:cubicBezTo>
                <a:cubicBezTo>
                  <a:pt x="378479" y="2187947"/>
                  <a:pt x="454018" y="2454935"/>
                  <a:pt x="590367" y="2683463"/>
                </a:cubicBezTo>
                <a:cubicBezTo>
                  <a:pt x="269884" y="2459223"/>
                  <a:pt x="49324" y="2102418"/>
                  <a:pt x="8843" y="1692509"/>
                </a:cubicBezTo>
                <a:cubicBezTo>
                  <a:pt x="93426" y="1681463"/>
                  <a:pt x="177920" y="1677872"/>
                  <a:pt x="261512" y="1681084"/>
                </a:cubicBezTo>
                <a:close/>
                <a:moveTo>
                  <a:pt x="1377385" y="1587667"/>
                </a:moveTo>
                <a:lnTo>
                  <a:pt x="2004039" y="2041157"/>
                </a:lnTo>
                <a:cubicBezTo>
                  <a:pt x="1900325" y="2198920"/>
                  <a:pt x="1765025" y="2338183"/>
                  <a:pt x="1600256" y="2447836"/>
                </a:cubicBezTo>
                <a:cubicBezTo>
                  <a:pt x="1492338" y="2247701"/>
                  <a:pt x="1344592" y="2078527"/>
                  <a:pt x="1169099" y="1948429"/>
                </a:cubicBezTo>
                <a:close/>
                <a:moveTo>
                  <a:pt x="2732654" y="1228760"/>
                </a:moveTo>
                <a:cubicBezTo>
                  <a:pt x="2759348" y="1331346"/>
                  <a:pt x="2772308" y="1438948"/>
                  <a:pt x="2772308" y="1549577"/>
                </a:cubicBezTo>
                <a:cubicBezTo>
                  <a:pt x="2772308" y="1840243"/>
                  <a:pt x="2682844" y="2110013"/>
                  <a:pt x="2529583" y="2332602"/>
                </a:cubicBezTo>
                <a:lnTo>
                  <a:pt x="2092890" y="2016581"/>
                </a:lnTo>
                <a:cubicBezTo>
                  <a:pt x="2230825" y="1789240"/>
                  <a:pt x="2309592" y="1530003"/>
                  <a:pt x="2320039" y="1264175"/>
                </a:cubicBezTo>
                <a:lnTo>
                  <a:pt x="2389537" y="1266895"/>
                </a:lnTo>
                <a:cubicBezTo>
                  <a:pt x="2507402" y="1266895"/>
                  <a:pt x="2622268" y="1253926"/>
                  <a:pt x="2732654" y="1228760"/>
                </a:cubicBezTo>
                <a:close/>
                <a:moveTo>
                  <a:pt x="1664916" y="1089650"/>
                </a:moveTo>
                <a:cubicBezTo>
                  <a:pt x="1845595" y="1184363"/>
                  <a:pt x="2046890" y="1244270"/>
                  <a:pt x="2260099" y="1261471"/>
                </a:cubicBezTo>
                <a:cubicBezTo>
                  <a:pt x="2250158" y="1515636"/>
                  <a:pt x="2175203" y="1763501"/>
                  <a:pt x="2043969" y="1981178"/>
                </a:cubicBezTo>
                <a:lnTo>
                  <a:pt x="1413577" y="1524982"/>
                </a:lnTo>
                <a:close/>
                <a:moveTo>
                  <a:pt x="680960" y="1083685"/>
                </a:moveTo>
                <a:lnTo>
                  <a:pt x="1318747" y="1545232"/>
                </a:lnTo>
                <a:lnTo>
                  <a:pt x="1111155" y="1904792"/>
                </a:lnTo>
                <a:cubicBezTo>
                  <a:pt x="918428" y="1769631"/>
                  <a:pt x="696224" y="1679424"/>
                  <a:pt x="462059" y="1641518"/>
                </a:cubicBezTo>
                <a:cubicBezTo>
                  <a:pt x="496612" y="1438804"/>
                  <a:pt x="572568" y="1250029"/>
                  <a:pt x="680960" y="1083685"/>
                </a:cubicBezTo>
                <a:close/>
                <a:moveTo>
                  <a:pt x="242727" y="766549"/>
                </a:moveTo>
                <a:lnTo>
                  <a:pt x="632258" y="1048441"/>
                </a:lnTo>
                <a:cubicBezTo>
                  <a:pt x="518469" y="1222389"/>
                  <a:pt x="438796" y="1420030"/>
                  <a:pt x="402762" y="1632349"/>
                </a:cubicBezTo>
                <a:cubicBezTo>
                  <a:pt x="359225" y="1626292"/>
                  <a:pt x="315271" y="1622499"/>
                  <a:pt x="271067" y="1620532"/>
                </a:cubicBezTo>
                <a:cubicBezTo>
                  <a:pt x="225427" y="1618500"/>
                  <a:pt x="179520" y="1618416"/>
                  <a:pt x="133488" y="1620508"/>
                </a:cubicBezTo>
                <a:lnTo>
                  <a:pt x="5137" y="1632614"/>
                </a:lnTo>
                <a:cubicBezTo>
                  <a:pt x="826" y="1605249"/>
                  <a:pt x="0" y="1577510"/>
                  <a:pt x="0" y="1549577"/>
                </a:cubicBezTo>
                <a:cubicBezTo>
                  <a:pt x="0" y="1258910"/>
                  <a:pt x="89466" y="989139"/>
                  <a:pt x="242727" y="766549"/>
                </a:cubicBezTo>
                <a:close/>
                <a:moveTo>
                  <a:pt x="1127746" y="632595"/>
                </a:moveTo>
                <a:cubicBezTo>
                  <a:pt x="1254584" y="804561"/>
                  <a:pt x="1416250" y="948423"/>
                  <a:pt x="1601732" y="1055087"/>
                </a:cubicBezTo>
                <a:lnTo>
                  <a:pt x="1354938" y="1482547"/>
                </a:lnTo>
                <a:lnTo>
                  <a:pt x="721206" y="1023934"/>
                </a:lnTo>
                <a:cubicBezTo>
                  <a:pt x="830725" y="869583"/>
                  <a:pt x="968470" y="736352"/>
                  <a:pt x="1127746" y="632595"/>
                </a:cubicBezTo>
                <a:close/>
                <a:moveTo>
                  <a:pt x="2056151" y="412010"/>
                </a:moveTo>
                <a:cubicBezTo>
                  <a:pt x="2199973" y="661365"/>
                  <a:pt x="2266926" y="933808"/>
                  <a:pt x="2263622" y="1201511"/>
                </a:cubicBezTo>
                <a:cubicBezTo>
                  <a:pt x="2060023" y="1184945"/>
                  <a:pt x="1867741" y="1127838"/>
                  <a:pt x="1695314" y="1036999"/>
                </a:cubicBezTo>
                <a:close/>
                <a:moveTo>
                  <a:pt x="1982657" y="375337"/>
                </a:moveTo>
                <a:lnTo>
                  <a:pt x="1993863" y="375897"/>
                </a:lnTo>
                <a:lnTo>
                  <a:pt x="1633466" y="1000123"/>
                </a:lnTo>
                <a:cubicBezTo>
                  <a:pt x="1455017" y="901534"/>
                  <a:pt x="1300774" y="764825"/>
                  <a:pt x="1179049" y="601671"/>
                </a:cubicBezTo>
                <a:cubicBezTo>
                  <a:pt x="1411929" y="457216"/>
                  <a:pt x="1687631" y="375337"/>
                  <a:pt x="1982657" y="375337"/>
                </a:cubicBezTo>
                <a:close/>
                <a:moveTo>
                  <a:pt x="2095987" y="363057"/>
                </a:moveTo>
                <a:cubicBezTo>
                  <a:pt x="2395304" y="539294"/>
                  <a:pt x="2620948" y="826020"/>
                  <a:pt x="2717783" y="1167380"/>
                </a:cubicBezTo>
                <a:cubicBezTo>
                  <a:pt x="2612640" y="1194505"/>
                  <a:pt x="2502521" y="1206895"/>
                  <a:pt x="2389537" y="1206895"/>
                </a:cubicBezTo>
                <a:cubicBezTo>
                  <a:pt x="2367426" y="1206895"/>
                  <a:pt x="2345424" y="1206421"/>
                  <a:pt x="2323592" y="1204315"/>
                </a:cubicBezTo>
                <a:cubicBezTo>
                  <a:pt x="2327421" y="925237"/>
                  <a:pt x="2257794" y="641150"/>
                  <a:pt x="2107741" y="381251"/>
                </a:cubicBezTo>
                <a:close/>
                <a:moveTo>
                  <a:pt x="2029789" y="322492"/>
                </a:moveTo>
                <a:lnTo>
                  <a:pt x="2054623" y="337710"/>
                </a:lnTo>
                <a:lnTo>
                  <a:pt x="2029408" y="323152"/>
                </a:lnTo>
                <a:close/>
                <a:moveTo>
                  <a:pt x="912141" y="248224"/>
                </a:moveTo>
                <a:cubicBezTo>
                  <a:pt x="958447" y="368281"/>
                  <a:pt x="1018736" y="481253"/>
                  <a:pt x="1094337" y="582792"/>
                </a:cubicBezTo>
                <a:cubicBezTo>
                  <a:pt x="929178" y="690492"/>
                  <a:pt x="786304" y="828699"/>
                  <a:pt x="672648" y="988795"/>
                </a:cubicBezTo>
                <a:lnTo>
                  <a:pt x="285851" y="708881"/>
                </a:lnTo>
                <a:cubicBezTo>
                  <a:pt x="444368" y="500166"/>
                  <a:pt x="661017" y="338275"/>
                  <a:pt x="912141" y="248224"/>
                </a:cubicBezTo>
                <a:close/>
                <a:moveTo>
                  <a:pt x="921424" y="244149"/>
                </a:moveTo>
                <a:cubicBezTo>
                  <a:pt x="918244" y="245273"/>
                  <a:pt x="915069" y="246407"/>
                  <a:pt x="912141" y="248224"/>
                </a:cubicBezTo>
                <a:lnTo>
                  <a:pt x="911892" y="247682"/>
                </a:lnTo>
                <a:close/>
                <a:moveTo>
                  <a:pt x="1386154" y="163423"/>
                </a:moveTo>
                <a:cubicBezTo>
                  <a:pt x="1614231" y="163423"/>
                  <a:pt x="1829441" y="218507"/>
                  <a:pt x="2018673" y="317138"/>
                </a:cubicBezTo>
                <a:lnTo>
                  <a:pt x="1982657" y="315337"/>
                </a:lnTo>
                <a:cubicBezTo>
                  <a:pt x="1675242" y="315337"/>
                  <a:pt x="1388023" y="400945"/>
                  <a:pt x="1145621" y="551885"/>
                </a:cubicBezTo>
                <a:cubicBezTo>
                  <a:pt x="1072517" y="454117"/>
                  <a:pt x="1014123" y="345308"/>
                  <a:pt x="969283" y="229609"/>
                </a:cubicBezTo>
                <a:cubicBezTo>
                  <a:pt x="1100345" y="185848"/>
                  <a:pt x="1240631" y="163423"/>
                  <a:pt x="1386154" y="163423"/>
                </a:cubicBezTo>
                <a:close/>
                <a:moveTo>
                  <a:pt x="2202811" y="0"/>
                </a:moveTo>
                <a:cubicBezTo>
                  <a:pt x="2296878" y="0"/>
                  <a:pt x="2373135" y="76257"/>
                  <a:pt x="2373135" y="170324"/>
                </a:cubicBezTo>
                <a:lnTo>
                  <a:pt x="2371793" y="176970"/>
                </a:lnTo>
                <a:cubicBezTo>
                  <a:pt x="2815625" y="490103"/>
                  <a:pt x="3086467" y="1002141"/>
                  <a:pt x="3089552" y="1556712"/>
                </a:cubicBezTo>
                <a:cubicBezTo>
                  <a:pt x="3093041" y="2183714"/>
                  <a:pt x="2753654" y="2763878"/>
                  <a:pt x="2205423" y="3068085"/>
                </a:cubicBezTo>
                <a:cubicBezTo>
                  <a:pt x="1971426" y="3197927"/>
                  <a:pt x="1715508" y="3268558"/>
                  <a:pt x="1458156" y="3280032"/>
                </a:cubicBezTo>
                <a:lnTo>
                  <a:pt x="1458156" y="3717573"/>
                </a:lnTo>
                <a:cubicBezTo>
                  <a:pt x="1465957" y="3717019"/>
                  <a:pt x="1473725" y="3717281"/>
                  <a:pt x="1481481" y="3717568"/>
                </a:cubicBezTo>
                <a:cubicBezTo>
                  <a:pt x="1923607" y="3733970"/>
                  <a:pt x="2251415" y="3830277"/>
                  <a:pt x="2251415" y="3943768"/>
                </a:cubicBezTo>
                <a:cubicBezTo>
                  <a:pt x="1651480" y="3945353"/>
                  <a:pt x="1051545" y="3946939"/>
                  <a:pt x="451610" y="3948524"/>
                </a:cubicBezTo>
                <a:cubicBezTo>
                  <a:pt x="442274" y="3834573"/>
                  <a:pt x="764658" y="3736482"/>
                  <a:pt x="1206140" y="3718471"/>
                </a:cubicBezTo>
                <a:lnTo>
                  <a:pt x="1206140" y="3273841"/>
                </a:lnTo>
                <a:cubicBezTo>
                  <a:pt x="998502" y="3252747"/>
                  <a:pt x="794352" y="3193323"/>
                  <a:pt x="605303" y="3094648"/>
                </a:cubicBezTo>
                <a:cubicBezTo>
                  <a:pt x="588033" y="3102602"/>
                  <a:pt x="568822" y="3106055"/>
                  <a:pt x="548803" y="3106055"/>
                </a:cubicBezTo>
                <a:cubicBezTo>
                  <a:pt x="454736" y="3106055"/>
                  <a:pt x="378479" y="3029798"/>
                  <a:pt x="378479" y="2935731"/>
                </a:cubicBezTo>
                <a:cubicBezTo>
                  <a:pt x="378479" y="2841664"/>
                  <a:pt x="454736" y="2765407"/>
                  <a:pt x="548803" y="2765407"/>
                </a:cubicBezTo>
                <a:cubicBezTo>
                  <a:pt x="631450" y="2765407"/>
                  <a:pt x="700349" y="2824273"/>
                  <a:pt x="712524" y="2903026"/>
                </a:cubicBezTo>
                <a:cubicBezTo>
                  <a:pt x="1146122" y="3125175"/>
                  <a:pt x="1666433" y="3117589"/>
                  <a:pt x="2100302" y="2876433"/>
                </a:cubicBezTo>
                <a:cubicBezTo>
                  <a:pt x="2577849" y="2611000"/>
                  <a:pt x="2873628" y="2105370"/>
                  <a:pt x="2870976" y="1558985"/>
                </a:cubicBezTo>
                <a:cubicBezTo>
                  <a:pt x="2868571" y="1063676"/>
                  <a:pt x="2621309" y="607288"/>
                  <a:pt x="2216854" y="337813"/>
                </a:cubicBezTo>
                <a:cubicBezTo>
                  <a:pt x="2212348" y="340450"/>
                  <a:pt x="2207603" y="340648"/>
                  <a:pt x="2202811" y="340648"/>
                </a:cubicBezTo>
                <a:cubicBezTo>
                  <a:pt x="2108744" y="340648"/>
                  <a:pt x="2032487" y="264391"/>
                  <a:pt x="2032487" y="170324"/>
                </a:cubicBezTo>
                <a:cubicBezTo>
                  <a:pt x="2032487" y="76257"/>
                  <a:pt x="2108744" y="0"/>
                  <a:pt x="2202811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97BC051-00FB-42CA-972A-4D6B8B7643DA}"/>
              </a:ext>
            </a:extLst>
          </p:cNvPr>
          <p:cNvGrpSpPr/>
          <p:nvPr/>
        </p:nvGrpSpPr>
        <p:grpSpPr>
          <a:xfrm>
            <a:off x="8352444" y="2980096"/>
            <a:ext cx="227627" cy="229149"/>
            <a:chOff x="2612260" y="1422267"/>
            <a:chExt cx="3975964" cy="4002557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1" name="Rectangle 4">
              <a:extLst>
                <a:ext uri="{FF2B5EF4-FFF2-40B4-BE49-F238E27FC236}">
                  <a16:creationId xmlns:a16="http://schemas.microsoft.com/office/drawing/2014/main" id="{01011F4B-95D8-4F83-A805-F82AA8A527EE}"/>
                </a:ext>
              </a:extLst>
            </p:cNvPr>
            <p:cNvSpPr/>
            <p:nvPr/>
          </p:nvSpPr>
          <p:spPr>
            <a:xfrm>
              <a:off x="2612348" y="2763590"/>
              <a:ext cx="864096" cy="2616753"/>
            </a:xfrm>
            <a:custGeom>
              <a:avLst/>
              <a:gdLst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75313"/>
                <a:gd name="connsiteX1" fmla="*/ 864096 w 864096"/>
                <a:gd name="connsiteY1" fmla="*/ 0 h 2575313"/>
                <a:gd name="connsiteX2" fmla="*/ 864096 w 864096"/>
                <a:gd name="connsiteY2" fmla="*/ 2520280 h 2575313"/>
                <a:gd name="connsiteX3" fmla="*/ 0 w 864096"/>
                <a:gd name="connsiteY3" fmla="*/ 2520280 h 2575313"/>
                <a:gd name="connsiteX4" fmla="*/ 0 w 864096"/>
                <a:gd name="connsiteY4" fmla="*/ 0 h 2575313"/>
                <a:gd name="connsiteX0" fmla="*/ 0 w 864096"/>
                <a:gd name="connsiteY0" fmla="*/ 0 h 2616753"/>
                <a:gd name="connsiteX1" fmla="*/ 864096 w 864096"/>
                <a:gd name="connsiteY1" fmla="*/ 0 h 2616753"/>
                <a:gd name="connsiteX2" fmla="*/ 864096 w 864096"/>
                <a:gd name="connsiteY2" fmla="*/ 2520280 h 2616753"/>
                <a:gd name="connsiteX3" fmla="*/ 0 w 864096"/>
                <a:gd name="connsiteY3" fmla="*/ 2520280 h 2616753"/>
                <a:gd name="connsiteX4" fmla="*/ 0 w 864096"/>
                <a:gd name="connsiteY4" fmla="*/ 0 h 26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4096" h="2616753">
                  <a:moveTo>
                    <a:pt x="0" y="0"/>
                  </a:moveTo>
                  <a:cubicBezTo>
                    <a:pt x="249932" y="171450"/>
                    <a:pt x="642739" y="161925"/>
                    <a:pt x="864096" y="0"/>
                  </a:cubicBezTo>
                  <a:lnTo>
                    <a:pt x="864096" y="2520280"/>
                  </a:lnTo>
                  <a:cubicBezTo>
                    <a:pt x="537964" y="2653630"/>
                    <a:pt x="307082" y="2644105"/>
                    <a:pt x="0" y="252028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2" name="Parallelogram 6">
              <a:extLst>
                <a:ext uri="{FF2B5EF4-FFF2-40B4-BE49-F238E27FC236}">
                  <a16:creationId xmlns:a16="http://schemas.microsoft.com/office/drawing/2014/main" id="{33C0832B-B28F-4158-AC30-D6F35CA52FA5}"/>
                </a:ext>
              </a:extLst>
            </p:cNvPr>
            <p:cNvSpPr/>
            <p:nvPr/>
          </p:nvSpPr>
          <p:spPr>
            <a:xfrm rot="626696">
              <a:off x="2769338" y="1422267"/>
              <a:ext cx="437147" cy="1310664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291340"/>
                <a:gd name="connsiteX1" fmla="*/ 292162 w 437147"/>
                <a:gd name="connsiteY1" fmla="*/ 0 h 1291340"/>
                <a:gd name="connsiteX2" fmla="*/ 437147 w 437147"/>
                <a:gd name="connsiteY2" fmla="*/ 31060 h 1291340"/>
                <a:gd name="connsiteX3" fmla="*/ 165538 w 437147"/>
                <a:gd name="connsiteY3" fmla="*/ 1291340 h 1291340"/>
                <a:gd name="connsiteX4" fmla="*/ 0 w 437147"/>
                <a:gd name="connsiteY4" fmla="*/ 1261295 h 1291340"/>
                <a:gd name="connsiteX0" fmla="*/ 0 w 437147"/>
                <a:gd name="connsiteY0" fmla="*/ 1261295 h 1293361"/>
                <a:gd name="connsiteX1" fmla="*/ 292162 w 437147"/>
                <a:gd name="connsiteY1" fmla="*/ 0 h 1293361"/>
                <a:gd name="connsiteX2" fmla="*/ 437147 w 437147"/>
                <a:gd name="connsiteY2" fmla="*/ 31060 h 1293361"/>
                <a:gd name="connsiteX3" fmla="*/ 165538 w 437147"/>
                <a:gd name="connsiteY3" fmla="*/ 1291340 h 1293361"/>
                <a:gd name="connsiteX4" fmla="*/ 0 w 437147"/>
                <a:gd name="connsiteY4" fmla="*/ 1261295 h 1293361"/>
                <a:gd name="connsiteX0" fmla="*/ 0 w 437147"/>
                <a:gd name="connsiteY0" fmla="*/ 1261295 h 1296060"/>
                <a:gd name="connsiteX1" fmla="*/ 292162 w 437147"/>
                <a:gd name="connsiteY1" fmla="*/ 0 h 1296060"/>
                <a:gd name="connsiteX2" fmla="*/ 437147 w 437147"/>
                <a:gd name="connsiteY2" fmla="*/ 31060 h 1296060"/>
                <a:gd name="connsiteX3" fmla="*/ 145480 w 437147"/>
                <a:gd name="connsiteY3" fmla="*/ 1295038 h 1296060"/>
                <a:gd name="connsiteX4" fmla="*/ 0 w 437147"/>
                <a:gd name="connsiteY4" fmla="*/ 1261295 h 1296060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47" h="1310664">
                  <a:moveTo>
                    <a:pt x="0" y="1275899"/>
                  </a:moveTo>
                  <a:lnTo>
                    <a:pt x="296383" y="0"/>
                  </a:lnTo>
                  <a:cubicBezTo>
                    <a:pt x="378291" y="23750"/>
                    <a:pt x="363777" y="30709"/>
                    <a:pt x="437147" y="45664"/>
                  </a:cubicBezTo>
                  <a:lnTo>
                    <a:pt x="145480" y="1309642"/>
                  </a:lnTo>
                  <a:cubicBezTo>
                    <a:pt x="54206" y="1310014"/>
                    <a:pt x="80638" y="1319000"/>
                    <a:pt x="0" y="127589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3" name="Parallelogram 6">
              <a:extLst>
                <a:ext uri="{FF2B5EF4-FFF2-40B4-BE49-F238E27FC236}">
                  <a16:creationId xmlns:a16="http://schemas.microsoft.com/office/drawing/2014/main" id="{4572C210-53CC-411B-8363-8716A6738D80}"/>
                </a:ext>
              </a:extLst>
            </p:cNvPr>
            <p:cNvSpPr/>
            <p:nvPr/>
          </p:nvSpPr>
          <p:spPr>
            <a:xfrm rot="556271">
              <a:off x="2952738" y="1506440"/>
              <a:ext cx="435273" cy="1294737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31371"/>
                <a:gd name="connsiteY0" fmla="*/ 1275173 h 1294737"/>
                <a:gd name="connsiteX1" fmla="*/ 286341 w 431371"/>
                <a:gd name="connsiteY1" fmla="*/ 0 h 1294737"/>
                <a:gd name="connsiteX2" fmla="*/ 431371 w 431371"/>
                <a:gd name="connsiteY2" fmla="*/ 10247 h 1294737"/>
                <a:gd name="connsiteX3" fmla="*/ 134338 w 431371"/>
                <a:gd name="connsiteY3" fmla="*/ 1294737 h 1294737"/>
                <a:gd name="connsiteX4" fmla="*/ 0 w 431371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5273"/>
                <a:gd name="connsiteY0" fmla="*/ 1268464 h 1294737"/>
                <a:gd name="connsiteX1" fmla="*/ 287436 w 435273"/>
                <a:gd name="connsiteY1" fmla="*/ 0 h 1294737"/>
                <a:gd name="connsiteX2" fmla="*/ 435273 w 435273"/>
                <a:gd name="connsiteY2" fmla="*/ 6347 h 1294737"/>
                <a:gd name="connsiteX3" fmla="*/ 135433 w 435273"/>
                <a:gd name="connsiteY3" fmla="*/ 1294737 h 1294737"/>
                <a:gd name="connsiteX4" fmla="*/ 0 w 435273"/>
                <a:gd name="connsiteY4" fmla="*/ 1268464 h 129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273" h="1294737">
                  <a:moveTo>
                    <a:pt x="0" y="1268464"/>
                  </a:moveTo>
                  <a:lnTo>
                    <a:pt x="287436" y="0"/>
                  </a:lnTo>
                  <a:cubicBezTo>
                    <a:pt x="365928" y="12272"/>
                    <a:pt x="384716" y="-3596"/>
                    <a:pt x="435273" y="6347"/>
                  </a:cubicBezTo>
                  <a:lnTo>
                    <a:pt x="135433" y="1294737"/>
                  </a:lnTo>
                  <a:cubicBezTo>
                    <a:pt x="75797" y="1292179"/>
                    <a:pt x="55237" y="1288593"/>
                    <a:pt x="0" y="126846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4" name="Parallelogram 6">
              <a:extLst>
                <a:ext uri="{FF2B5EF4-FFF2-40B4-BE49-F238E27FC236}">
                  <a16:creationId xmlns:a16="http://schemas.microsoft.com/office/drawing/2014/main" id="{EEEA0D00-0386-440F-BE3B-F1E26C490CAF}"/>
                </a:ext>
              </a:extLst>
            </p:cNvPr>
            <p:cNvSpPr/>
            <p:nvPr/>
          </p:nvSpPr>
          <p:spPr>
            <a:xfrm rot="556271">
              <a:off x="3148723" y="1500696"/>
              <a:ext cx="454515" cy="1334146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18535 h 1325588"/>
                <a:gd name="connsiteX1" fmla="*/ 302089 w 443286"/>
                <a:gd name="connsiteY1" fmla="*/ 13237 h 1325588"/>
                <a:gd name="connsiteX2" fmla="*/ 443286 w 443286"/>
                <a:gd name="connsiteY2" fmla="*/ 0 h 1325588"/>
                <a:gd name="connsiteX3" fmla="*/ 138380 w 443286"/>
                <a:gd name="connsiteY3" fmla="*/ 1299552 h 1325588"/>
                <a:gd name="connsiteX4" fmla="*/ 0 w 443286"/>
                <a:gd name="connsiteY4" fmla="*/ 1318535 h 1325588"/>
                <a:gd name="connsiteX0" fmla="*/ 0 w 454515"/>
                <a:gd name="connsiteY0" fmla="*/ 1334146 h 1341199"/>
                <a:gd name="connsiteX1" fmla="*/ 302089 w 454515"/>
                <a:gd name="connsiteY1" fmla="*/ 28848 h 1341199"/>
                <a:gd name="connsiteX2" fmla="*/ 454515 w 454515"/>
                <a:gd name="connsiteY2" fmla="*/ 0 h 1341199"/>
                <a:gd name="connsiteX3" fmla="*/ 138380 w 454515"/>
                <a:gd name="connsiteY3" fmla="*/ 1315163 h 1341199"/>
                <a:gd name="connsiteX4" fmla="*/ 0 w 454515"/>
                <a:gd name="connsiteY4" fmla="*/ 1334146 h 1341199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34328"/>
                <a:gd name="connsiteX1" fmla="*/ 302089 w 454515"/>
                <a:gd name="connsiteY1" fmla="*/ 28848 h 1334328"/>
                <a:gd name="connsiteX2" fmla="*/ 454515 w 454515"/>
                <a:gd name="connsiteY2" fmla="*/ 0 h 1334328"/>
                <a:gd name="connsiteX3" fmla="*/ 150704 w 454515"/>
                <a:gd name="connsiteY3" fmla="*/ 1306263 h 1334328"/>
                <a:gd name="connsiteX4" fmla="*/ 0 w 454515"/>
                <a:gd name="connsiteY4" fmla="*/ 1334146 h 1334328"/>
                <a:gd name="connsiteX0" fmla="*/ 0 w 454515"/>
                <a:gd name="connsiteY0" fmla="*/ 1334146 h 1334146"/>
                <a:gd name="connsiteX1" fmla="*/ 302089 w 454515"/>
                <a:gd name="connsiteY1" fmla="*/ 28848 h 1334146"/>
                <a:gd name="connsiteX2" fmla="*/ 454515 w 454515"/>
                <a:gd name="connsiteY2" fmla="*/ 0 h 1334146"/>
                <a:gd name="connsiteX3" fmla="*/ 150704 w 454515"/>
                <a:gd name="connsiteY3" fmla="*/ 1306263 h 1334146"/>
                <a:gd name="connsiteX4" fmla="*/ 0 w 454515"/>
                <a:gd name="connsiteY4" fmla="*/ 1334146 h 13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15" h="1334146">
                  <a:moveTo>
                    <a:pt x="0" y="1334146"/>
                  </a:moveTo>
                  <a:lnTo>
                    <a:pt x="302089" y="28848"/>
                  </a:lnTo>
                  <a:cubicBezTo>
                    <a:pt x="375038" y="28248"/>
                    <a:pt x="399987" y="7926"/>
                    <a:pt x="454515" y="0"/>
                  </a:cubicBezTo>
                  <a:lnTo>
                    <a:pt x="150704" y="1306263"/>
                  </a:lnTo>
                  <a:lnTo>
                    <a:pt x="0" y="133414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5" name="Parallelogram 6">
              <a:extLst>
                <a:ext uri="{FF2B5EF4-FFF2-40B4-BE49-F238E27FC236}">
                  <a16:creationId xmlns:a16="http://schemas.microsoft.com/office/drawing/2014/main" id="{F66AC05B-58C5-4774-8DF2-A1770655E721}"/>
                </a:ext>
              </a:extLst>
            </p:cNvPr>
            <p:cNvSpPr/>
            <p:nvPr/>
          </p:nvSpPr>
          <p:spPr>
            <a:xfrm rot="556271">
              <a:off x="3377117" y="1462398"/>
              <a:ext cx="445614" cy="1346469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28782 h 1331731"/>
                <a:gd name="connsiteX1" fmla="*/ 298256 w 443286"/>
                <a:gd name="connsiteY1" fmla="*/ 0 h 1331731"/>
                <a:gd name="connsiteX2" fmla="*/ 443286 w 443286"/>
                <a:gd name="connsiteY2" fmla="*/ 10247 h 1331731"/>
                <a:gd name="connsiteX3" fmla="*/ 152554 w 443286"/>
                <a:gd name="connsiteY3" fmla="*/ 1248933 h 1331731"/>
                <a:gd name="connsiteX4" fmla="*/ 0 w 443286"/>
                <a:gd name="connsiteY4" fmla="*/ 1328782 h 1331731"/>
                <a:gd name="connsiteX0" fmla="*/ 0 w 443286"/>
                <a:gd name="connsiteY0" fmla="*/ 1328782 h 1331456"/>
                <a:gd name="connsiteX1" fmla="*/ 298256 w 443286"/>
                <a:gd name="connsiteY1" fmla="*/ 0 h 1331456"/>
                <a:gd name="connsiteX2" fmla="*/ 443286 w 443286"/>
                <a:gd name="connsiteY2" fmla="*/ 10247 h 1331456"/>
                <a:gd name="connsiteX3" fmla="*/ 154266 w 443286"/>
                <a:gd name="connsiteY3" fmla="*/ 1238321 h 1331456"/>
                <a:gd name="connsiteX4" fmla="*/ 0 w 443286"/>
                <a:gd name="connsiteY4" fmla="*/ 1328782 h 1331456"/>
                <a:gd name="connsiteX0" fmla="*/ 0 w 447804"/>
                <a:gd name="connsiteY0" fmla="*/ 1343297 h 1345669"/>
                <a:gd name="connsiteX1" fmla="*/ 302774 w 447804"/>
                <a:gd name="connsiteY1" fmla="*/ 0 h 1345669"/>
                <a:gd name="connsiteX2" fmla="*/ 447804 w 447804"/>
                <a:gd name="connsiteY2" fmla="*/ 10247 h 1345669"/>
                <a:gd name="connsiteX3" fmla="*/ 158784 w 447804"/>
                <a:gd name="connsiteY3" fmla="*/ 1238321 h 1345669"/>
                <a:gd name="connsiteX4" fmla="*/ 0 w 447804"/>
                <a:gd name="connsiteY4" fmla="*/ 1343297 h 1345669"/>
                <a:gd name="connsiteX0" fmla="*/ 0 w 447804"/>
                <a:gd name="connsiteY0" fmla="*/ 1343297 h 1346222"/>
                <a:gd name="connsiteX1" fmla="*/ 302774 w 447804"/>
                <a:gd name="connsiteY1" fmla="*/ 0 h 1346222"/>
                <a:gd name="connsiteX2" fmla="*/ 447804 w 447804"/>
                <a:gd name="connsiteY2" fmla="*/ 10247 h 1346222"/>
                <a:gd name="connsiteX3" fmla="*/ 158784 w 447804"/>
                <a:gd name="connsiteY3" fmla="*/ 1238321 h 1346222"/>
                <a:gd name="connsiteX4" fmla="*/ 0 w 447804"/>
                <a:gd name="connsiteY4" fmla="*/ 1343297 h 1346222"/>
                <a:gd name="connsiteX0" fmla="*/ 0 w 447804"/>
                <a:gd name="connsiteY0" fmla="*/ 1333050 h 1335975"/>
                <a:gd name="connsiteX1" fmla="*/ 305444 w 447804"/>
                <a:gd name="connsiteY1" fmla="*/ 27203 h 1335975"/>
                <a:gd name="connsiteX2" fmla="*/ 447804 w 447804"/>
                <a:gd name="connsiteY2" fmla="*/ 0 h 1335975"/>
                <a:gd name="connsiteX3" fmla="*/ 158784 w 447804"/>
                <a:gd name="connsiteY3" fmla="*/ 1228074 h 1335975"/>
                <a:gd name="connsiteX4" fmla="*/ 0 w 447804"/>
                <a:gd name="connsiteY4" fmla="*/ 1333050 h 1335975"/>
                <a:gd name="connsiteX0" fmla="*/ 0 w 452940"/>
                <a:gd name="connsiteY0" fmla="*/ 1364886 h 1367811"/>
                <a:gd name="connsiteX1" fmla="*/ 305444 w 452940"/>
                <a:gd name="connsiteY1" fmla="*/ 5903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290929 w 452940"/>
                <a:gd name="connsiteY1" fmla="*/ 5451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4886"/>
                <a:gd name="connsiteX1" fmla="*/ 317768 w 452940"/>
                <a:gd name="connsiteY1" fmla="*/ 50138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58784 w 445614"/>
                <a:gd name="connsiteY3" fmla="*/ 1241493 h 1346469"/>
                <a:gd name="connsiteX4" fmla="*/ 0 w 445614"/>
                <a:gd name="connsiteY4" fmla="*/ 1346469 h 1346469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75011 w 445614"/>
                <a:gd name="connsiteY3" fmla="*/ 1235399 h 1346469"/>
                <a:gd name="connsiteX4" fmla="*/ 0 w 445614"/>
                <a:gd name="connsiteY4" fmla="*/ 1346469 h 134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14" h="1346469">
                  <a:moveTo>
                    <a:pt x="0" y="1346469"/>
                  </a:moveTo>
                  <a:lnTo>
                    <a:pt x="305444" y="40622"/>
                  </a:lnTo>
                  <a:cubicBezTo>
                    <a:pt x="369491" y="27698"/>
                    <a:pt x="391086" y="7926"/>
                    <a:pt x="445614" y="0"/>
                  </a:cubicBezTo>
                  <a:lnTo>
                    <a:pt x="175011" y="1235399"/>
                  </a:lnTo>
                  <a:cubicBezTo>
                    <a:pt x="132012" y="1271457"/>
                    <a:pt x="74956" y="1318604"/>
                    <a:pt x="0" y="13464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6" name="Rectangle 4">
              <a:extLst>
                <a:ext uri="{FF2B5EF4-FFF2-40B4-BE49-F238E27FC236}">
                  <a16:creationId xmlns:a16="http://schemas.microsoft.com/office/drawing/2014/main" id="{65FF35F0-8C38-4A60-AF9C-CF2696B3C702}"/>
                </a:ext>
              </a:extLst>
            </p:cNvPr>
            <p:cNvSpPr/>
            <p:nvPr/>
          </p:nvSpPr>
          <p:spPr>
            <a:xfrm>
              <a:off x="3707740" y="2763590"/>
              <a:ext cx="864096" cy="2616753"/>
            </a:xfrm>
            <a:custGeom>
              <a:avLst/>
              <a:gdLst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75313"/>
                <a:gd name="connsiteX1" fmla="*/ 864096 w 864096"/>
                <a:gd name="connsiteY1" fmla="*/ 0 h 2575313"/>
                <a:gd name="connsiteX2" fmla="*/ 864096 w 864096"/>
                <a:gd name="connsiteY2" fmla="*/ 2520280 h 2575313"/>
                <a:gd name="connsiteX3" fmla="*/ 0 w 864096"/>
                <a:gd name="connsiteY3" fmla="*/ 2520280 h 2575313"/>
                <a:gd name="connsiteX4" fmla="*/ 0 w 864096"/>
                <a:gd name="connsiteY4" fmla="*/ 0 h 2575313"/>
                <a:gd name="connsiteX0" fmla="*/ 0 w 864096"/>
                <a:gd name="connsiteY0" fmla="*/ 0 h 2616753"/>
                <a:gd name="connsiteX1" fmla="*/ 864096 w 864096"/>
                <a:gd name="connsiteY1" fmla="*/ 0 h 2616753"/>
                <a:gd name="connsiteX2" fmla="*/ 864096 w 864096"/>
                <a:gd name="connsiteY2" fmla="*/ 2520280 h 2616753"/>
                <a:gd name="connsiteX3" fmla="*/ 0 w 864096"/>
                <a:gd name="connsiteY3" fmla="*/ 2520280 h 2616753"/>
                <a:gd name="connsiteX4" fmla="*/ 0 w 864096"/>
                <a:gd name="connsiteY4" fmla="*/ 0 h 26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4096" h="2616753">
                  <a:moveTo>
                    <a:pt x="0" y="0"/>
                  </a:moveTo>
                  <a:cubicBezTo>
                    <a:pt x="249932" y="171450"/>
                    <a:pt x="642739" y="161925"/>
                    <a:pt x="864096" y="0"/>
                  </a:cubicBezTo>
                  <a:lnTo>
                    <a:pt x="864096" y="2520280"/>
                  </a:lnTo>
                  <a:cubicBezTo>
                    <a:pt x="537964" y="2653630"/>
                    <a:pt x="307082" y="2644105"/>
                    <a:pt x="0" y="252028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7" name="Parallelogram 6">
              <a:extLst>
                <a:ext uri="{FF2B5EF4-FFF2-40B4-BE49-F238E27FC236}">
                  <a16:creationId xmlns:a16="http://schemas.microsoft.com/office/drawing/2014/main" id="{A04DDB6E-328F-4B08-BFC9-6DD6FC2BACA3}"/>
                </a:ext>
              </a:extLst>
            </p:cNvPr>
            <p:cNvSpPr/>
            <p:nvPr/>
          </p:nvSpPr>
          <p:spPr>
            <a:xfrm rot="626696">
              <a:off x="3864730" y="1422267"/>
              <a:ext cx="437147" cy="1310664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291340"/>
                <a:gd name="connsiteX1" fmla="*/ 292162 w 437147"/>
                <a:gd name="connsiteY1" fmla="*/ 0 h 1291340"/>
                <a:gd name="connsiteX2" fmla="*/ 437147 w 437147"/>
                <a:gd name="connsiteY2" fmla="*/ 31060 h 1291340"/>
                <a:gd name="connsiteX3" fmla="*/ 165538 w 437147"/>
                <a:gd name="connsiteY3" fmla="*/ 1291340 h 1291340"/>
                <a:gd name="connsiteX4" fmla="*/ 0 w 437147"/>
                <a:gd name="connsiteY4" fmla="*/ 1261295 h 1291340"/>
                <a:gd name="connsiteX0" fmla="*/ 0 w 437147"/>
                <a:gd name="connsiteY0" fmla="*/ 1261295 h 1293361"/>
                <a:gd name="connsiteX1" fmla="*/ 292162 w 437147"/>
                <a:gd name="connsiteY1" fmla="*/ 0 h 1293361"/>
                <a:gd name="connsiteX2" fmla="*/ 437147 w 437147"/>
                <a:gd name="connsiteY2" fmla="*/ 31060 h 1293361"/>
                <a:gd name="connsiteX3" fmla="*/ 165538 w 437147"/>
                <a:gd name="connsiteY3" fmla="*/ 1291340 h 1293361"/>
                <a:gd name="connsiteX4" fmla="*/ 0 w 437147"/>
                <a:gd name="connsiteY4" fmla="*/ 1261295 h 1293361"/>
                <a:gd name="connsiteX0" fmla="*/ 0 w 437147"/>
                <a:gd name="connsiteY0" fmla="*/ 1261295 h 1296060"/>
                <a:gd name="connsiteX1" fmla="*/ 292162 w 437147"/>
                <a:gd name="connsiteY1" fmla="*/ 0 h 1296060"/>
                <a:gd name="connsiteX2" fmla="*/ 437147 w 437147"/>
                <a:gd name="connsiteY2" fmla="*/ 31060 h 1296060"/>
                <a:gd name="connsiteX3" fmla="*/ 145480 w 437147"/>
                <a:gd name="connsiteY3" fmla="*/ 1295038 h 1296060"/>
                <a:gd name="connsiteX4" fmla="*/ 0 w 437147"/>
                <a:gd name="connsiteY4" fmla="*/ 1261295 h 1296060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47" h="1310664">
                  <a:moveTo>
                    <a:pt x="0" y="1275899"/>
                  </a:moveTo>
                  <a:lnTo>
                    <a:pt x="296383" y="0"/>
                  </a:lnTo>
                  <a:cubicBezTo>
                    <a:pt x="378291" y="23750"/>
                    <a:pt x="363777" y="30709"/>
                    <a:pt x="437147" y="45664"/>
                  </a:cubicBezTo>
                  <a:lnTo>
                    <a:pt x="145480" y="1309642"/>
                  </a:lnTo>
                  <a:cubicBezTo>
                    <a:pt x="54206" y="1310014"/>
                    <a:pt x="80638" y="1319000"/>
                    <a:pt x="0" y="127589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8" name="Parallelogram 6">
              <a:extLst>
                <a:ext uri="{FF2B5EF4-FFF2-40B4-BE49-F238E27FC236}">
                  <a16:creationId xmlns:a16="http://schemas.microsoft.com/office/drawing/2014/main" id="{A497A158-D6B6-4ACA-B063-049CD4194326}"/>
                </a:ext>
              </a:extLst>
            </p:cNvPr>
            <p:cNvSpPr/>
            <p:nvPr/>
          </p:nvSpPr>
          <p:spPr>
            <a:xfrm rot="556271">
              <a:off x="4048130" y="1506440"/>
              <a:ext cx="435273" cy="1294737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31371"/>
                <a:gd name="connsiteY0" fmla="*/ 1275173 h 1294737"/>
                <a:gd name="connsiteX1" fmla="*/ 286341 w 431371"/>
                <a:gd name="connsiteY1" fmla="*/ 0 h 1294737"/>
                <a:gd name="connsiteX2" fmla="*/ 431371 w 431371"/>
                <a:gd name="connsiteY2" fmla="*/ 10247 h 1294737"/>
                <a:gd name="connsiteX3" fmla="*/ 134338 w 431371"/>
                <a:gd name="connsiteY3" fmla="*/ 1294737 h 1294737"/>
                <a:gd name="connsiteX4" fmla="*/ 0 w 431371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5273"/>
                <a:gd name="connsiteY0" fmla="*/ 1268464 h 1294737"/>
                <a:gd name="connsiteX1" fmla="*/ 287436 w 435273"/>
                <a:gd name="connsiteY1" fmla="*/ 0 h 1294737"/>
                <a:gd name="connsiteX2" fmla="*/ 435273 w 435273"/>
                <a:gd name="connsiteY2" fmla="*/ 6347 h 1294737"/>
                <a:gd name="connsiteX3" fmla="*/ 135433 w 435273"/>
                <a:gd name="connsiteY3" fmla="*/ 1294737 h 1294737"/>
                <a:gd name="connsiteX4" fmla="*/ 0 w 435273"/>
                <a:gd name="connsiteY4" fmla="*/ 1268464 h 129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273" h="1294737">
                  <a:moveTo>
                    <a:pt x="0" y="1268464"/>
                  </a:moveTo>
                  <a:lnTo>
                    <a:pt x="287436" y="0"/>
                  </a:lnTo>
                  <a:cubicBezTo>
                    <a:pt x="365928" y="12272"/>
                    <a:pt x="384716" y="-3596"/>
                    <a:pt x="435273" y="6347"/>
                  </a:cubicBezTo>
                  <a:lnTo>
                    <a:pt x="135433" y="1294737"/>
                  </a:lnTo>
                  <a:cubicBezTo>
                    <a:pt x="75797" y="1292179"/>
                    <a:pt x="55237" y="1288593"/>
                    <a:pt x="0" y="126846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9" name="Parallelogram 6">
              <a:extLst>
                <a:ext uri="{FF2B5EF4-FFF2-40B4-BE49-F238E27FC236}">
                  <a16:creationId xmlns:a16="http://schemas.microsoft.com/office/drawing/2014/main" id="{2606CDF8-AD9D-4AC7-B2FA-8187D2AC2C55}"/>
                </a:ext>
              </a:extLst>
            </p:cNvPr>
            <p:cNvSpPr/>
            <p:nvPr/>
          </p:nvSpPr>
          <p:spPr>
            <a:xfrm rot="556271">
              <a:off x="4244115" y="1500696"/>
              <a:ext cx="454515" cy="1334146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18535 h 1325588"/>
                <a:gd name="connsiteX1" fmla="*/ 302089 w 443286"/>
                <a:gd name="connsiteY1" fmla="*/ 13237 h 1325588"/>
                <a:gd name="connsiteX2" fmla="*/ 443286 w 443286"/>
                <a:gd name="connsiteY2" fmla="*/ 0 h 1325588"/>
                <a:gd name="connsiteX3" fmla="*/ 138380 w 443286"/>
                <a:gd name="connsiteY3" fmla="*/ 1299552 h 1325588"/>
                <a:gd name="connsiteX4" fmla="*/ 0 w 443286"/>
                <a:gd name="connsiteY4" fmla="*/ 1318535 h 1325588"/>
                <a:gd name="connsiteX0" fmla="*/ 0 w 454515"/>
                <a:gd name="connsiteY0" fmla="*/ 1334146 h 1341199"/>
                <a:gd name="connsiteX1" fmla="*/ 302089 w 454515"/>
                <a:gd name="connsiteY1" fmla="*/ 28848 h 1341199"/>
                <a:gd name="connsiteX2" fmla="*/ 454515 w 454515"/>
                <a:gd name="connsiteY2" fmla="*/ 0 h 1341199"/>
                <a:gd name="connsiteX3" fmla="*/ 138380 w 454515"/>
                <a:gd name="connsiteY3" fmla="*/ 1315163 h 1341199"/>
                <a:gd name="connsiteX4" fmla="*/ 0 w 454515"/>
                <a:gd name="connsiteY4" fmla="*/ 1334146 h 1341199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34328"/>
                <a:gd name="connsiteX1" fmla="*/ 302089 w 454515"/>
                <a:gd name="connsiteY1" fmla="*/ 28848 h 1334328"/>
                <a:gd name="connsiteX2" fmla="*/ 454515 w 454515"/>
                <a:gd name="connsiteY2" fmla="*/ 0 h 1334328"/>
                <a:gd name="connsiteX3" fmla="*/ 150704 w 454515"/>
                <a:gd name="connsiteY3" fmla="*/ 1306263 h 1334328"/>
                <a:gd name="connsiteX4" fmla="*/ 0 w 454515"/>
                <a:gd name="connsiteY4" fmla="*/ 1334146 h 1334328"/>
                <a:gd name="connsiteX0" fmla="*/ 0 w 454515"/>
                <a:gd name="connsiteY0" fmla="*/ 1334146 h 1334146"/>
                <a:gd name="connsiteX1" fmla="*/ 302089 w 454515"/>
                <a:gd name="connsiteY1" fmla="*/ 28848 h 1334146"/>
                <a:gd name="connsiteX2" fmla="*/ 454515 w 454515"/>
                <a:gd name="connsiteY2" fmla="*/ 0 h 1334146"/>
                <a:gd name="connsiteX3" fmla="*/ 150704 w 454515"/>
                <a:gd name="connsiteY3" fmla="*/ 1306263 h 1334146"/>
                <a:gd name="connsiteX4" fmla="*/ 0 w 454515"/>
                <a:gd name="connsiteY4" fmla="*/ 1334146 h 13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15" h="1334146">
                  <a:moveTo>
                    <a:pt x="0" y="1334146"/>
                  </a:moveTo>
                  <a:lnTo>
                    <a:pt x="302089" y="28848"/>
                  </a:lnTo>
                  <a:cubicBezTo>
                    <a:pt x="375038" y="28248"/>
                    <a:pt x="399987" y="7926"/>
                    <a:pt x="454515" y="0"/>
                  </a:cubicBezTo>
                  <a:lnTo>
                    <a:pt x="150704" y="1306263"/>
                  </a:lnTo>
                  <a:lnTo>
                    <a:pt x="0" y="133414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0" name="Parallelogram 6">
              <a:extLst>
                <a:ext uri="{FF2B5EF4-FFF2-40B4-BE49-F238E27FC236}">
                  <a16:creationId xmlns:a16="http://schemas.microsoft.com/office/drawing/2014/main" id="{97021787-F97B-41AB-8544-CB00DC7FDD98}"/>
                </a:ext>
              </a:extLst>
            </p:cNvPr>
            <p:cNvSpPr/>
            <p:nvPr/>
          </p:nvSpPr>
          <p:spPr>
            <a:xfrm rot="556271">
              <a:off x="4472509" y="1462398"/>
              <a:ext cx="445614" cy="1346469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28782 h 1331731"/>
                <a:gd name="connsiteX1" fmla="*/ 298256 w 443286"/>
                <a:gd name="connsiteY1" fmla="*/ 0 h 1331731"/>
                <a:gd name="connsiteX2" fmla="*/ 443286 w 443286"/>
                <a:gd name="connsiteY2" fmla="*/ 10247 h 1331731"/>
                <a:gd name="connsiteX3" fmla="*/ 152554 w 443286"/>
                <a:gd name="connsiteY3" fmla="*/ 1248933 h 1331731"/>
                <a:gd name="connsiteX4" fmla="*/ 0 w 443286"/>
                <a:gd name="connsiteY4" fmla="*/ 1328782 h 1331731"/>
                <a:gd name="connsiteX0" fmla="*/ 0 w 443286"/>
                <a:gd name="connsiteY0" fmla="*/ 1328782 h 1331456"/>
                <a:gd name="connsiteX1" fmla="*/ 298256 w 443286"/>
                <a:gd name="connsiteY1" fmla="*/ 0 h 1331456"/>
                <a:gd name="connsiteX2" fmla="*/ 443286 w 443286"/>
                <a:gd name="connsiteY2" fmla="*/ 10247 h 1331456"/>
                <a:gd name="connsiteX3" fmla="*/ 154266 w 443286"/>
                <a:gd name="connsiteY3" fmla="*/ 1238321 h 1331456"/>
                <a:gd name="connsiteX4" fmla="*/ 0 w 443286"/>
                <a:gd name="connsiteY4" fmla="*/ 1328782 h 1331456"/>
                <a:gd name="connsiteX0" fmla="*/ 0 w 447804"/>
                <a:gd name="connsiteY0" fmla="*/ 1343297 h 1345669"/>
                <a:gd name="connsiteX1" fmla="*/ 302774 w 447804"/>
                <a:gd name="connsiteY1" fmla="*/ 0 h 1345669"/>
                <a:gd name="connsiteX2" fmla="*/ 447804 w 447804"/>
                <a:gd name="connsiteY2" fmla="*/ 10247 h 1345669"/>
                <a:gd name="connsiteX3" fmla="*/ 158784 w 447804"/>
                <a:gd name="connsiteY3" fmla="*/ 1238321 h 1345669"/>
                <a:gd name="connsiteX4" fmla="*/ 0 w 447804"/>
                <a:gd name="connsiteY4" fmla="*/ 1343297 h 1345669"/>
                <a:gd name="connsiteX0" fmla="*/ 0 w 447804"/>
                <a:gd name="connsiteY0" fmla="*/ 1343297 h 1346222"/>
                <a:gd name="connsiteX1" fmla="*/ 302774 w 447804"/>
                <a:gd name="connsiteY1" fmla="*/ 0 h 1346222"/>
                <a:gd name="connsiteX2" fmla="*/ 447804 w 447804"/>
                <a:gd name="connsiteY2" fmla="*/ 10247 h 1346222"/>
                <a:gd name="connsiteX3" fmla="*/ 158784 w 447804"/>
                <a:gd name="connsiteY3" fmla="*/ 1238321 h 1346222"/>
                <a:gd name="connsiteX4" fmla="*/ 0 w 447804"/>
                <a:gd name="connsiteY4" fmla="*/ 1343297 h 1346222"/>
                <a:gd name="connsiteX0" fmla="*/ 0 w 447804"/>
                <a:gd name="connsiteY0" fmla="*/ 1333050 h 1335975"/>
                <a:gd name="connsiteX1" fmla="*/ 305444 w 447804"/>
                <a:gd name="connsiteY1" fmla="*/ 27203 h 1335975"/>
                <a:gd name="connsiteX2" fmla="*/ 447804 w 447804"/>
                <a:gd name="connsiteY2" fmla="*/ 0 h 1335975"/>
                <a:gd name="connsiteX3" fmla="*/ 158784 w 447804"/>
                <a:gd name="connsiteY3" fmla="*/ 1228074 h 1335975"/>
                <a:gd name="connsiteX4" fmla="*/ 0 w 447804"/>
                <a:gd name="connsiteY4" fmla="*/ 1333050 h 1335975"/>
                <a:gd name="connsiteX0" fmla="*/ 0 w 452940"/>
                <a:gd name="connsiteY0" fmla="*/ 1364886 h 1367811"/>
                <a:gd name="connsiteX1" fmla="*/ 305444 w 452940"/>
                <a:gd name="connsiteY1" fmla="*/ 5903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290929 w 452940"/>
                <a:gd name="connsiteY1" fmla="*/ 5451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4886"/>
                <a:gd name="connsiteX1" fmla="*/ 317768 w 452940"/>
                <a:gd name="connsiteY1" fmla="*/ 50138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58784 w 445614"/>
                <a:gd name="connsiteY3" fmla="*/ 1241493 h 1346469"/>
                <a:gd name="connsiteX4" fmla="*/ 0 w 445614"/>
                <a:gd name="connsiteY4" fmla="*/ 1346469 h 1346469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75011 w 445614"/>
                <a:gd name="connsiteY3" fmla="*/ 1235399 h 1346469"/>
                <a:gd name="connsiteX4" fmla="*/ 0 w 445614"/>
                <a:gd name="connsiteY4" fmla="*/ 1346469 h 134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14" h="1346469">
                  <a:moveTo>
                    <a:pt x="0" y="1346469"/>
                  </a:moveTo>
                  <a:lnTo>
                    <a:pt x="305444" y="40622"/>
                  </a:lnTo>
                  <a:cubicBezTo>
                    <a:pt x="369491" y="27698"/>
                    <a:pt x="391086" y="7926"/>
                    <a:pt x="445614" y="0"/>
                  </a:cubicBezTo>
                  <a:lnTo>
                    <a:pt x="175011" y="1235399"/>
                  </a:lnTo>
                  <a:cubicBezTo>
                    <a:pt x="132012" y="1271457"/>
                    <a:pt x="74956" y="1318604"/>
                    <a:pt x="0" y="13464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1" name="Rectangle 4">
              <a:extLst>
                <a:ext uri="{FF2B5EF4-FFF2-40B4-BE49-F238E27FC236}">
                  <a16:creationId xmlns:a16="http://schemas.microsoft.com/office/drawing/2014/main" id="{38C7DC16-282D-452E-A5D8-34632055DB8A}"/>
                </a:ext>
              </a:extLst>
            </p:cNvPr>
            <p:cNvSpPr/>
            <p:nvPr/>
          </p:nvSpPr>
          <p:spPr>
            <a:xfrm>
              <a:off x="4745338" y="2808071"/>
              <a:ext cx="864096" cy="2616753"/>
            </a:xfrm>
            <a:custGeom>
              <a:avLst/>
              <a:gdLst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75313"/>
                <a:gd name="connsiteX1" fmla="*/ 864096 w 864096"/>
                <a:gd name="connsiteY1" fmla="*/ 0 h 2575313"/>
                <a:gd name="connsiteX2" fmla="*/ 864096 w 864096"/>
                <a:gd name="connsiteY2" fmla="*/ 2520280 h 2575313"/>
                <a:gd name="connsiteX3" fmla="*/ 0 w 864096"/>
                <a:gd name="connsiteY3" fmla="*/ 2520280 h 2575313"/>
                <a:gd name="connsiteX4" fmla="*/ 0 w 864096"/>
                <a:gd name="connsiteY4" fmla="*/ 0 h 2575313"/>
                <a:gd name="connsiteX0" fmla="*/ 0 w 864096"/>
                <a:gd name="connsiteY0" fmla="*/ 0 h 2616753"/>
                <a:gd name="connsiteX1" fmla="*/ 864096 w 864096"/>
                <a:gd name="connsiteY1" fmla="*/ 0 h 2616753"/>
                <a:gd name="connsiteX2" fmla="*/ 864096 w 864096"/>
                <a:gd name="connsiteY2" fmla="*/ 2520280 h 2616753"/>
                <a:gd name="connsiteX3" fmla="*/ 0 w 864096"/>
                <a:gd name="connsiteY3" fmla="*/ 2520280 h 2616753"/>
                <a:gd name="connsiteX4" fmla="*/ 0 w 864096"/>
                <a:gd name="connsiteY4" fmla="*/ 0 h 26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4096" h="2616753">
                  <a:moveTo>
                    <a:pt x="0" y="0"/>
                  </a:moveTo>
                  <a:cubicBezTo>
                    <a:pt x="249932" y="171450"/>
                    <a:pt x="642739" y="161925"/>
                    <a:pt x="864096" y="0"/>
                  </a:cubicBezTo>
                  <a:lnTo>
                    <a:pt x="864096" y="2520280"/>
                  </a:lnTo>
                  <a:cubicBezTo>
                    <a:pt x="537964" y="2653630"/>
                    <a:pt x="307082" y="2644105"/>
                    <a:pt x="0" y="252028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2" name="Parallelogram 6">
              <a:extLst>
                <a:ext uri="{FF2B5EF4-FFF2-40B4-BE49-F238E27FC236}">
                  <a16:creationId xmlns:a16="http://schemas.microsoft.com/office/drawing/2014/main" id="{A848C1F7-39F9-4224-B192-2252169340AF}"/>
                </a:ext>
              </a:extLst>
            </p:cNvPr>
            <p:cNvSpPr/>
            <p:nvPr/>
          </p:nvSpPr>
          <p:spPr>
            <a:xfrm rot="626696">
              <a:off x="4902328" y="1466748"/>
              <a:ext cx="437147" cy="1310664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291340"/>
                <a:gd name="connsiteX1" fmla="*/ 292162 w 437147"/>
                <a:gd name="connsiteY1" fmla="*/ 0 h 1291340"/>
                <a:gd name="connsiteX2" fmla="*/ 437147 w 437147"/>
                <a:gd name="connsiteY2" fmla="*/ 31060 h 1291340"/>
                <a:gd name="connsiteX3" fmla="*/ 165538 w 437147"/>
                <a:gd name="connsiteY3" fmla="*/ 1291340 h 1291340"/>
                <a:gd name="connsiteX4" fmla="*/ 0 w 437147"/>
                <a:gd name="connsiteY4" fmla="*/ 1261295 h 1291340"/>
                <a:gd name="connsiteX0" fmla="*/ 0 w 437147"/>
                <a:gd name="connsiteY0" fmla="*/ 1261295 h 1293361"/>
                <a:gd name="connsiteX1" fmla="*/ 292162 w 437147"/>
                <a:gd name="connsiteY1" fmla="*/ 0 h 1293361"/>
                <a:gd name="connsiteX2" fmla="*/ 437147 w 437147"/>
                <a:gd name="connsiteY2" fmla="*/ 31060 h 1293361"/>
                <a:gd name="connsiteX3" fmla="*/ 165538 w 437147"/>
                <a:gd name="connsiteY3" fmla="*/ 1291340 h 1293361"/>
                <a:gd name="connsiteX4" fmla="*/ 0 w 437147"/>
                <a:gd name="connsiteY4" fmla="*/ 1261295 h 1293361"/>
                <a:gd name="connsiteX0" fmla="*/ 0 w 437147"/>
                <a:gd name="connsiteY0" fmla="*/ 1261295 h 1296060"/>
                <a:gd name="connsiteX1" fmla="*/ 292162 w 437147"/>
                <a:gd name="connsiteY1" fmla="*/ 0 h 1296060"/>
                <a:gd name="connsiteX2" fmla="*/ 437147 w 437147"/>
                <a:gd name="connsiteY2" fmla="*/ 31060 h 1296060"/>
                <a:gd name="connsiteX3" fmla="*/ 145480 w 437147"/>
                <a:gd name="connsiteY3" fmla="*/ 1295038 h 1296060"/>
                <a:gd name="connsiteX4" fmla="*/ 0 w 437147"/>
                <a:gd name="connsiteY4" fmla="*/ 1261295 h 1296060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47" h="1310664">
                  <a:moveTo>
                    <a:pt x="0" y="1275899"/>
                  </a:moveTo>
                  <a:lnTo>
                    <a:pt x="296383" y="0"/>
                  </a:lnTo>
                  <a:cubicBezTo>
                    <a:pt x="378291" y="23750"/>
                    <a:pt x="363777" y="30709"/>
                    <a:pt x="437147" y="45664"/>
                  </a:cubicBezTo>
                  <a:lnTo>
                    <a:pt x="145480" y="1309642"/>
                  </a:lnTo>
                  <a:cubicBezTo>
                    <a:pt x="54206" y="1310014"/>
                    <a:pt x="80638" y="1319000"/>
                    <a:pt x="0" y="127589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3" name="Parallelogram 6">
              <a:extLst>
                <a:ext uri="{FF2B5EF4-FFF2-40B4-BE49-F238E27FC236}">
                  <a16:creationId xmlns:a16="http://schemas.microsoft.com/office/drawing/2014/main" id="{BBFE69D4-532E-4B23-B350-06D377DD868F}"/>
                </a:ext>
              </a:extLst>
            </p:cNvPr>
            <p:cNvSpPr/>
            <p:nvPr/>
          </p:nvSpPr>
          <p:spPr>
            <a:xfrm rot="556271">
              <a:off x="5085728" y="1550921"/>
              <a:ext cx="435273" cy="1294737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31371"/>
                <a:gd name="connsiteY0" fmla="*/ 1275173 h 1294737"/>
                <a:gd name="connsiteX1" fmla="*/ 286341 w 431371"/>
                <a:gd name="connsiteY1" fmla="*/ 0 h 1294737"/>
                <a:gd name="connsiteX2" fmla="*/ 431371 w 431371"/>
                <a:gd name="connsiteY2" fmla="*/ 10247 h 1294737"/>
                <a:gd name="connsiteX3" fmla="*/ 134338 w 431371"/>
                <a:gd name="connsiteY3" fmla="*/ 1294737 h 1294737"/>
                <a:gd name="connsiteX4" fmla="*/ 0 w 431371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5273"/>
                <a:gd name="connsiteY0" fmla="*/ 1268464 h 1294737"/>
                <a:gd name="connsiteX1" fmla="*/ 287436 w 435273"/>
                <a:gd name="connsiteY1" fmla="*/ 0 h 1294737"/>
                <a:gd name="connsiteX2" fmla="*/ 435273 w 435273"/>
                <a:gd name="connsiteY2" fmla="*/ 6347 h 1294737"/>
                <a:gd name="connsiteX3" fmla="*/ 135433 w 435273"/>
                <a:gd name="connsiteY3" fmla="*/ 1294737 h 1294737"/>
                <a:gd name="connsiteX4" fmla="*/ 0 w 435273"/>
                <a:gd name="connsiteY4" fmla="*/ 1268464 h 129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273" h="1294737">
                  <a:moveTo>
                    <a:pt x="0" y="1268464"/>
                  </a:moveTo>
                  <a:lnTo>
                    <a:pt x="287436" y="0"/>
                  </a:lnTo>
                  <a:cubicBezTo>
                    <a:pt x="365928" y="12272"/>
                    <a:pt x="384716" y="-3596"/>
                    <a:pt x="435273" y="6347"/>
                  </a:cubicBezTo>
                  <a:lnTo>
                    <a:pt x="135433" y="1294737"/>
                  </a:lnTo>
                  <a:cubicBezTo>
                    <a:pt x="75797" y="1292179"/>
                    <a:pt x="55237" y="1288593"/>
                    <a:pt x="0" y="126846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4" name="Parallelogram 6">
              <a:extLst>
                <a:ext uri="{FF2B5EF4-FFF2-40B4-BE49-F238E27FC236}">
                  <a16:creationId xmlns:a16="http://schemas.microsoft.com/office/drawing/2014/main" id="{D0BBF20B-E17B-49D5-88B8-5E573B4325F6}"/>
                </a:ext>
              </a:extLst>
            </p:cNvPr>
            <p:cNvSpPr/>
            <p:nvPr/>
          </p:nvSpPr>
          <p:spPr>
            <a:xfrm rot="556271">
              <a:off x="5281713" y="1545177"/>
              <a:ext cx="454515" cy="1334146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18535 h 1325588"/>
                <a:gd name="connsiteX1" fmla="*/ 302089 w 443286"/>
                <a:gd name="connsiteY1" fmla="*/ 13237 h 1325588"/>
                <a:gd name="connsiteX2" fmla="*/ 443286 w 443286"/>
                <a:gd name="connsiteY2" fmla="*/ 0 h 1325588"/>
                <a:gd name="connsiteX3" fmla="*/ 138380 w 443286"/>
                <a:gd name="connsiteY3" fmla="*/ 1299552 h 1325588"/>
                <a:gd name="connsiteX4" fmla="*/ 0 w 443286"/>
                <a:gd name="connsiteY4" fmla="*/ 1318535 h 1325588"/>
                <a:gd name="connsiteX0" fmla="*/ 0 w 454515"/>
                <a:gd name="connsiteY0" fmla="*/ 1334146 h 1341199"/>
                <a:gd name="connsiteX1" fmla="*/ 302089 w 454515"/>
                <a:gd name="connsiteY1" fmla="*/ 28848 h 1341199"/>
                <a:gd name="connsiteX2" fmla="*/ 454515 w 454515"/>
                <a:gd name="connsiteY2" fmla="*/ 0 h 1341199"/>
                <a:gd name="connsiteX3" fmla="*/ 138380 w 454515"/>
                <a:gd name="connsiteY3" fmla="*/ 1315163 h 1341199"/>
                <a:gd name="connsiteX4" fmla="*/ 0 w 454515"/>
                <a:gd name="connsiteY4" fmla="*/ 1334146 h 1341199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34328"/>
                <a:gd name="connsiteX1" fmla="*/ 302089 w 454515"/>
                <a:gd name="connsiteY1" fmla="*/ 28848 h 1334328"/>
                <a:gd name="connsiteX2" fmla="*/ 454515 w 454515"/>
                <a:gd name="connsiteY2" fmla="*/ 0 h 1334328"/>
                <a:gd name="connsiteX3" fmla="*/ 150704 w 454515"/>
                <a:gd name="connsiteY3" fmla="*/ 1306263 h 1334328"/>
                <a:gd name="connsiteX4" fmla="*/ 0 w 454515"/>
                <a:gd name="connsiteY4" fmla="*/ 1334146 h 1334328"/>
                <a:gd name="connsiteX0" fmla="*/ 0 w 454515"/>
                <a:gd name="connsiteY0" fmla="*/ 1334146 h 1334146"/>
                <a:gd name="connsiteX1" fmla="*/ 302089 w 454515"/>
                <a:gd name="connsiteY1" fmla="*/ 28848 h 1334146"/>
                <a:gd name="connsiteX2" fmla="*/ 454515 w 454515"/>
                <a:gd name="connsiteY2" fmla="*/ 0 h 1334146"/>
                <a:gd name="connsiteX3" fmla="*/ 150704 w 454515"/>
                <a:gd name="connsiteY3" fmla="*/ 1306263 h 1334146"/>
                <a:gd name="connsiteX4" fmla="*/ 0 w 454515"/>
                <a:gd name="connsiteY4" fmla="*/ 1334146 h 13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15" h="1334146">
                  <a:moveTo>
                    <a:pt x="0" y="1334146"/>
                  </a:moveTo>
                  <a:lnTo>
                    <a:pt x="302089" y="28848"/>
                  </a:lnTo>
                  <a:cubicBezTo>
                    <a:pt x="375038" y="28248"/>
                    <a:pt x="399987" y="7926"/>
                    <a:pt x="454515" y="0"/>
                  </a:cubicBezTo>
                  <a:lnTo>
                    <a:pt x="150704" y="1306263"/>
                  </a:lnTo>
                  <a:lnTo>
                    <a:pt x="0" y="133414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5" name="Parallelogram 6">
              <a:extLst>
                <a:ext uri="{FF2B5EF4-FFF2-40B4-BE49-F238E27FC236}">
                  <a16:creationId xmlns:a16="http://schemas.microsoft.com/office/drawing/2014/main" id="{CA27F221-40B3-4A2A-89FB-F3AAD145B6AC}"/>
                </a:ext>
              </a:extLst>
            </p:cNvPr>
            <p:cNvSpPr/>
            <p:nvPr/>
          </p:nvSpPr>
          <p:spPr>
            <a:xfrm rot="556271">
              <a:off x="5510107" y="1506879"/>
              <a:ext cx="445614" cy="1346469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28782 h 1331731"/>
                <a:gd name="connsiteX1" fmla="*/ 298256 w 443286"/>
                <a:gd name="connsiteY1" fmla="*/ 0 h 1331731"/>
                <a:gd name="connsiteX2" fmla="*/ 443286 w 443286"/>
                <a:gd name="connsiteY2" fmla="*/ 10247 h 1331731"/>
                <a:gd name="connsiteX3" fmla="*/ 152554 w 443286"/>
                <a:gd name="connsiteY3" fmla="*/ 1248933 h 1331731"/>
                <a:gd name="connsiteX4" fmla="*/ 0 w 443286"/>
                <a:gd name="connsiteY4" fmla="*/ 1328782 h 1331731"/>
                <a:gd name="connsiteX0" fmla="*/ 0 w 443286"/>
                <a:gd name="connsiteY0" fmla="*/ 1328782 h 1331456"/>
                <a:gd name="connsiteX1" fmla="*/ 298256 w 443286"/>
                <a:gd name="connsiteY1" fmla="*/ 0 h 1331456"/>
                <a:gd name="connsiteX2" fmla="*/ 443286 w 443286"/>
                <a:gd name="connsiteY2" fmla="*/ 10247 h 1331456"/>
                <a:gd name="connsiteX3" fmla="*/ 154266 w 443286"/>
                <a:gd name="connsiteY3" fmla="*/ 1238321 h 1331456"/>
                <a:gd name="connsiteX4" fmla="*/ 0 w 443286"/>
                <a:gd name="connsiteY4" fmla="*/ 1328782 h 1331456"/>
                <a:gd name="connsiteX0" fmla="*/ 0 w 447804"/>
                <a:gd name="connsiteY0" fmla="*/ 1343297 h 1345669"/>
                <a:gd name="connsiteX1" fmla="*/ 302774 w 447804"/>
                <a:gd name="connsiteY1" fmla="*/ 0 h 1345669"/>
                <a:gd name="connsiteX2" fmla="*/ 447804 w 447804"/>
                <a:gd name="connsiteY2" fmla="*/ 10247 h 1345669"/>
                <a:gd name="connsiteX3" fmla="*/ 158784 w 447804"/>
                <a:gd name="connsiteY3" fmla="*/ 1238321 h 1345669"/>
                <a:gd name="connsiteX4" fmla="*/ 0 w 447804"/>
                <a:gd name="connsiteY4" fmla="*/ 1343297 h 1345669"/>
                <a:gd name="connsiteX0" fmla="*/ 0 w 447804"/>
                <a:gd name="connsiteY0" fmla="*/ 1343297 h 1346222"/>
                <a:gd name="connsiteX1" fmla="*/ 302774 w 447804"/>
                <a:gd name="connsiteY1" fmla="*/ 0 h 1346222"/>
                <a:gd name="connsiteX2" fmla="*/ 447804 w 447804"/>
                <a:gd name="connsiteY2" fmla="*/ 10247 h 1346222"/>
                <a:gd name="connsiteX3" fmla="*/ 158784 w 447804"/>
                <a:gd name="connsiteY3" fmla="*/ 1238321 h 1346222"/>
                <a:gd name="connsiteX4" fmla="*/ 0 w 447804"/>
                <a:gd name="connsiteY4" fmla="*/ 1343297 h 1346222"/>
                <a:gd name="connsiteX0" fmla="*/ 0 w 447804"/>
                <a:gd name="connsiteY0" fmla="*/ 1333050 h 1335975"/>
                <a:gd name="connsiteX1" fmla="*/ 305444 w 447804"/>
                <a:gd name="connsiteY1" fmla="*/ 27203 h 1335975"/>
                <a:gd name="connsiteX2" fmla="*/ 447804 w 447804"/>
                <a:gd name="connsiteY2" fmla="*/ 0 h 1335975"/>
                <a:gd name="connsiteX3" fmla="*/ 158784 w 447804"/>
                <a:gd name="connsiteY3" fmla="*/ 1228074 h 1335975"/>
                <a:gd name="connsiteX4" fmla="*/ 0 w 447804"/>
                <a:gd name="connsiteY4" fmla="*/ 1333050 h 1335975"/>
                <a:gd name="connsiteX0" fmla="*/ 0 w 452940"/>
                <a:gd name="connsiteY0" fmla="*/ 1364886 h 1367811"/>
                <a:gd name="connsiteX1" fmla="*/ 305444 w 452940"/>
                <a:gd name="connsiteY1" fmla="*/ 5903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290929 w 452940"/>
                <a:gd name="connsiteY1" fmla="*/ 5451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4886"/>
                <a:gd name="connsiteX1" fmla="*/ 317768 w 452940"/>
                <a:gd name="connsiteY1" fmla="*/ 50138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58784 w 445614"/>
                <a:gd name="connsiteY3" fmla="*/ 1241493 h 1346469"/>
                <a:gd name="connsiteX4" fmla="*/ 0 w 445614"/>
                <a:gd name="connsiteY4" fmla="*/ 1346469 h 1346469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75011 w 445614"/>
                <a:gd name="connsiteY3" fmla="*/ 1235399 h 1346469"/>
                <a:gd name="connsiteX4" fmla="*/ 0 w 445614"/>
                <a:gd name="connsiteY4" fmla="*/ 1346469 h 134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14" h="1346469">
                  <a:moveTo>
                    <a:pt x="0" y="1346469"/>
                  </a:moveTo>
                  <a:lnTo>
                    <a:pt x="305444" y="40622"/>
                  </a:lnTo>
                  <a:cubicBezTo>
                    <a:pt x="369491" y="27698"/>
                    <a:pt x="391086" y="7926"/>
                    <a:pt x="445614" y="0"/>
                  </a:cubicBezTo>
                  <a:lnTo>
                    <a:pt x="175011" y="1235399"/>
                  </a:lnTo>
                  <a:cubicBezTo>
                    <a:pt x="132012" y="1271457"/>
                    <a:pt x="74956" y="1318604"/>
                    <a:pt x="0" y="13464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6" name="Rectangle 7">
              <a:extLst>
                <a:ext uri="{FF2B5EF4-FFF2-40B4-BE49-F238E27FC236}">
                  <a16:creationId xmlns:a16="http://schemas.microsoft.com/office/drawing/2014/main" id="{BD637137-08BF-48A1-BEF8-F7020FB841C9}"/>
                </a:ext>
              </a:extLst>
            </p:cNvPr>
            <p:cNvSpPr/>
            <p:nvPr/>
          </p:nvSpPr>
          <p:spPr>
            <a:xfrm>
              <a:off x="5546983" y="1701466"/>
              <a:ext cx="1041241" cy="3655127"/>
            </a:xfrm>
            <a:custGeom>
              <a:avLst/>
              <a:gdLst>
                <a:gd name="connsiteX0" fmla="*/ 0 w 1468152"/>
                <a:gd name="connsiteY0" fmla="*/ 0 h 2491345"/>
                <a:gd name="connsiteX1" fmla="*/ 1468152 w 1468152"/>
                <a:gd name="connsiteY1" fmla="*/ 0 h 2491345"/>
                <a:gd name="connsiteX2" fmla="*/ 1468152 w 1468152"/>
                <a:gd name="connsiteY2" fmla="*/ 2491345 h 2491345"/>
                <a:gd name="connsiteX3" fmla="*/ 0 w 1468152"/>
                <a:gd name="connsiteY3" fmla="*/ 2491345 h 2491345"/>
                <a:gd name="connsiteX4" fmla="*/ 0 w 1468152"/>
                <a:gd name="connsiteY4" fmla="*/ 0 h 2491345"/>
                <a:gd name="connsiteX0" fmla="*/ 0 w 1468152"/>
                <a:gd name="connsiteY0" fmla="*/ 1163782 h 3655127"/>
                <a:gd name="connsiteX1" fmla="*/ 1266272 w 1468152"/>
                <a:gd name="connsiteY1" fmla="*/ 0 h 3655127"/>
                <a:gd name="connsiteX2" fmla="*/ 1468152 w 1468152"/>
                <a:gd name="connsiteY2" fmla="*/ 3655127 h 3655127"/>
                <a:gd name="connsiteX3" fmla="*/ 0 w 1468152"/>
                <a:gd name="connsiteY3" fmla="*/ 3655127 h 3655127"/>
                <a:gd name="connsiteX4" fmla="*/ 0 w 1468152"/>
                <a:gd name="connsiteY4" fmla="*/ 1163782 h 3655127"/>
                <a:gd name="connsiteX0" fmla="*/ 0 w 1266272"/>
                <a:gd name="connsiteY0" fmla="*/ 1163782 h 3655127"/>
                <a:gd name="connsiteX1" fmla="*/ 1266272 w 1266272"/>
                <a:gd name="connsiteY1" fmla="*/ 0 h 3655127"/>
                <a:gd name="connsiteX2" fmla="*/ 1218770 w 1266272"/>
                <a:gd name="connsiteY2" fmla="*/ 3073236 h 3655127"/>
                <a:gd name="connsiteX3" fmla="*/ 0 w 1266272"/>
                <a:gd name="connsiteY3" fmla="*/ 3655127 h 3655127"/>
                <a:gd name="connsiteX4" fmla="*/ 0 w 1266272"/>
                <a:gd name="connsiteY4" fmla="*/ 1163782 h 3655127"/>
                <a:gd name="connsiteX0" fmla="*/ 0 w 1266272"/>
                <a:gd name="connsiteY0" fmla="*/ 1163782 h 3655127"/>
                <a:gd name="connsiteX1" fmla="*/ 1266272 w 1266272"/>
                <a:gd name="connsiteY1" fmla="*/ 0 h 3655127"/>
                <a:gd name="connsiteX2" fmla="*/ 1206895 w 1266272"/>
                <a:gd name="connsiteY2" fmla="*/ 2420093 h 3655127"/>
                <a:gd name="connsiteX3" fmla="*/ 0 w 1266272"/>
                <a:gd name="connsiteY3" fmla="*/ 3655127 h 3655127"/>
                <a:gd name="connsiteX4" fmla="*/ 0 w 1266272"/>
                <a:gd name="connsiteY4" fmla="*/ 1163782 h 3655127"/>
                <a:gd name="connsiteX0" fmla="*/ 19056 w 1285328"/>
                <a:gd name="connsiteY0" fmla="*/ 1163782 h 3655127"/>
                <a:gd name="connsiteX1" fmla="*/ 1285328 w 1285328"/>
                <a:gd name="connsiteY1" fmla="*/ 0 h 3655127"/>
                <a:gd name="connsiteX2" fmla="*/ 1225951 w 1285328"/>
                <a:gd name="connsiteY2" fmla="*/ 2420093 h 3655127"/>
                <a:gd name="connsiteX3" fmla="*/ 19056 w 1285328"/>
                <a:gd name="connsiteY3" fmla="*/ 3655127 h 3655127"/>
                <a:gd name="connsiteX4" fmla="*/ 81 w 1285328"/>
                <a:gd name="connsiteY4" fmla="*/ 1155781 h 3655127"/>
                <a:gd name="connsiteX5" fmla="*/ 19056 w 1285328"/>
                <a:gd name="connsiteY5" fmla="*/ 1163782 h 3655127"/>
                <a:gd name="connsiteX0" fmla="*/ 19056 w 1285328"/>
                <a:gd name="connsiteY0" fmla="*/ 1163782 h 3655127"/>
                <a:gd name="connsiteX1" fmla="*/ 1285328 w 1285328"/>
                <a:gd name="connsiteY1" fmla="*/ 0 h 3655127"/>
                <a:gd name="connsiteX2" fmla="*/ 1225951 w 1285328"/>
                <a:gd name="connsiteY2" fmla="*/ 2420093 h 3655127"/>
                <a:gd name="connsiteX3" fmla="*/ 19056 w 1285328"/>
                <a:gd name="connsiteY3" fmla="*/ 3655127 h 3655127"/>
                <a:gd name="connsiteX4" fmla="*/ 81 w 1285328"/>
                <a:gd name="connsiteY4" fmla="*/ 1155781 h 3655127"/>
                <a:gd name="connsiteX5" fmla="*/ 19056 w 1285328"/>
                <a:gd name="connsiteY5" fmla="*/ 1163782 h 3655127"/>
                <a:gd name="connsiteX0" fmla="*/ 19056 w 1285328"/>
                <a:gd name="connsiteY0" fmla="*/ 1163782 h 3655127"/>
                <a:gd name="connsiteX1" fmla="*/ 1285328 w 1285328"/>
                <a:gd name="connsiteY1" fmla="*/ 0 h 3655127"/>
                <a:gd name="connsiteX2" fmla="*/ 1225951 w 1285328"/>
                <a:gd name="connsiteY2" fmla="*/ 2420093 h 3655127"/>
                <a:gd name="connsiteX3" fmla="*/ 19056 w 1285328"/>
                <a:gd name="connsiteY3" fmla="*/ 3655127 h 3655127"/>
                <a:gd name="connsiteX4" fmla="*/ 81 w 1285328"/>
                <a:gd name="connsiteY4" fmla="*/ 1155781 h 3655127"/>
                <a:gd name="connsiteX5" fmla="*/ 19056 w 1285328"/>
                <a:gd name="connsiteY5" fmla="*/ 1163782 h 365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328" h="3655127">
                  <a:moveTo>
                    <a:pt x="19056" y="1163782"/>
                  </a:moveTo>
                  <a:cubicBezTo>
                    <a:pt x="429272" y="740229"/>
                    <a:pt x="863237" y="387927"/>
                    <a:pt x="1285328" y="0"/>
                  </a:cubicBezTo>
                  <a:lnTo>
                    <a:pt x="1225951" y="2420093"/>
                  </a:lnTo>
                  <a:cubicBezTo>
                    <a:pt x="823653" y="2831771"/>
                    <a:pt x="445104" y="3279075"/>
                    <a:pt x="19056" y="3655127"/>
                  </a:cubicBezTo>
                  <a:cubicBezTo>
                    <a:pt x="20648" y="2837846"/>
                    <a:pt x="-1511" y="1973062"/>
                    <a:pt x="81" y="1155781"/>
                  </a:cubicBezTo>
                  <a:lnTo>
                    <a:pt x="19056" y="116378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7" name="Rectangle 4">
              <a:extLst>
                <a:ext uri="{FF2B5EF4-FFF2-40B4-BE49-F238E27FC236}">
                  <a16:creationId xmlns:a16="http://schemas.microsoft.com/office/drawing/2014/main" id="{2554CA53-019F-413F-A7B2-58FD72C7B187}"/>
                </a:ext>
              </a:extLst>
            </p:cNvPr>
            <p:cNvSpPr/>
            <p:nvPr/>
          </p:nvSpPr>
          <p:spPr>
            <a:xfrm>
              <a:off x="2612260" y="4609589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0" y="0"/>
                  </a:moveTo>
                  <a:cubicBezTo>
                    <a:pt x="307082" y="123825"/>
                    <a:pt x="537964" y="133350"/>
                    <a:pt x="864096" y="0"/>
                  </a:cubicBez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8" name="Rectangle 4">
              <a:extLst>
                <a:ext uri="{FF2B5EF4-FFF2-40B4-BE49-F238E27FC236}">
                  <a16:creationId xmlns:a16="http://schemas.microsoft.com/office/drawing/2014/main" id="{54C68A2D-2C11-4936-8B35-D0CB5FA4FA00}"/>
                </a:ext>
              </a:extLst>
            </p:cNvPr>
            <p:cNvSpPr/>
            <p:nvPr/>
          </p:nvSpPr>
          <p:spPr>
            <a:xfrm>
              <a:off x="3701334" y="4609589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0" y="0"/>
                  </a:moveTo>
                  <a:cubicBezTo>
                    <a:pt x="307082" y="123825"/>
                    <a:pt x="537964" y="133350"/>
                    <a:pt x="864096" y="0"/>
                  </a:cubicBez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9" name="Rectangle 4">
              <a:extLst>
                <a:ext uri="{FF2B5EF4-FFF2-40B4-BE49-F238E27FC236}">
                  <a16:creationId xmlns:a16="http://schemas.microsoft.com/office/drawing/2014/main" id="{5BD436A2-921E-4649-9FAF-567D7544AFD0}"/>
                </a:ext>
              </a:extLst>
            </p:cNvPr>
            <p:cNvSpPr/>
            <p:nvPr/>
          </p:nvSpPr>
          <p:spPr>
            <a:xfrm>
              <a:off x="4751848" y="4609589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0" y="0"/>
                  </a:moveTo>
                  <a:cubicBezTo>
                    <a:pt x="307082" y="123825"/>
                    <a:pt x="537964" y="133350"/>
                    <a:pt x="864096" y="0"/>
                  </a:cubicBez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50" name="Rectangle 4">
              <a:extLst>
                <a:ext uri="{FF2B5EF4-FFF2-40B4-BE49-F238E27FC236}">
                  <a16:creationId xmlns:a16="http://schemas.microsoft.com/office/drawing/2014/main" id="{E0585EF9-9620-49D2-9502-F3C8ADECD5FF}"/>
                </a:ext>
              </a:extLst>
            </p:cNvPr>
            <p:cNvSpPr/>
            <p:nvPr/>
          </p:nvSpPr>
          <p:spPr>
            <a:xfrm>
              <a:off x="2612260" y="4509120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864096" y="0"/>
                  </a:move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lnTo>
                    <a:pt x="0" y="231546"/>
                  </a:lnTo>
                  <a:cubicBezTo>
                    <a:pt x="304482" y="353580"/>
                    <a:pt x="534610" y="362265"/>
                    <a:pt x="858934" y="229654"/>
                  </a:cubicBezTo>
                  <a:lnTo>
                    <a:pt x="858934" y="1894"/>
                  </a:lnTo>
                  <a:cubicBezTo>
                    <a:pt x="860700" y="1386"/>
                    <a:pt x="862397" y="695"/>
                    <a:pt x="8640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51" name="Rectangle 4">
              <a:extLst>
                <a:ext uri="{FF2B5EF4-FFF2-40B4-BE49-F238E27FC236}">
                  <a16:creationId xmlns:a16="http://schemas.microsoft.com/office/drawing/2014/main" id="{0AE89FB4-54A1-4819-8058-4B19DA89E50E}"/>
                </a:ext>
              </a:extLst>
            </p:cNvPr>
            <p:cNvSpPr/>
            <p:nvPr/>
          </p:nvSpPr>
          <p:spPr>
            <a:xfrm>
              <a:off x="3701334" y="4509120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864096" y="0"/>
                  </a:move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lnTo>
                    <a:pt x="0" y="231546"/>
                  </a:lnTo>
                  <a:cubicBezTo>
                    <a:pt x="304482" y="353580"/>
                    <a:pt x="534610" y="362265"/>
                    <a:pt x="858934" y="229654"/>
                  </a:cubicBezTo>
                  <a:lnTo>
                    <a:pt x="858934" y="1894"/>
                  </a:lnTo>
                  <a:cubicBezTo>
                    <a:pt x="860700" y="1386"/>
                    <a:pt x="862397" y="695"/>
                    <a:pt x="8640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52" name="Rectangle 4">
              <a:extLst>
                <a:ext uri="{FF2B5EF4-FFF2-40B4-BE49-F238E27FC236}">
                  <a16:creationId xmlns:a16="http://schemas.microsoft.com/office/drawing/2014/main" id="{631160CD-6F3A-43E0-BCB5-2258683ED296}"/>
                </a:ext>
              </a:extLst>
            </p:cNvPr>
            <p:cNvSpPr/>
            <p:nvPr/>
          </p:nvSpPr>
          <p:spPr>
            <a:xfrm>
              <a:off x="4751848" y="4509120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864096" y="0"/>
                  </a:move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lnTo>
                    <a:pt x="0" y="231546"/>
                  </a:lnTo>
                  <a:cubicBezTo>
                    <a:pt x="304482" y="353580"/>
                    <a:pt x="534610" y="362265"/>
                    <a:pt x="858934" y="229654"/>
                  </a:cubicBezTo>
                  <a:lnTo>
                    <a:pt x="858934" y="1894"/>
                  </a:lnTo>
                  <a:cubicBezTo>
                    <a:pt x="860700" y="1386"/>
                    <a:pt x="862397" y="695"/>
                    <a:pt x="8640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E613703-B38B-4B24-8038-5B6F71374A9C}"/>
              </a:ext>
            </a:extLst>
          </p:cNvPr>
          <p:cNvGrpSpPr/>
          <p:nvPr/>
        </p:nvGrpSpPr>
        <p:grpSpPr>
          <a:xfrm>
            <a:off x="7699261" y="3099895"/>
            <a:ext cx="226890" cy="226557"/>
            <a:chOff x="2611714" y="1452659"/>
            <a:chExt cx="3963104" cy="3957283"/>
          </a:xfrm>
          <a:solidFill>
            <a:schemeClr val="accent5"/>
          </a:solidFill>
        </p:grpSpPr>
        <p:sp>
          <p:nvSpPr>
            <p:cNvPr id="28" name="Round Same Side Corner Rectangle 4">
              <a:extLst>
                <a:ext uri="{FF2B5EF4-FFF2-40B4-BE49-F238E27FC236}">
                  <a16:creationId xmlns:a16="http://schemas.microsoft.com/office/drawing/2014/main" id="{866588ED-CA8C-4390-B2B2-7D87BB7F7F09}"/>
                </a:ext>
              </a:extLst>
            </p:cNvPr>
            <p:cNvSpPr/>
            <p:nvPr/>
          </p:nvSpPr>
          <p:spPr>
            <a:xfrm rot="5400000">
              <a:off x="3996576" y="67797"/>
              <a:ext cx="1193379" cy="3963104"/>
            </a:xfrm>
            <a:custGeom>
              <a:avLst/>
              <a:gdLst>
                <a:gd name="connsiteX0" fmla="*/ 259607 w 792088"/>
                <a:gd name="connsiteY0" fmla="*/ 0 h 4005634"/>
                <a:gd name="connsiteX1" fmla="*/ 532481 w 792088"/>
                <a:gd name="connsiteY1" fmla="*/ 0 h 4005634"/>
                <a:gd name="connsiteX2" fmla="*/ 792088 w 792088"/>
                <a:gd name="connsiteY2" fmla="*/ 259607 h 4005634"/>
                <a:gd name="connsiteX3" fmla="*/ 792088 w 792088"/>
                <a:gd name="connsiteY3" fmla="*/ 4005634 h 4005634"/>
                <a:gd name="connsiteX4" fmla="*/ 792088 w 792088"/>
                <a:gd name="connsiteY4" fmla="*/ 4005634 h 4005634"/>
                <a:gd name="connsiteX5" fmla="*/ 0 w 792088"/>
                <a:gd name="connsiteY5" fmla="*/ 4005634 h 4005634"/>
                <a:gd name="connsiteX6" fmla="*/ 0 w 792088"/>
                <a:gd name="connsiteY6" fmla="*/ 4005634 h 4005634"/>
                <a:gd name="connsiteX7" fmla="*/ 0 w 792088"/>
                <a:gd name="connsiteY7" fmla="*/ 259607 h 4005634"/>
                <a:gd name="connsiteX8" fmla="*/ 259607 w 792088"/>
                <a:gd name="connsiteY8" fmla="*/ 0 h 4005634"/>
                <a:gd name="connsiteX0" fmla="*/ 270239 w 802720"/>
                <a:gd name="connsiteY0" fmla="*/ 0 h 4005634"/>
                <a:gd name="connsiteX1" fmla="*/ 543113 w 802720"/>
                <a:gd name="connsiteY1" fmla="*/ 0 h 4005634"/>
                <a:gd name="connsiteX2" fmla="*/ 802720 w 802720"/>
                <a:gd name="connsiteY2" fmla="*/ 259607 h 4005634"/>
                <a:gd name="connsiteX3" fmla="*/ 802720 w 802720"/>
                <a:gd name="connsiteY3" fmla="*/ 4005634 h 4005634"/>
                <a:gd name="connsiteX4" fmla="*/ 802720 w 802720"/>
                <a:gd name="connsiteY4" fmla="*/ 4005634 h 4005634"/>
                <a:gd name="connsiteX5" fmla="*/ 10632 w 802720"/>
                <a:gd name="connsiteY5" fmla="*/ 4005634 h 4005634"/>
                <a:gd name="connsiteX6" fmla="*/ 0 w 802720"/>
                <a:gd name="connsiteY6" fmla="*/ 3590965 h 4005634"/>
                <a:gd name="connsiteX7" fmla="*/ 10632 w 802720"/>
                <a:gd name="connsiteY7" fmla="*/ 259607 h 4005634"/>
                <a:gd name="connsiteX8" fmla="*/ 270239 w 802720"/>
                <a:gd name="connsiteY8" fmla="*/ 0 h 4005634"/>
                <a:gd name="connsiteX0" fmla="*/ 280872 w 813353"/>
                <a:gd name="connsiteY0" fmla="*/ 0 h 4005634"/>
                <a:gd name="connsiteX1" fmla="*/ 553746 w 813353"/>
                <a:gd name="connsiteY1" fmla="*/ 0 h 4005634"/>
                <a:gd name="connsiteX2" fmla="*/ 813353 w 813353"/>
                <a:gd name="connsiteY2" fmla="*/ 259607 h 4005634"/>
                <a:gd name="connsiteX3" fmla="*/ 813353 w 813353"/>
                <a:gd name="connsiteY3" fmla="*/ 4005634 h 4005634"/>
                <a:gd name="connsiteX4" fmla="*/ 813353 w 813353"/>
                <a:gd name="connsiteY4" fmla="*/ 4005634 h 4005634"/>
                <a:gd name="connsiteX5" fmla="*/ 21265 w 813353"/>
                <a:gd name="connsiteY5" fmla="*/ 4005634 h 4005634"/>
                <a:gd name="connsiteX6" fmla="*/ 0 w 813353"/>
                <a:gd name="connsiteY6" fmla="*/ 3590965 h 4005634"/>
                <a:gd name="connsiteX7" fmla="*/ 21265 w 813353"/>
                <a:gd name="connsiteY7" fmla="*/ 259607 h 4005634"/>
                <a:gd name="connsiteX8" fmla="*/ 280872 w 813353"/>
                <a:gd name="connsiteY8" fmla="*/ 0 h 4005634"/>
                <a:gd name="connsiteX0" fmla="*/ 259607 w 792088"/>
                <a:gd name="connsiteY0" fmla="*/ 0 h 4005634"/>
                <a:gd name="connsiteX1" fmla="*/ 532481 w 792088"/>
                <a:gd name="connsiteY1" fmla="*/ 0 h 4005634"/>
                <a:gd name="connsiteX2" fmla="*/ 792088 w 792088"/>
                <a:gd name="connsiteY2" fmla="*/ 259607 h 4005634"/>
                <a:gd name="connsiteX3" fmla="*/ 792088 w 792088"/>
                <a:gd name="connsiteY3" fmla="*/ 4005634 h 4005634"/>
                <a:gd name="connsiteX4" fmla="*/ 792088 w 792088"/>
                <a:gd name="connsiteY4" fmla="*/ 4005634 h 4005634"/>
                <a:gd name="connsiteX5" fmla="*/ 0 w 792088"/>
                <a:gd name="connsiteY5" fmla="*/ 4005634 h 4005634"/>
                <a:gd name="connsiteX6" fmla="*/ 0 w 792088"/>
                <a:gd name="connsiteY6" fmla="*/ 259607 h 4005634"/>
                <a:gd name="connsiteX7" fmla="*/ 259607 w 792088"/>
                <a:gd name="connsiteY7" fmla="*/ 0 h 4005634"/>
                <a:gd name="connsiteX0" fmla="*/ 259607 w 792088"/>
                <a:gd name="connsiteY0" fmla="*/ 0 h 4005634"/>
                <a:gd name="connsiteX1" fmla="*/ 532481 w 792088"/>
                <a:gd name="connsiteY1" fmla="*/ 0 h 4005634"/>
                <a:gd name="connsiteX2" fmla="*/ 792088 w 792088"/>
                <a:gd name="connsiteY2" fmla="*/ 259607 h 4005634"/>
                <a:gd name="connsiteX3" fmla="*/ 792088 w 792088"/>
                <a:gd name="connsiteY3" fmla="*/ 4005634 h 4005634"/>
                <a:gd name="connsiteX4" fmla="*/ 792088 w 792088"/>
                <a:gd name="connsiteY4" fmla="*/ 4005634 h 4005634"/>
                <a:gd name="connsiteX5" fmla="*/ 10633 w 792088"/>
                <a:gd name="connsiteY5" fmla="*/ 3101867 h 4005634"/>
                <a:gd name="connsiteX6" fmla="*/ 0 w 792088"/>
                <a:gd name="connsiteY6" fmla="*/ 259607 h 4005634"/>
                <a:gd name="connsiteX7" fmla="*/ 259607 w 792088"/>
                <a:gd name="connsiteY7" fmla="*/ 0 h 4005634"/>
                <a:gd name="connsiteX0" fmla="*/ 259607 w 792088"/>
                <a:gd name="connsiteY0" fmla="*/ 0 h 4005634"/>
                <a:gd name="connsiteX1" fmla="*/ 532481 w 792088"/>
                <a:gd name="connsiteY1" fmla="*/ 0 h 4005634"/>
                <a:gd name="connsiteX2" fmla="*/ 792088 w 792088"/>
                <a:gd name="connsiteY2" fmla="*/ 259607 h 4005634"/>
                <a:gd name="connsiteX3" fmla="*/ 792088 w 792088"/>
                <a:gd name="connsiteY3" fmla="*/ 4005634 h 4005634"/>
                <a:gd name="connsiteX4" fmla="*/ 792088 w 792088"/>
                <a:gd name="connsiteY4" fmla="*/ 4005634 h 4005634"/>
                <a:gd name="connsiteX5" fmla="*/ 10633 w 792088"/>
                <a:gd name="connsiteY5" fmla="*/ 3101867 h 4005634"/>
                <a:gd name="connsiteX6" fmla="*/ 0 w 792088"/>
                <a:gd name="connsiteY6" fmla="*/ 259607 h 4005634"/>
                <a:gd name="connsiteX7" fmla="*/ 259607 w 792088"/>
                <a:gd name="connsiteY7" fmla="*/ 0 h 4005634"/>
                <a:gd name="connsiteX0" fmla="*/ 259607 w 1004739"/>
                <a:gd name="connsiteY0" fmla="*/ 0 h 4005634"/>
                <a:gd name="connsiteX1" fmla="*/ 532481 w 1004739"/>
                <a:gd name="connsiteY1" fmla="*/ 0 h 4005634"/>
                <a:gd name="connsiteX2" fmla="*/ 792088 w 1004739"/>
                <a:gd name="connsiteY2" fmla="*/ 259607 h 4005634"/>
                <a:gd name="connsiteX3" fmla="*/ 792088 w 1004739"/>
                <a:gd name="connsiteY3" fmla="*/ 4005634 h 4005634"/>
                <a:gd name="connsiteX4" fmla="*/ 1004739 w 1004739"/>
                <a:gd name="connsiteY4" fmla="*/ 3941839 h 4005634"/>
                <a:gd name="connsiteX5" fmla="*/ 10633 w 1004739"/>
                <a:gd name="connsiteY5" fmla="*/ 3101867 h 4005634"/>
                <a:gd name="connsiteX6" fmla="*/ 0 w 1004739"/>
                <a:gd name="connsiteY6" fmla="*/ 259607 h 4005634"/>
                <a:gd name="connsiteX7" fmla="*/ 259607 w 1004739"/>
                <a:gd name="connsiteY7" fmla="*/ 0 h 4005634"/>
                <a:gd name="connsiteX0" fmla="*/ 259607 w 1004739"/>
                <a:gd name="connsiteY0" fmla="*/ 0 h 4005634"/>
                <a:gd name="connsiteX1" fmla="*/ 532481 w 1004739"/>
                <a:gd name="connsiteY1" fmla="*/ 0 h 4005634"/>
                <a:gd name="connsiteX2" fmla="*/ 792088 w 1004739"/>
                <a:gd name="connsiteY2" fmla="*/ 259607 h 4005634"/>
                <a:gd name="connsiteX3" fmla="*/ 792090 w 1004739"/>
                <a:gd name="connsiteY3" fmla="*/ 4005634 h 4005634"/>
                <a:gd name="connsiteX4" fmla="*/ 1004739 w 1004739"/>
                <a:gd name="connsiteY4" fmla="*/ 3941839 h 4005634"/>
                <a:gd name="connsiteX5" fmla="*/ 10633 w 1004739"/>
                <a:gd name="connsiteY5" fmla="*/ 3101867 h 4005634"/>
                <a:gd name="connsiteX6" fmla="*/ 0 w 1004739"/>
                <a:gd name="connsiteY6" fmla="*/ 259607 h 4005634"/>
                <a:gd name="connsiteX7" fmla="*/ 259607 w 1004739"/>
                <a:gd name="connsiteY7" fmla="*/ 0 h 4005634"/>
                <a:gd name="connsiteX0" fmla="*/ 259607 w 1004739"/>
                <a:gd name="connsiteY0" fmla="*/ 0 h 4016266"/>
                <a:gd name="connsiteX1" fmla="*/ 532481 w 1004739"/>
                <a:gd name="connsiteY1" fmla="*/ 0 h 4016266"/>
                <a:gd name="connsiteX2" fmla="*/ 792088 w 1004739"/>
                <a:gd name="connsiteY2" fmla="*/ 259607 h 4016266"/>
                <a:gd name="connsiteX3" fmla="*/ 802725 w 1004739"/>
                <a:gd name="connsiteY3" fmla="*/ 4016266 h 4016266"/>
                <a:gd name="connsiteX4" fmla="*/ 1004739 w 1004739"/>
                <a:gd name="connsiteY4" fmla="*/ 3941839 h 4016266"/>
                <a:gd name="connsiteX5" fmla="*/ 10633 w 1004739"/>
                <a:gd name="connsiteY5" fmla="*/ 3101867 h 4016266"/>
                <a:gd name="connsiteX6" fmla="*/ 0 w 1004739"/>
                <a:gd name="connsiteY6" fmla="*/ 259607 h 4016266"/>
                <a:gd name="connsiteX7" fmla="*/ 259607 w 1004739"/>
                <a:gd name="connsiteY7" fmla="*/ 0 h 4016266"/>
                <a:gd name="connsiteX0" fmla="*/ 259607 w 1040242"/>
                <a:gd name="connsiteY0" fmla="*/ 0 h 3941839"/>
                <a:gd name="connsiteX1" fmla="*/ 532481 w 1040242"/>
                <a:gd name="connsiteY1" fmla="*/ 0 h 3941839"/>
                <a:gd name="connsiteX2" fmla="*/ 792088 w 1040242"/>
                <a:gd name="connsiteY2" fmla="*/ 259607 h 3941839"/>
                <a:gd name="connsiteX3" fmla="*/ 1004739 w 1040242"/>
                <a:gd name="connsiteY3" fmla="*/ 3941839 h 3941839"/>
                <a:gd name="connsiteX4" fmla="*/ 10633 w 1040242"/>
                <a:gd name="connsiteY4" fmla="*/ 3101867 h 3941839"/>
                <a:gd name="connsiteX5" fmla="*/ 0 w 1040242"/>
                <a:gd name="connsiteY5" fmla="*/ 259607 h 3941839"/>
                <a:gd name="connsiteX6" fmla="*/ 259607 w 1040242"/>
                <a:gd name="connsiteY6" fmla="*/ 0 h 3941839"/>
                <a:gd name="connsiteX0" fmla="*/ 259607 w 1384020"/>
                <a:gd name="connsiteY0" fmla="*/ 0 h 3984369"/>
                <a:gd name="connsiteX1" fmla="*/ 532481 w 1384020"/>
                <a:gd name="connsiteY1" fmla="*/ 0 h 3984369"/>
                <a:gd name="connsiteX2" fmla="*/ 792088 w 1384020"/>
                <a:gd name="connsiteY2" fmla="*/ 259607 h 3984369"/>
                <a:gd name="connsiteX3" fmla="*/ 1366248 w 1384020"/>
                <a:gd name="connsiteY3" fmla="*/ 3984369 h 3984369"/>
                <a:gd name="connsiteX4" fmla="*/ 10633 w 1384020"/>
                <a:gd name="connsiteY4" fmla="*/ 3101867 h 3984369"/>
                <a:gd name="connsiteX5" fmla="*/ 0 w 1384020"/>
                <a:gd name="connsiteY5" fmla="*/ 259607 h 3984369"/>
                <a:gd name="connsiteX6" fmla="*/ 259607 w 1384020"/>
                <a:gd name="connsiteY6" fmla="*/ 0 h 3984369"/>
                <a:gd name="connsiteX0" fmla="*/ 259607 w 1128565"/>
                <a:gd name="connsiteY0" fmla="*/ 0 h 4016267"/>
                <a:gd name="connsiteX1" fmla="*/ 532481 w 1128565"/>
                <a:gd name="connsiteY1" fmla="*/ 0 h 4016267"/>
                <a:gd name="connsiteX2" fmla="*/ 792088 w 1128565"/>
                <a:gd name="connsiteY2" fmla="*/ 259607 h 4016267"/>
                <a:gd name="connsiteX3" fmla="*/ 1100436 w 1128565"/>
                <a:gd name="connsiteY3" fmla="*/ 4016267 h 4016267"/>
                <a:gd name="connsiteX4" fmla="*/ 10633 w 1128565"/>
                <a:gd name="connsiteY4" fmla="*/ 3101867 h 4016267"/>
                <a:gd name="connsiteX5" fmla="*/ 0 w 1128565"/>
                <a:gd name="connsiteY5" fmla="*/ 259607 h 4016267"/>
                <a:gd name="connsiteX6" fmla="*/ 259607 w 1128565"/>
                <a:gd name="connsiteY6" fmla="*/ 0 h 4016267"/>
                <a:gd name="connsiteX0" fmla="*/ 259607 w 1128565"/>
                <a:gd name="connsiteY0" fmla="*/ 0 h 4016267"/>
                <a:gd name="connsiteX1" fmla="*/ 532481 w 1128565"/>
                <a:gd name="connsiteY1" fmla="*/ 0 h 4016267"/>
                <a:gd name="connsiteX2" fmla="*/ 792088 w 1128565"/>
                <a:gd name="connsiteY2" fmla="*/ 259607 h 4016267"/>
                <a:gd name="connsiteX3" fmla="*/ 1100436 w 1128565"/>
                <a:gd name="connsiteY3" fmla="*/ 4016267 h 4016267"/>
                <a:gd name="connsiteX4" fmla="*/ 10633 w 1128565"/>
                <a:gd name="connsiteY4" fmla="*/ 3101867 h 4016267"/>
                <a:gd name="connsiteX5" fmla="*/ 0 w 1128565"/>
                <a:gd name="connsiteY5" fmla="*/ 259607 h 4016267"/>
                <a:gd name="connsiteX6" fmla="*/ 259607 w 1128565"/>
                <a:gd name="connsiteY6" fmla="*/ 0 h 4016267"/>
                <a:gd name="connsiteX0" fmla="*/ 259607 w 1148583"/>
                <a:gd name="connsiteY0" fmla="*/ 0 h 3963104"/>
                <a:gd name="connsiteX1" fmla="*/ 532481 w 1148583"/>
                <a:gd name="connsiteY1" fmla="*/ 0 h 3963104"/>
                <a:gd name="connsiteX2" fmla="*/ 792088 w 1148583"/>
                <a:gd name="connsiteY2" fmla="*/ 259607 h 3963104"/>
                <a:gd name="connsiteX3" fmla="*/ 1121701 w 1148583"/>
                <a:gd name="connsiteY3" fmla="*/ 3963104 h 3963104"/>
                <a:gd name="connsiteX4" fmla="*/ 10633 w 1148583"/>
                <a:gd name="connsiteY4" fmla="*/ 3101867 h 3963104"/>
                <a:gd name="connsiteX5" fmla="*/ 0 w 1148583"/>
                <a:gd name="connsiteY5" fmla="*/ 259607 h 3963104"/>
                <a:gd name="connsiteX6" fmla="*/ 259607 w 1148583"/>
                <a:gd name="connsiteY6" fmla="*/ 0 h 3963104"/>
                <a:gd name="connsiteX0" fmla="*/ 291731 w 1180707"/>
                <a:gd name="connsiteY0" fmla="*/ 0 h 3963104"/>
                <a:gd name="connsiteX1" fmla="*/ 564605 w 1180707"/>
                <a:gd name="connsiteY1" fmla="*/ 0 h 3963104"/>
                <a:gd name="connsiteX2" fmla="*/ 824212 w 1180707"/>
                <a:gd name="connsiteY2" fmla="*/ 259607 h 3963104"/>
                <a:gd name="connsiteX3" fmla="*/ 1153825 w 1180707"/>
                <a:gd name="connsiteY3" fmla="*/ 3963104 h 3963104"/>
                <a:gd name="connsiteX4" fmla="*/ 228 w 1180707"/>
                <a:gd name="connsiteY4" fmla="*/ 2867951 h 3963104"/>
                <a:gd name="connsiteX5" fmla="*/ 32124 w 1180707"/>
                <a:gd name="connsiteY5" fmla="*/ 259607 h 3963104"/>
                <a:gd name="connsiteX6" fmla="*/ 291731 w 1180707"/>
                <a:gd name="connsiteY6" fmla="*/ 0 h 3963104"/>
                <a:gd name="connsiteX0" fmla="*/ 291731 w 1180707"/>
                <a:gd name="connsiteY0" fmla="*/ 0 h 3963104"/>
                <a:gd name="connsiteX1" fmla="*/ 564605 w 1180707"/>
                <a:gd name="connsiteY1" fmla="*/ 0 h 3963104"/>
                <a:gd name="connsiteX2" fmla="*/ 824212 w 1180707"/>
                <a:gd name="connsiteY2" fmla="*/ 259607 h 3963104"/>
                <a:gd name="connsiteX3" fmla="*/ 1153825 w 1180707"/>
                <a:gd name="connsiteY3" fmla="*/ 3963104 h 3963104"/>
                <a:gd name="connsiteX4" fmla="*/ 228 w 1180707"/>
                <a:gd name="connsiteY4" fmla="*/ 2867951 h 3963104"/>
                <a:gd name="connsiteX5" fmla="*/ 32124 w 1180707"/>
                <a:gd name="connsiteY5" fmla="*/ 259607 h 3963104"/>
                <a:gd name="connsiteX6" fmla="*/ 291731 w 1180707"/>
                <a:gd name="connsiteY6" fmla="*/ 0 h 3963104"/>
                <a:gd name="connsiteX0" fmla="*/ 291731 w 1180707"/>
                <a:gd name="connsiteY0" fmla="*/ 0 h 3963104"/>
                <a:gd name="connsiteX1" fmla="*/ 564605 w 1180707"/>
                <a:gd name="connsiteY1" fmla="*/ 0 h 3963104"/>
                <a:gd name="connsiteX2" fmla="*/ 824212 w 1180707"/>
                <a:gd name="connsiteY2" fmla="*/ 259607 h 3963104"/>
                <a:gd name="connsiteX3" fmla="*/ 1153825 w 1180707"/>
                <a:gd name="connsiteY3" fmla="*/ 3963104 h 3963104"/>
                <a:gd name="connsiteX4" fmla="*/ 228 w 1180707"/>
                <a:gd name="connsiteY4" fmla="*/ 2867951 h 3963104"/>
                <a:gd name="connsiteX5" fmla="*/ 32124 w 1180707"/>
                <a:gd name="connsiteY5" fmla="*/ 259607 h 3963104"/>
                <a:gd name="connsiteX6" fmla="*/ 291731 w 1180707"/>
                <a:gd name="connsiteY6" fmla="*/ 0 h 3963104"/>
                <a:gd name="connsiteX0" fmla="*/ 291731 w 1180707"/>
                <a:gd name="connsiteY0" fmla="*/ 0 h 3963104"/>
                <a:gd name="connsiteX1" fmla="*/ 564605 w 1180707"/>
                <a:gd name="connsiteY1" fmla="*/ 0 h 3963104"/>
                <a:gd name="connsiteX2" fmla="*/ 824212 w 1180707"/>
                <a:gd name="connsiteY2" fmla="*/ 259607 h 3963104"/>
                <a:gd name="connsiteX3" fmla="*/ 1153825 w 1180707"/>
                <a:gd name="connsiteY3" fmla="*/ 3963104 h 3963104"/>
                <a:gd name="connsiteX4" fmla="*/ 228 w 1180707"/>
                <a:gd name="connsiteY4" fmla="*/ 2867951 h 3963104"/>
                <a:gd name="connsiteX5" fmla="*/ 32124 w 1180707"/>
                <a:gd name="connsiteY5" fmla="*/ 259607 h 3963104"/>
                <a:gd name="connsiteX6" fmla="*/ 291731 w 1180707"/>
                <a:gd name="connsiteY6" fmla="*/ 0 h 3963104"/>
                <a:gd name="connsiteX0" fmla="*/ 291731 w 1210113"/>
                <a:gd name="connsiteY0" fmla="*/ 0 h 3963640"/>
                <a:gd name="connsiteX1" fmla="*/ 564605 w 1210113"/>
                <a:gd name="connsiteY1" fmla="*/ 0 h 3963640"/>
                <a:gd name="connsiteX2" fmla="*/ 824212 w 1210113"/>
                <a:gd name="connsiteY2" fmla="*/ 259607 h 3963640"/>
                <a:gd name="connsiteX3" fmla="*/ 1153825 w 1210113"/>
                <a:gd name="connsiteY3" fmla="*/ 3963104 h 3963640"/>
                <a:gd name="connsiteX4" fmla="*/ 228 w 1210113"/>
                <a:gd name="connsiteY4" fmla="*/ 2867951 h 3963640"/>
                <a:gd name="connsiteX5" fmla="*/ 32124 w 1210113"/>
                <a:gd name="connsiteY5" fmla="*/ 259607 h 3963640"/>
                <a:gd name="connsiteX6" fmla="*/ 291731 w 1210113"/>
                <a:gd name="connsiteY6" fmla="*/ 0 h 3963640"/>
                <a:gd name="connsiteX0" fmla="*/ 291731 w 1202597"/>
                <a:gd name="connsiteY0" fmla="*/ 0 h 3963104"/>
                <a:gd name="connsiteX1" fmla="*/ 564605 w 1202597"/>
                <a:gd name="connsiteY1" fmla="*/ 0 h 3963104"/>
                <a:gd name="connsiteX2" fmla="*/ 824212 w 1202597"/>
                <a:gd name="connsiteY2" fmla="*/ 259607 h 3963104"/>
                <a:gd name="connsiteX3" fmla="*/ 865240 w 1202597"/>
                <a:gd name="connsiteY3" fmla="*/ 2853423 h 3963104"/>
                <a:gd name="connsiteX4" fmla="*/ 1153825 w 1202597"/>
                <a:gd name="connsiteY4" fmla="*/ 3963104 h 3963104"/>
                <a:gd name="connsiteX5" fmla="*/ 228 w 1202597"/>
                <a:gd name="connsiteY5" fmla="*/ 2867951 h 3963104"/>
                <a:gd name="connsiteX6" fmla="*/ 32124 w 1202597"/>
                <a:gd name="connsiteY6" fmla="*/ 259607 h 3963104"/>
                <a:gd name="connsiteX7" fmla="*/ 291731 w 1202597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53423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53423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5100"/>
                <a:gd name="connsiteY0" fmla="*/ 0 h 3963104"/>
                <a:gd name="connsiteX1" fmla="*/ 564605 w 1195100"/>
                <a:gd name="connsiteY1" fmla="*/ 0 h 3963104"/>
                <a:gd name="connsiteX2" fmla="*/ 824212 w 1195100"/>
                <a:gd name="connsiteY2" fmla="*/ 259607 h 3963104"/>
                <a:gd name="connsiteX3" fmla="*/ 833342 w 1195100"/>
                <a:gd name="connsiteY3" fmla="*/ 2864055 h 3963104"/>
                <a:gd name="connsiteX4" fmla="*/ 1153825 w 1195100"/>
                <a:gd name="connsiteY4" fmla="*/ 3963104 h 3963104"/>
                <a:gd name="connsiteX5" fmla="*/ 228 w 1195100"/>
                <a:gd name="connsiteY5" fmla="*/ 2867951 h 3963104"/>
                <a:gd name="connsiteX6" fmla="*/ 32124 w 1195100"/>
                <a:gd name="connsiteY6" fmla="*/ 259607 h 3963104"/>
                <a:gd name="connsiteX7" fmla="*/ 291731 w 1195100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5777"/>
                <a:gd name="connsiteY0" fmla="*/ 0 h 3963104"/>
                <a:gd name="connsiteX1" fmla="*/ 564605 w 1195777"/>
                <a:gd name="connsiteY1" fmla="*/ 0 h 3963104"/>
                <a:gd name="connsiteX2" fmla="*/ 824212 w 1195777"/>
                <a:gd name="connsiteY2" fmla="*/ 259607 h 3963104"/>
                <a:gd name="connsiteX3" fmla="*/ 843975 w 1195777"/>
                <a:gd name="connsiteY3" fmla="*/ 2832157 h 3963104"/>
                <a:gd name="connsiteX4" fmla="*/ 1153825 w 1195777"/>
                <a:gd name="connsiteY4" fmla="*/ 3963104 h 3963104"/>
                <a:gd name="connsiteX5" fmla="*/ 228 w 1195777"/>
                <a:gd name="connsiteY5" fmla="*/ 2867951 h 3963104"/>
                <a:gd name="connsiteX6" fmla="*/ 32124 w 1195777"/>
                <a:gd name="connsiteY6" fmla="*/ 259607 h 3963104"/>
                <a:gd name="connsiteX7" fmla="*/ 291731 w 1195777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3379"/>
                <a:gd name="connsiteY0" fmla="*/ 0 h 3963104"/>
                <a:gd name="connsiteX1" fmla="*/ 564605 w 1193379"/>
                <a:gd name="connsiteY1" fmla="*/ 0 h 3963104"/>
                <a:gd name="connsiteX2" fmla="*/ 824212 w 1193379"/>
                <a:gd name="connsiteY2" fmla="*/ 259607 h 3963104"/>
                <a:gd name="connsiteX3" fmla="*/ 804710 w 1193379"/>
                <a:gd name="connsiteY3" fmla="*/ 2820937 h 3963104"/>
                <a:gd name="connsiteX4" fmla="*/ 1153825 w 1193379"/>
                <a:gd name="connsiteY4" fmla="*/ 3963104 h 3963104"/>
                <a:gd name="connsiteX5" fmla="*/ 228 w 1193379"/>
                <a:gd name="connsiteY5" fmla="*/ 2867951 h 3963104"/>
                <a:gd name="connsiteX6" fmla="*/ 32124 w 1193379"/>
                <a:gd name="connsiteY6" fmla="*/ 259607 h 3963104"/>
                <a:gd name="connsiteX7" fmla="*/ 291731 w 1193379"/>
                <a:gd name="connsiteY7" fmla="*/ 0 h 3963104"/>
                <a:gd name="connsiteX0" fmla="*/ 291731 w 1193379"/>
                <a:gd name="connsiteY0" fmla="*/ 0 h 3963104"/>
                <a:gd name="connsiteX1" fmla="*/ 564605 w 1193379"/>
                <a:gd name="connsiteY1" fmla="*/ 0 h 3963104"/>
                <a:gd name="connsiteX2" fmla="*/ 824212 w 1193379"/>
                <a:gd name="connsiteY2" fmla="*/ 259607 h 3963104"/>
                <a:gd name="connsiteX3" fmla="*/ 804710 w 1193379"/>
                <a:gd name="connsiteY3" fmla="*/ 2820937 h 3963104"/>
                <a:gd name="connsiteX4" fmla="*/ 1153825 w 1193379"/>
                <a:gd name="connsiteY4" fmla="*/ 3963104 h 3963104"/>
                <a:gd name="connsiteX5" fmla="*/ 228 w 1193379"/>
                <a:gd name="connsiteY5" fmla="*/ 2867951 h 3963104"/>
                <a:gd name="connsiteX6" fmla="*/ 32124 w 1193379"/>
                <a:gd name="connsiteY6" fmla="*/ 259607 h 3963104"/>
                <a:gd name="connsiteX7" fmla="*/ 291731 w 1193379"/>
                <a:gd name="connsiteY7" fmla="*/ 0 h 396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79" h="3963104">
                  <a:moveTo>
                    <a:pt x="291731" y="0"/>
                  </a:moveTo>
                  <a:lnTo>
                    <a:pt x="564605" y="0"/>
                  </a:lnTo>
                  <a:cubicBezTo>
                    <a:pt x="707982" y="0"/>
                    <a:pt x="824212" y="116230"/>
                    <a:pt x="824212" y="259607"/>
                  </a:cubicBezTo>
                  <a:cubicBezTo>
                    <a:pt x="812311" y="1450613"/>
                    <a:pt x="789639" y="1742312"/>
                    <a:pt x="804710" y="2820937"/>
                  </a:cubicBezTo>
                  <a:cubicBezTo>
                    <a:pt x="785221" y="3416922"/>
                    <a:pt x="1344067" y="3958911"/>
                    <a:pt x="1153825" y="3963104"/>
                  </a:cubicBezTo>
                  <a:cubicBezTo>
                    <a:pt x="691323" y="3853235"/>
                    <a:pt x="5536" y="3498816"/>
                    <a:pt x="228" y="2867951"/>
                  </a:cubicBezTo>
                  <a:cubicBezTo>
                    <a:pt x="-3316" y="1920531"/>
                    <a:pt x="35668" y="1207027"/>
                    <a:pt x="32124" y="259607"/>
                  </a:cubicBezTo>
                  <a:cubicBezTo>
                    <a:pt x="32124" y="116230"/>
                    <a:pt x="148354" y="0"/>
                    <a:pt x="29173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29" name="Round Same Side Corner Rectangle 6">
              <a:extLst>
                <a:ext uri="{FF2B5EF4-FFF2-40B4-BE49-F238E27FC236}">
                  <a16:creationId xmlns:a16="http://schemas.microsoft.com/office/drawing/2014/main" id="{6153F611-2939-4AFD-8260-0C840F010A03}"/>
                </a:ext>
              </a:extLst>
            </p:cNvPr>
            <p:cNvSpPr/>
            <p:nvPr/>
          </p:nvSpPr>
          <p:spPr>
            <a:xfrm rot="10800000">
              <a:off x="3313887" y="2197644"/>
              <a:ext cx="970080" cy="3202984"/>
            </a:xfrm>
            <a:custGeom>
              <a:avLst/>
              <a:gdLst>
                <a:gd name="connsiteX0" fmla="*/ 387196 w 792088"/>
                <a:gd name="connsiteY0" fmla="*/ 0 h 2736304"/>
                <a:gd name="connsiteX1" fmla="*/ 404892 w 792088"/>
                <a:gd name="connsiteY1" fmla="*/ 0 h 2736304"/>
                <a:gd name="connsiteX2" fmla="*/ 792088 w 792088"/>
                <a:gd name="connsiteY2" fmla="*/ 387196 h 2736304"/>
                <a:gd name="connsiteX3" fmla="*/ 792088 w 792088"/>
                <a:gd name="connsiteY3" fmla="*/ 2736304 h 2736304"/>
                <a:gd name="connsiteX4" fmla="*/ 792088 w 792088"/>
                <a:gd name="connsiteY4" fmla="*/ 2736304 h 2736304"/>
                <a:gd name="connsiteX5" fmla="*/ 0 w 792088"/>
                <a:gd name="connsiteY5" fmla="*/ 2736304 h 2736304"/>
                <a:gd name="connsiteX6" fmla="*/ 0 w 792088"/>
                <a:gd name="connsiteY6" fmla="*/ 2736304 h 2736304"/>
                <a:gd name="connsiteX7" fmla="*/ 0 w 792088"/>
                <a:gd name="connsiteY7" fmla="*/ 387196 h 2736304"/>
                <a:gd name="connsiteX8" fmla="*/ 387196 w 792088"/>
                <a:gd name="connsiteY8" fmla="*/ 0 h 2736304"/>
                <a:gd name="connsiteX0" fmla="*/ 397829 w 792088"/>
                <a:gd name="connsiteY0" fmla="*/ 0 h 3236034"/>
                <a:gd name="connsiteX1" fmla="*/ 404892 w 792088"/>
                <a:gd name="connsiteY1" fmla="*/ 499730 h 3236034"/>
                <a:gd name="connsiteX2" fmla="*/ 792088 w 792088"/>
                <a:gd name="connsiteY2" fmla="*/ 886926 h 3236034"/>
                <a:gd name="connsiteX3" fmla="*/ 792088 w 792088"/>
                <a:gd name="connsiteY3" fmla="*/ 3236034 h 3236034"/>
                <a:gd name="connsiteX4" fmla="*/ 792088 w 792088"/>
                <a:gd name="connsiteY4" fmla="*/ 3236034 h 3236034"/>
                <a:gd name="connsiteX5" fmla="*/ 0 w 792088"/>
                <a:gd name="connsiteY5" fmla="*/ 3236034 h 3236034"/>
                <a:gd name="connsiteX6" fmla="*/ 0 w 792088"/>
                <a:gd name="connsiteY6" fmla="*/ 3236034 h 3236034"/>
                <a:gd name="connsiteX7" fmla="*/ 0 w 792088"/>
                <a:gd name="connsiteY7" fmla="*/ 886926 h 3236034"/>
                <a:gd name="connsiteX8" fmla="*/ 397829 w 792088"/>
                <a:gd name="connsiteY8" fmla="*/ 0 h 3236034"/>
                <a:gd name="connsiteX0" fmla="*/ 397829 w 792088"/>
                <a:gd name="connsiteY0" fmla="*/ 0 h 3236034"/>
                <a:gd name="connsiteX1" fmla="*/ 404892 w 792088"/>
                <a:gd name="connsiteY1" fmla="*/ 499730 h 3236034"/>
                <a:gd name="connsiteX2" fmla="*/ 792088 w 792088"/>
                <a:gd name="connsiteY2" fmla="*/ 886926 h 3236034"/>
                <a:gd name="connsiteX3" fmla="*/ 792088 w 792088"/>
                <a:gd name="connsiteY3" fmla="*/ 3236034 h 3236034"/>
                <a:gd name="connsiteX4" fmla="*/ 792088 w 792088"/>
                <a:gd name="connsiteY4" fmla="*/ 3236034 h 3236034"/>
                <a:gd name="connsiteX5" fmla="*/ 0 w 792088"/>
                <a:gd name="connsiteY5" fmla="*/ 3236034 h 3236034"/>
                <a:gd name="connsiteX6" fmla="*/ 0 w 792088"/>
                <a:gd name="connsiteY6" fmla="*/ 3236034 h 3236034"/>
                <a:gd name="connsiteX7" fmla="*/ 0 w 792088"/>
                <a:gd name="connsiteY7" fmla="*/ 886926 h 3236034"/>
                <a:gd name="connsiteX8" fmla="*/ 397829 w 792088"/>
                <a:gd name="connsiteY8" fmla="*/ 0 h 3236034"/>
                <a:gd name="connsiteX0" fmla="*/ 397829 w 898729"/>
                <a:gd name="connsiteY0" fmla="*/ 0 h 3236034"/>
                <a:gd name="connsiteX1" fmla="*/ 755766 w 898729"/>
                <a:gd name="connsiteY1" fmla="*/ 202018 h 3236034"/>
                <a:gd name="connsiteX2" fmla="*/ 792088 w 898729"/>
                <a:gd name="connsiteY2" fmla="*/ 886926 h 3236034"/>
                <a:gd name="connsiteX3" fmla="*/ 792088 w 898729"/>
                <a:gd name="connsiteY3" fmla="*/ 3236034 h 3236034"/>
                <a:gd name="connsiteX4" fmla="*/ 792088 w 898729"/>
                <a:gd name="connsiteY4" fmla="*/ 3236034 h 3236034"/>
                <a:gd name="connsiteX5" fmla="*/ 0 w 898729"/>
                <a:gd name="connsiteY5" fmla="*/ 3236034 h 3236034"/>
                <a:gd name="connsiteX6" fmla="*/ 0 w 898729"/>
                <a:gd name="connsiteY6" fmla="*/ 3236034 h 3236034"/>
                <a:gd name="connsiteX7" fmla="*/ 0 w 898729"/>
                <a:gd name="connsiteY7" fmla="*/ 886926 h 3236034"/>
                <a:gd name="connsiteX8" fmla="*/ 397829 w 898729"/>
                <a:gd name="connsiteY8" fmla="*/ 0 h 3236034"/>
                <a:gd name="connsiteX0" fmla="*/ 397829 w 901981"/>
                <a:gd name="connsiteY0" fmla="*/ 0 h 3236034"/>
                <a:gd name="connsiteX1" fmla="*/ 755766 w 901981"/>
                <a:gd name="connsiteY1" fmla="*/ 202018 h 3236034"/>
                <a:gd name="connsiteX2" fmla="*/ 802721 w 901981"/>
                <a:gd name="connsiteY2" fmla="*/ 1099577 h 3236034"/>
                <a:gd name="connsiteX3" fmla="*/ 792088 w 901981"/>
                <a:gd name="connsiteY3" fmla="*/ 3236034 h 3236034"/>
                <a:gd name="connsiteX4" fmla="*/ 792088 w 901981"/>
                <a:gd name="connsiteY4" fmla="*/ 3236034 h 3236034"/>
                <a:gd name="connsiteX5" fmla="*/ 0 w 901981"/>
                <a:gd name="connsiteY5" fmla="*/ 3236034 h 3236034"/>
                <a:gd name="connsiteX6" fmla="*/ 0 w 901981"/>
                <a:gd name="connsiteY6" fmla="*/ 3236034 h 3236034"/>
                <a:gd name="connsiteX7" fmla="*/ 0 w 901981"/>
                <a:gd name="connsiteY7" fmla="*/ 886926 h 3236034"/>
                <a:gd name="connsiteX8" fmla="*/ 397829 w 901981"/>
                <a:gd name="connsiteY8" fmla="*/ 0 h 3236034"/>
                <a:gd name="connsiteX0" fmla="*/ 397829 w 951558"/>
                <a:gd name="connsiteY0" fmla="*/ 0 h 3236034"/>
                <a:gd name="connsiteX1" fmla="*/ 755766 w 951558"/>
                <a:gd name="connsiteY1" fmla="*/ 202018 h 3236034"/>
                <a:gd name="connsiteX2" fmla="*/ 802721 w 951558"/>
                <a:gd name="connsiteY2" fmla="*/ 1099577 h 3236034"/>
                <a:gd name="connsiteX3" fmla="*/ 792088 w 951558"/>
                <a:gd name="connsiteY3" fmla="*/ 3236034 h 3236034"/>
                <a:gd name="connsiteX4" fmla="*/ 792088 w 951558"/>
                <a:gd name="connsiteY4" fmla="*/ 3236034 h 3236034"/>
                <a:gd name="connsiteX5" fmla="*/ 0 w 951558"/>
                <a:gd name="connsiteY5" fmla="*/ 3236034 h 3236034"/>
                <a:gd name="connsiteX6" fmla="*/ 0 w 951558"/>
                <a:gd name="connsiteY6" fmla="*/ 3236034 h 3236034"/>
                <a:gd name="connsiteX7" fmla="*/ 0 w 951558"/>
                <a:gd name="connsiteY7" fmla="*/ 886926 h 3236034"/>
                <a:gd name="connsiteX8" fmla="*/ 397829 w 951558"/>
                <a:gd name="connsiteY8" fmla="*/ 0 h 3236034"/>
                <a:gd name="connsiteX0" fmla="*/ 397829 w 1016715"/>
                <a:gd name="connsiteY0" fmla="*/ 0 h 3236034"/>
                <a:gd name="connsiteX1" fmla="*/ 862091 w 1016715"/>
                <a:gd name="connsiteY1" fmla="*/ 191385 h 3236034"/>
                <a:gd name="connsiteX2" fmla="*/ 802721 w 1016715"/>
                <a:gd name="connsiteY2" fmla="*/ 1099577 h 3236034"/>
                <a:gd name="connsiteX3" fmla="*/ 792088 w 1016715"/>
                <a:gd name="connsiteY3" fmla="*/ 3236034 h 3236034"/>
                <a:gd name="connsiteX4" fmla="*/ 792088 w 1016715"/>
                <a:gd name="connsiteY4" fmla="*/ 3236034 h 3236034"/>
                <a:gd name="connsiteX5" fmla="*/ 0 w 1016715"/>
                <a:gd name="connsiteY5" fmla="*/ 3236034 h 3236034"/>
                <a:gd name="connsiteX6" fmla="*/ 0 w 1016715"/>
                <a:gd name="connsiteY6" fmla="*/ 3236034 h 3236034"/>
                <a:gd name="connsiteX7" fmla="*/ 0 w 1016715"/>
                <a:gd name="connsiteY7" fmla="*/ 886926 h 3236034"/>
                <a:gd name="connsiteX8" fmla="*/ 397829 w 1016715"/>
                <a:gd name="connsiteY8" fmla="*/ 0 h 3236034"/>
                <a:gd name="connsiteX0" fmla="*/ 397829 w 1016715"/>
                <a:gd name="connsiteY0" fmla="*/ 0 h 3236034"/>
                <a:gd name="connsiteX1" fmla="*/ 862091 w 1016715"/>
                <a:gd name="connsiteY1" fmla="*/ 191385 h 3236034"/>
                <a:gd name="connsiteX2" fmla="*/ 802721 w 1016715"/>
                <a:gd name="connsiteY2" fmla="*/ 1099577 h 3236034"/>
                <a:gd name="connsiteX3" fmla="*/ 792088 w 1016715"/>
                <a:gd name="connsiteY3" fmla="*/ 3236034 h 3236034"/>
                <a:gd name="connsiteX4" fmla="*/ 792088 w 1016715"/>
                <a:gd name="connsiteY4" fmla="*/ 3236034 h 3236034"/>
                <a:gd name="connsiteX5" fmla="*/ 0 w 1016715"/>
                <a:gd name="connsiteY5" fmla="*/ 3236034 h 3236034"/>
                <a:gd name="connsiteX6" fmla="*/ 0 w 1016715"/>
                <a:gd name="connsiteY6" fmla="*/ 3236034 h 3236034"/>
                <a:gd name="connsiteX7" fmla="*/ 0 w 1016715"/>
                <a:gd name="connsiteY7" fmla="*/ 886926 h 3236034"/>
                <a:gd name="connsiteX8" fmla="*/ 397829 w 1016715"/>
                <a:gd name="connsiteY8" fmla="*/ 0 h 3236034"/>
                <a:gd name="connsiteX0" fmla="*/ 397829 w 802721"/>
                <a:gd name="connsiteY0" fmla="*/ 0 h 3236034"/>
                <a:gd name="connsiteX1" fmla="*/ 802721 w 802721"/>
                <a:gd name="connsiteY1" fmla="*/ 1099577 h 3236034"/>
                <a:gd name="connsiteX2" fmla="*/ 792088 w 802721"/>
                <a:gd name="connsiteY2" fmla="*/ 3236034 h 3236034"/>
                <a:gd name="connsiteX3" fmla="*/ 792088 w 802721"/>
                <a:gd name="connsiteY3" fmla="*/ 3236034 h 3236034"/>
                <a:gd name="connsiteX4" fmla="*/ 0 w 802721"/>
                <a:gd name="connsiteY4" fmla="*/ 3236034 h 3236034"/>
                <a:gd name="connsiteX5" fmla="*/ 0 w 802721"/>
                <a:gd name="connsiteY5" fmla="*/ 3236034 h 3236034"/>
                <a:gd name="connsiteX6" fmla="*/ 0 w 802721"/>
                <a:gd name="connsiteY6" fmla="*/ 886926 h 3236034"/>
                <a:gd name="connsiteX7" fmla="*/ 397829 w 802721"/>
                <a:gd name="connsiteY7" fmla="*/ 0 h 3236034"/>
                <a:gd name="connsiteX0" fmla="*/ 397829 w 1062933"/>
                <a:gd name="connsiteY0" fmla="*/ 0 h 3236034"/>
                <a:gd name="connsiteX1" fmla="*/ 802721 w 1062933"/>
                <a:gd name="connsiteY1" fmla="*/ 1099577 h 3236034"/>
                <a:gd name="connsiteX2" fmla="*/ 792088 w 1062933"/>
                <a:gd name="connsiteY2" fmla="*/ 3236034 h 3236034"/>
                <a:gd name="connsiteX3" fmla="*/ 792088 w 1062933"/>
                <a:gd name="connsiteY3" fmla="*/ 3236034 h 3236034"/>
                <a:gd name="connsiteX4" fmla="*/ 0 w 1062933"/>
                <a:gd name="connsiteY4" fmla="*/ 3236034 h 3236034"/>
                <a:gd name="connsiteX5" fmla="*/ 0 w 1062933"/>
                <a:gd name="connsiteY5" fmla="*/ 3236034 h 3236034"/>
                <a:gd name="connsiteX6" fmla="*/ 0 w 1062933"/>
                <a:gd name="connsiteY6" fmla="*/ 886926 h 3236034"/>
                <a:gd name="connsiteX7" fmla="*/ 397829 w 1062933"/>
                <a:gd name="connsiteY7" fmla="*/ 0 h 3236034"/>
                <a:gd name="connsiteX0" fmla="*/ 397829 w 1062933"/>
                <a:gd name="connsiteY0" fmla="*/ 0 h 3236034"/>
                <a:gd name="connsiteX1" fmla="*/ 802721 w 1062933"/>
                <a:gd name="connsiteY1" fmla="*/ 1099577 h 3236034"/>
                <a:gd name="connsiteX2" fmla="*/ 792088 w 1062933"/>
                <a:gd name="connsiteY2" fmla="*/ 3236034 h 3236034"/>
                <a:gd name="connsiteX3" fmla="*/ 792088 w 1062933"/>
                <a:gd name="connsiteY3" fmla="*/ 3236034 h 3236034"/>
                <a:gd name="connsiteX4" fmla="*/ 0 w 1062933"/>
                <a:gd name="connsiteY4" fmla="*/ 3236034 h 3236034"/>
                <a:gd name="connsiteX5" fmla="*/ 0 w 1062933"/>
                <a:gd name="connsiteY5" fmla="*/ 3236034 h 3236034"/>
                <a:gd name="connsiteX6" fmla="*/ 0 w 1062933"/>
                <a:gd name="connsiteY6" fmla="*/ 886926 h 3236034"/>
                <a:gd name="connsiteX7" fmla="*/ 397829 w 1062933"/>
                <a:gd name="connsiteY7" fmla="*/ 0 h 3236034"/>
                <a:gd name="connsiteX0" fmla="*/ 397829 w 1062933"/>
                <a:gd name="connsiteY0" fmla="*/ 0 h 3236034"/>
                <a:gd name="connsiteX1" fmla="*/ 802721 w 1062933"/>
                <a:gd name="connsiteY1" fmla="*/ 1099577 h 3236034"/>
                <a:gd name="connsiteX2" fmla="*/ 792088 w 1062933"/>
                <a:gd name="connsiteY2" fmla="*/ 3236034 h 3236034"/>
                <a:gd name="connsiteX3" fmla="*/ 792088 w 1062933"/>
                <a:gd name="connsiteY3" fmla="*/ 3236034 h 3236034"/>
                <a:gd name="connsiteX4" fmla="*/ 0 w 1062933"/>
                <a:gd name="connsiteY4" fmla="*/ 3236034 h 3236034"/>
                <a:gd name="connsiteX5" fmla="*/ 0 w 1062933"/>
                <a:gd name="connsiteY5" fmla="*/ 3236034 h 3236034"/>
                <a:gd name="connsiteX6" fmla="*/ 0 w 1062933"/>
                <a:gd name="connsiteY6" fmla="*/ 886926 h 3236034"/>
                <a:gd name="connsiteX7" fmla="*/ 397829 w 1062933"/>
                <a:gd name="connsiteY7" fmla="*/ 0 h 3236034"/>
                <a:gd name="connsiteX0" fmla="*/ 397829 w 1117407"/>
                <a:gd name="connsiteY0" fmla="*/ 0 h 3236034"/>
                <a:gd name="connsiteX1" fmla="*/ 802721 w 1117407"/>
                <a:gd name="connsiteY1" fmla="*/ 1099577 h 3236034"/>
                <a:gd name="connsiteX2" fmla="*/ 792088 w 1117407"/>
                <a:gd name="connsiteY2" fmla="*/ 3236034 h 3236034"/>
                <a:gd name="connsiteX3" fmla="*/ 792088 w 1117407"/>
                <a:gd name="connsiteY3" fmla="*/ 3236034 h 3236034"/>
                <a:gd name="connsiteX4" fmla="*/ 0 w 1117407"/>
                <a:gd name="connsiteY4" fmla="*/ 3236034 h 3236034"/>
                <a:gd name="connsiteX5" fmla="*/ 0 w 1117407"/>
                <a:gd name="connsiteY5" fmla="*/ 3236034 h 3236034"/>
                <a:gd name="connsiteX6" fmla="*/ 0 w 1117407"/>
                <a:gd name="connsiteY6" fmla="*/ 886926 h 3236034"/>
                <a:gd name="connsiteX7" fmla="*/ 397829 w 1117407"/>
                <a:gd name="connsiteY7" fmla="*/ 0 h 3236034"/>
                <a:gd name="connsiteX0" fmla="*/ 397829 w 1125562"/>
                <a:gd name="connsiteY0" fmla="*/ 0 h 3236034"/>
                <a:gd name="connsiteX1" fmla="*/ 813354 w 1125562"/>
                <a:gd name="connsiteY1" fmla="*/ 1344126 h 3236034"/>
                <a:gd name="connsiteX2" fmla="*/ 792088 w 1125562"/>
                <a:gd name="connsiteY2" fmla="*/ 3236034 h 3236034"/>
                <a:gd name="connsiteX3" fmla="*/ 792088 w 1125562"/>
                <a:gd name="connsiteY3" fmla="*/ 3236034 h 3236034"/>
                <a:gd name="connsiteX4" fmla="*/ 0 w 1125562"/>
                <a:gd name="connsiteY4" fmla="*/ 3236034 h 3236034"/>
                <a:gd name="connsiteX5" fmla="*/ 0 w 1125562"/>
                <a:gd name="connsiteY5" fmla="*/ 3236034 h 3236034"/>
                <a:gd name="connsiteX6" fmla="*/ 0 w 1125562"/>
                <a:gd name="connsiteY6" fmla="*/ 886926 h 3236034"/>
                <a:gd name="connsiteX7" fmla="*/ 397829 w 1125562"/>
                <a:gd name="connsiteY7" fmla="*/ 0 h 3236034"/>
                <a:gd name="connsiteX0" fmla="*/ 397829 w 1109289"/>
                <a:gd name="connsiteY0" fmla="*/ 0 h 3236034"/>
                <a:gd name="connsiteX1" fmla="*/ 792089 w 1109289"/>
                <a:gd name="connsiteY1" fmla="*/ 1312228 h 3236034"/>
                <a:gd name="connsiteX2" fmla="*/ 792088 w 1109289"/>
                <a:gd name="connsiteY2" fmla="*/ 3236034 h 3236034"/>
                <a:gd name="connsiteX3" fmla="*/ 792088 w 1109289"/>
                <a:gd name="connsiteY3" fmla="*/ 3236034 h 3236034"/>
                <a:gd name="connsiteX4" fmla="*/ 0 w 1109289"/>
                <a:gd name="connsiteY4" fmla="*/ 3236034 h 3236034"/>
                <a:gd name="connsiteX5" fmla="*/ 0 w 1109289"/>
                <a:gd name="connsiteY5" fmla="*/ 3236034 h 3236034"/>
                <a:gd name="connsiteX6" fmla="*/ 0 w 1109289"/>
                <a:gd name="connsiteY6" fmla="*/ 886926 h 3236034"/>
                <a:gd name="connsiteX7" fmla="*/ 397829 w 1109289"/>
                <a:gd name="connsiteY7" fmla="*/ 0 h 3236034"/>
                <a:gd name="connsiteX0" fmla="*/ 397829 w 1076274"/>
                <a:gd name="connsiteY0" fmla="*/ 0 h 3236034"/>
                <a:gd name="connsiteX1" fmla="*/ 792089 w 1076274"/>
                <a:gd name="connsiteY1" fmla="*/ 1312228 h 3236034"/>
                <a:gd name="connsiteX2" fmla="*/ 792088 w 1076274"/>
                <a:gd name="connsiteY2" fmla="*/ 3236034 h 3236034"/>
                <a:gd name="connsiteX3" fmla="*/ 792088 w 1076274"/>
                <a:gd name="connsiteY3" fmla="*/ 3236034 h 3236034"/>
                <a:gd name="connsiteX4" fmla="*/ 0 w 1076274"/>
                <a:gd name="connsiteY4" fmla="*/ 3236034 h 3236034"/>
                <a:gd name="connsiteX5" fmla="*/ 0 w 1076274"/>
                <a:gd name="connsiteY5" fmla="*/ 3236034 h 3236034"/>
                <a:gd name="connsiteX6" fmla="*/ 0 w 1076274"/>
                <a:gd name="connsiteY6" fmla="*/ 886926 h 3236034"/>
                <a:gd name="connsiteX7" fmla="*/ 397829 w 1076274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84929"/>
                <a:gd name="connsiteY0" fmla="*/ 0 h 3236034"/>
                <a:gd name="connsiteX1" fmla="*/ 930312 w 1184929"/>
                <a:gd name="connsiteY1" fmla="*/ 1142108 h 3236034"/>
                <a:gd name="connsiteX2" fmla="*/ 792088 w 1184929"/>
                <a:gd name="connsiteY2" fmla="*/ 3236034 h 3236034"/>
                <a:gd name="connsiteX3" fmla="*/ 792088 w 1184929"/>
                <a:gd name="connsiteY3" fmla="*/ 3236034 h 3236034"/>
                <a:gd name="connsiteX4" fmla="*/ 0 w 1184929"/>
                <a:gd name="connsiteY4" fmla="*/ 3236034 h 3236034"/>
                <a:gd name="connsiteX5" fmla="*/ 0 w 1184929"/>
                <a:gd name="connsiteY5" fmla="*/ 3236034 h 3236034"/>
                <a:gd name="connsiteX6" fmla="*/ 0 w 1184929"/>
                <a:gd name="connsiteY6" fmla="*/ 886926 h 3236034"/>
                <a:gd name="connsiteX7" fmla="*/ 397829 w 1184929"/>
                <a:gd name="connsiteY7" fmla="*/ 0 h 3236034"/>
                <a:gd name="connsiteX0" fmla="*/ 397829 w 1111112"/>
                <a:gd name="connsiteY0" fmla="*/ 0 h 3236034"/>
                <a:gd name="connsiteX1" fmla="*/ 930312 w 1111112"/>
                <a:gd name="connsiteY1" fmla="*/ 1142108 h 3236034"/>
                <a:gd name="connsiteX2" fmla="*/ 792088 w 1111112"/>
                <a:gd name="connsiteY2" fmla="*/ 3236034 h 3236034"/>
                <a:gd name="connsiteX3" fmla="*/ 792088 w 1111112"/>
                <a:gd name="connsiteY3" fmla="*/ 3236034 h 3236034"/>
                <a:gd name="connsiteX4" fmla="*/ 0 w 1111112"/>
                <a:gd name="connsiteY4" fmla="*/ 3236034 h 3236034"/>
                <a:gd name="connsiteX5" fmla="*/ 0 w 1111112"/>
                <a:gd name="connsiteY5" fmla="*/ 3236034 h 3236034"/>
                <a:gd name="connsiteX6" fmla="*/ 0 w 1111112"/>
                <a:gd name="connsiteY6" fmla="*/ 886926 h 3236034"/>
                <a:gd name="connsiteX7" fmla="*/ 397829 w 1111112"/>
                <a:gd name="connsiteY7" fmla="*/ 0 h 3236034"/>
                <a:gd name="connsiteX0" fmla="*/ 397829 w 1154440"/>
                <a:gd name="connsiteY0" fmla="*/ 0 h 3236034"/>
                <a:gd name="connsiteX1" fmla="*/ 930312 w 1154440"/>
                <a:gd name="connsiteY1" fmla="*/ 1142108 h 3236034"/>
                <a:gd name="connsiteX2" fmla="*/ 792088 w 1154440"/>
                <a:gd name="connsiteY2" fmla="*/ 3236034 h 3236034"/>
                <a:gd name="connsiteX3" fmla="*/ 792088 w 1154440"/>
                <a:gd name="connsiteY3" fmla="*/ 3236034 h 3236034"/>
                <a:gd name="connsiteX4" fmla="*/ 0 w 1154440"/>
                <a:gd name="connsiteY4" fmla="*/ 3236034 h 3236034"/>
                <a:gd name="connsiteX5" fmla="*/ 0 w 1154440"/>
                <a:gd name="connsiteY5" fmla="*/ 3236034 h 3236034"/>
                <a:gd name="connsiteX6" fmla="*/ 0 w 1154440"/>
                <a:gd name="connsiteY6" fmla="*/ 886926 h 3236034"/>
                <a:gd name="connsiteX7" fmla="*/ 397829 w 1154440"/>
                <a:gd name="connsiteY7" fmla="*/ 0 h 3236034"/>
                <a:gd name="connsiteX0" fmla="*/ 397829 w 1154440"/>
                <a:gd name="connsiteY0" fmla="*/ 0 h 3236034"/>
                <a:gd name="connsiteX1" fmla="*/ 930312 w 1154440"/>
                <a:gd name="connsiteY1" fmla="*/ 1142108 h 3236034"/>
                <a:gd name="connsiteX2" fmla="*/ 792088 w 1154440"/>
                <a:gd name="connsiteY2" fmla="*/ 3236034 h 3236034"/>
                <a:gd name="connsiteX3" fmla="*/ 792088 w 1154440"/>
                <a:gd name="connsiteY3" fmla="*/ 3236034 h 3236034"/>
                <a:gd name="connsiteX4" fmla="*/ 0 w 1154440"/>
                <a:gd name="connsiteY4" fmla="*/ 3236034 h 3236034"/>
                <a:gd name="connsiteX5" fmla="*/ 0 w 1154440"/>
                <a:gd name="connsiteY5" fmla="*/ 3236034 h 3236034"/>
                <a:gd name="connsiteX6" fmla="*/ 0 w 1154440"/>
                <a:gd name="connsiteY6" fmla="*/ 886926 h 3236034"/>
                <a:gd name="connsiteX7" fmla="*/ 397829 w 1154440"/>
                <a:gd name="connsiteY7" fmla="*/ 0 h 3236034"/>
                <a:gd name="connsiteX0" fmla="*/ 397829 w 1154440"/>
                <a:gd name="connsiteY0" fmla="*/ 0 h 3236034"/>
                <a:gd name="connsiteX1" fmla="*/ 930312 w 1154440"/>
                <a:gd name="connsiteY1" fmla="*/ 1142108 h 3236034"/>
                <a:gd name="connsiteX2" fmla="*/ 792088 w 1154440"/>
                <a:gd name="connsiteY2" fmla="*/ 3236034 h 3236034"/>
                <a:gd name="connsiteX3" fmla="*/ 792088 w 1154440"/>
                <a:gd name="connsiteY3" fmla="*/ 3236034 h 3236034"/>
                <a:gd name="connsiteX4" fmla="*/ 0 w 1154440"/>
                <a:gd name="connsiteY4" fmla="*/ 3236034 h 3236034"/>
                <a:gd name="connsiteX5" fmla="*/ 0 w 1154440"/>
                <a:gd name="connsiteY5" fmla="*/ 3236034 h 3236034"/>
                <a:gd name="connsiteX6" fmla="*/ 0 w 1154440"/>
                <a:gd name="connsiteY6" fmla="*/ 886926 h 3236034"/>
                <a:gd name="connsiteX7" fmla="*/ 397829 w 1154440"/>
                <a:gd name="connsiteY7" fmla="*/ 0 h 3236034"/>
                <a:gd name="connsiteX0" fmla="*/ 397829 w 1151550"/>
                <a:gd name="connsiteY0" fmla="*/ 0 h 3236034"/>
                <a:gd name="connsiteX1" fmla="*/ 930312 w 1151550"/>
                <a:gd name="connsiteY1" fmla="*/ 1142108 h 3236034"/>
                <a:gd name="connsiteX2" fmla="*/ 792088 w 1151550"/>
                <a:gd name="connsiteY2" fmla="*/ 3236034 h 3236034"/>
                <a:gd name="connsiteX3" fmla="*/ 792088 w 1151550"/>
                <a:gd name="connsiteY3" fmla="*/ 3236034 h 3236034"/>
                <a:gd name="connsiteX4" fmla="*/ 0 w 1151550"/>
                <a:gd name="connsiteY4" fmla="*/ 3236034 h 3236034"/>
                <a:gd name="connsiteX5" fmla="*/ 0 w 1151550"/>
                <a:gd name="connsiteY5" fmla="*/ 3236034 h 3236034"/>
                <a:gd name="connsiteX6" fmla="*/ 0 w 1151550"/>
                <a:gd name="connsiteY6" fmla="*/ 886926 h 3236034"/>
                <a:gd name="connsiteX7" fmla="*/ 397829 w 1151550"/>
                <a:gd name="connsiteY7" fmla="*/ 0 h 3236034"/>
                <a:gd name="connsiteX0" fmla="*/ 397829 w 1081399"/>
                <a:gd name="connsiteY0" fmla="*/ 0 h 3236034"/>
                <a:gd name="connsiteX1" fmla="*/ 834842 w 1081399"/>
                <a:gd name="connsiteY1" fmla="*/ 1099578 h 3236034"/>
                <a:gd name="connsiteX2" fmla="*/ 792088 w 1081399"/>
                <a:gd name="connsiteY2" fmla="*/ 3236034 h 3236034"/>
                <a:gd name="connsiteX3" fmla="*/ 792088 w 1081399"/>
                <a:gd name="connsiteY3" fmla="*/ 3236034 h 3236034"/>
                <a:gd name="connsiteX4" fmla="*/ 0 w 1081399"/>
                <a:gd name="connsiteY4" fmla="*/ 3236034 h 3236034"/>
                <a:gd name="connsiteX5" fmla="*/ 0 w 1081399"/>
                <a:gd name="connsiteY5" fmla="*/ 3236034 h 3236034"/>
                <a:gd name="connsiteX6" fmla="*/ 0 w 1081399"/>
                <a:gd name="connsiteY6" fmla="*/ 886926 h 3236034"/>
                <a:gd name="connsiteX7" fmla="*/ 397829 w 1081399"/>
                <a:gd name="connsiteY7" fmla="*/ 0 h 3236034"/>
                <a:gd name="connsiteX0" fmla="*/ 397829 w 1024947"/>
                <a:gd name="connsiteY0" fmla="*/ 0 h 3236034"/>
                <a:gd name="connsiteX1" fmla="*/ 753012 w 1024947"/>
                <a:gd name="connsiteY1" fmla="*/ 1269699 h 3236034"/>
                <a:gd name="connsiteX2" fmla="*/ 792088 w 1024947"/>
                <a:gd name="connsiteY2" fmla="*/ 3236034 h 3236034"/>
                <a:gd name="connsiteX3" fmla="*/ 792088 w 1024947"/>
                <a:gd name="connsiteY3" fmla="*/ 3236034 h 3236034"/>
                <a:gd name="connsiteX4" fmla="*/ 0 w 1024947"/>
                <a:gd name="connsiteY4" fmla="*/ 3236034 h 3236034"/>
                <a:gd name="connsiteX5" fmla="*/ 0 w 1024947"/>
                <a:gd name="connsiteY5" fmla="*/ 3236034 h 3236034"/>
                <a:gd name="connsiteX6" fmla="*/ 0 w 1024947"/>
                <a:gd name="connsiteY6" fmla="*/ 886926 h 3236034"/>
                <a:gd name="connsiteX7" fmla="*/ 397829 w 1024947"/>
                <a:gd name="connsiteY7" fmla="*/ 0 h 3236034"/>
                <a:gd name="connsiteX0" fmla="*/ 397829 w 1024947"/>
                <a:gd name="connsiteY0" fmla="*/ 0 h 3236034"/>
                <a:gd name="connsiteX1" fmla="*/ 753012 w 1024947"/>
                <a:gd name="connsiteY1" fmla="*/ 1269699 h 3236034"/>
                <a:gd name="connsiteX2" fmla="*/ 792088 w 1024947"/>
                <a:gd name="connsiteY2" fmla="*/ 3236034 h 3236034"/>
                <a:gd name="connsiteX3" fmla="*/ 792088 w 1024947"/>
                <a:gd name="connsiteY3" fmla="*/ 3236034 h 3236034"/>
                <a:gd name="connsiteX4" fmla="*/ 0 w 1024947"/>
                <a:gd name="connsiteY4" fmla="*/ 3236034 h 3236034"/>
                <a:gd name="connsiteX5" fmla="*/ 0 w 1024947"/>
                <a:gd name="connsiteY5" fmla="*/ 3236034 h 3236034"/>
                <a:gd name="connsiteX6" fmla="*/ 0 w 1024947"/>
                <a:gd name="connsiteY6" fmla="*/ 886926 h 3236034"/>
                <a:gd name="connsiteX7" fmla="*/ 397829 w 1024947"/>
                <a:gd name="connsiteY7" fmla="*/ 0 h 3236034"/>
                <a:gd name="connsiteX0" fmla="*/ 397829 w 1043356"/>
                <a:gd name="connsiteY0" fmla="*/ 0 h 3236034"/>
                <a:gd name="connsiteX1" fmla="*/ 780289 w 1043356"/>
                <a:gd name="connsiteY1" fmla="*/ 1216537 h 3236034"/>
                <a:gd name="connsiteX2" fmla="*/ 792088 w 1043356"/>
                <a:gd name="connsiteY2" fmla="*/ 3236034 h 3236034"/>
                <a:gd name="connsiteX3" fmla="*/ 792088 w 1043356"/>
                <a:gd name="connsiteY3" fmla="*/ 3236034 h 3236034"/>
                <a:gd name="connsiteX4" fmla="*/ 0 w 1043356"/>
                <a:gd name="connsiteY4" fmla="*/ 3236034 h 3236034"/>
                <a:gd name="connsiteX5" fmla="*/ 0 w 1043356"/>
                <a:gd name="connsiteY5" fmla="*/ 3236034 h 3236034"/>
                <a:gd name="connsiteX6" fmla="*/ 0 w 1043356"/>
                <a:gd name="connsiteY6" fmla="*/ 886926 h 3236034"/>
                <a:gd name="connsiteX7" fmla="*/ 397829 w 1043356"/>
                <a:gd name="connsiteY7" fmla="*/ 0 h 3236034"/>
                <a:gd name="connsiteX0" fmla="*/ 397829 w 971742"/>
                <a:gd name="connsiteY0" fmla="*/ 0 h 3236034"/>
                <a:gd name="connsiteX1" fmla="*/ 780289 w 971742"/>
                <a:gd name="connsiteY1" fmla="*/ 1216537 h 3236034"/>
                <a:gd name="connsiteX2" fmla="*/ 792088 w 971742"/>
                <a:gd name="connsiteY2" fmla="*/ 3236034 h 3236034"/>
                <a:gd name="connsiteX3" fmla="*/ 792088 w 971742"/>
                <a:gd name="connsiteY3" fmla="*/ 3236034 h 3236034"/>
                <a:gd name="connsiteX4" fmla="*/ 0 w 971742"/>
                <a:gd name="connsiteY4" fmla="*/ 3236034 h 3236034"/>
                <a:gd name="connsiteX5" fmla="*/ 0 w 971742"/>
                <a:gd name="connsiteY5" fmla="*/ 3236034 h 3236034"/>
                <a:gd name="connsiteX6" fmla="*/ 0 w 971742"/>
                <a:gd name="connsiteY6" fmla="*/ 886926 h 3236034"/>
                <a:gd name="connsiteX7" fmla="*/ 397829 w 971742"/>
                <a:gd name="connsiteY7" fmla="*/ 0 h 3236034"/>
                <a:gd name="connsiteX0" fmla="*/ 397829 w 1007471"/>
                <a:gd name="connsiteY0" fmla="*/ 0 h 3236034"/>
                <a:gd name="connsiteX1" fmla="*/ 780289 w 1007471"/>
                <a:gd name="connsiteY1" fmla="*/ 1216537 h 3236034"/>
                <a:gd name="connsiteX2" fmla="*/ 792088 w 1007471"/>
                <a:gd name="connsiteY2" fmla="*/ 3236034 h 3236034"/>
                <a:gd name="connsiteX3" fmla="*/ 792088 w 1007471"/>
                <a:gd name="connsiteY3" fmla="*/ 3236034 h 3236034"/>
                <a:gd name="connsiteX4" fmla="*/ 0 w 1007471"/>
                <a:gd name="connsiteY4" fmla="*/ 3236034 h 3236034"/>
                <a:gd name="connsiteX5" fmla="*/ 0 w 1007471"/>
                <a:gd name="connsiteY5" fmla="*/ 3236034 h 3236034"/>
                <a:gd name="connsiteX6" fmla="*/ 0 w 1007471"/>
                <a:gd name="connsiteY6" fmla="*/ 886926 h 3236034"/>
                <a:gd name="connsiteX7" fmla="*/ 397829 w 1007471"/>
                <a:gd name="connsiteY7" fmla="*/ 0 h 3236034"/>
                <a:gd name="connsiteX0" fmla="*/ 397829 w 983631"/>
                <a:gd name="connsiteY0" fmla="*/ 0 h 3236034"/>
                <a:gd name="connsiteX1" fmla="*/ 780289 w 983631"/>
                <a:gd name="connsiteY1" fmla="*/ 1216537 h 3236034"/>
                <a:gd name="connsiteX2" fmla="*/ 792088 w 983631"/>
                <a:gd name="connsiteY2" fmla="*/ 3236034 h 3236034"/>
                <a:gd name="connsiteX3" fmla="*/ 792088 w 983631"/>
                <a:gd name="connsiteY3" fmla="*/ 3236034 h 3236034"/>
                <a:gd name="connsiteX4" fmla="*/ 0 w 983631"/>
                <a:gd name="connsiteY4" fmla="*/ 3236034 h 3236034"/>
                <a:gd name="connsiteX5" fmla="*/ 0 w 983631"/>
                <a:gd name="connsiteY5" fmla="*/ 3236034 h 3236034"/>
                <a:gd name="connsiteX6" fmla="*/ 0 w 983631"/>
                <a:gd name="connsiteY6" fmla="*/ 886926 h 3236034"/>
                <a:gd name="connsiteX7" fmla="*/ 397829 w 983631"/>
                <a:gd name="connsiteY7" fmla="*/ 0 h 3236034"/>
                <a:gd name="connsiteX0" fmla="*/ 397829 w 983630"/>
                <a:gd name="connsiteY0" fmla="*/ 9390 h 3245424"/>
                <a:gd name="connsiteX1" fmla="*/ 780289 w 983630"/>
                <a:gd name="connsiteY1" fmla="*/ 1225927 h 3245424"/>
                <a:gd name="connsiteX2" fmla="*/ 792088 w 983630"/>
                <a:gd name="connsiteY2" fmla="*/ 3245424 h 3245424"/>
                <a:gd name="connsiteX3" fmla="*/ 792088 w 983630"/>
                <a:gd name="connsiteY3" fmla="*/ 3245424 h 3245424"/>
                <a:gd name="connsiteX4" fmla="*/ 0 w 983630"/>
                <a:gd name="connsiteY4" fmla="*/ 3245424 h 3245424"/>
                <a:gd name="connsiteX5" fmla="*/ 0 w 983630"/>
                <a:gd name="connsiteY5" fmla="*/ 3245424 h 3245424"/>
                <a:gd name="connsiteX6" fmla="*/ 0 w 983630"/>
                <a:gd name="connsiteY6" fmla="*/ 896316 h 3245424"/>
                <a:gd name="connsiteX7" fmla="*/ 397829 w 983630"/>
                <a:gd name="connsiteY7" fmla="*/ 9390 h 3245424"/>
                <a:gd name="connsiteX0" fmla="*/ 397829 w 974605"/>
                <a:gd name="connsiteY0" fmla="*/ 6357 h 3242391"/>
                <a:gd name="connsiteX1" fmla="*/ 766650 w 974605"/>
                <a:gd name="connsiteY1" fmla="*/ 1552503 h 3242391"/>
                <a:gd name="connsiteX2" fmla="*/ 792088 w 974605"/>
                <a:gd name="connsiteY2" fmla="*/ 3242391 h 3242391"/>
                <a:gd name="connsiteX3" fmla="*/ 792088 w 974605"/>
                <a:gd name="connsiteY3" fmla="*/ 3242391 h 3242391"/>
                <a:gd name="connsiteX4" fmla="*/ 0 w 974605"/>
                <a:gd name="connsiteY4" fmla="*/ 3242391 h 3242391"/>
                <a:gd name="connsiteX5" fmla="*/ 0 w 974605"/>
                <a:gd name="connsiteY5" fmla="*/ 3242391 h 3242391"/>
                <a:gd name="connsiteX6" fmla="*/ 0 w 974605"/>
                <a:gd name="connsiteY6" fmla="*/ 893283 h 3242391"/>
                <a:gd name="connsiteX7" fmla="*/ 397829 w 974605"/>
                <a:gd name="connsiteY7" fmla="*/ 6357 h 3242391"/>
                <a:gd name="connsiteX0" fmla="*/ 397829 w 964009"/>
                <a:gd name="connsiteY0" fmla="*/ 7874 h 3243908"/>
                <a:gd name="connsiteX1" fmla="*/ 766650 w 964009"/>
                <a:gd name="connsiteY1" fmla="*/ 1554020 h 3243908"/>
                <a:gd name="connsiteX2" fmla="*/ 792088 w 964009"/>
                <a:gd name="connsiteY2" fmla="*/ 3243908 h 3243908"/>
                <a:gd name="connsiteX3" fmla="*/ 792088 w 964009"/>
                <a:gd name="connsiteY3" fmla="*/ 3243908 h 3243908"/>
                <a:gd name="connsiteX4" fmla="*/ 0 w 964009"/>
                <a:gd name="connsiteY4" fmla="*/ 3243908 h 3243908"/>
                <a:gd name="connsiteX5" fmla="*/ 0 w 964009"/>
                <a:gd name="connsiteY5" fmla="*/ 3243908 h 3243908"/>
                <a:gd name="connsiteX6" fmla="*/ 0 w 964009"/>
                <a:gd name="connsiteY6" fmla="*/ 894800 h 3243908"/>
                <a:gd name="connsiteX7" fmla="*/ 397829 w 964009"/>
                <a:gd name="connsiteY7" fmla="*/ 7874 h 3243908"/>
                <a:gd name="connsiteX0" fmla="*/ 397829 w 1103655"/>
                <a:gd name="connsiteY0" fmla="*/ 5470 h 3241504"/>
                <a:gd name="connsiteX1" fmla="*/ 1096679 w 1103655"/>
                <a:gd name="connsiteY1" fmla="*/ 590921 h 3241504"/>
                <a:gd name="connsiteX2" fmla="*/ 766650 w 1103655"/>
                <a:gd name="connsiteY2" fmla="*/ 1551616 h 3241504"/>
                <a:gd name="connsiteX3" fmla="*/ 792088 w 1103655"/>
                <a:gd name="connsiteY3" fmla="*/ 3241504 h 3241504"/>
                <a:gd name="connsiteX4" fmla="*/ 792088 w 1103655"/>
                <a:gd name="connsiteY4" fmla="*/ 3241504 h 3241504"/>
                <a:gd name="connsiteX5" fmla="*/ 0 w 1103655"/>
                <a:gd name="connsiteY5" fmla="*/ 3241504 h 3241504"/>
                <a:gd name="connsiteX6" fmla="*/ 0 w 1103655"/>
                <a:gd name="connsiteY6" fmla="*/ 3241504 h 3241504"/>
                <a:gd name="connsiteX7" fmla="*/ 0 w 1103655"/>
                <a:gd name="connsiteY7" fmla="*/ 892396 h 3241504"/>
                <a:gd name="connsiteX8" fmla="*/ 397829 w 1103655"/>
                <a:gd name="connsiteY8" fmla="*/ 5470 h 3241504"/>
                <a:gd name="connsiteX0" fmla="*/ 397829 w 1103454"/>
                <a:gd name="connsiteY0" fmla="*/ 5470 h 3241504"/>
                <a:gd name="connsiteX1" fmla="*/ 1096679 w 1103454"/>
                <a:gd name="connsiteY1" fmla="*/ 590921 h 3241504"/>
                <a:gd name="connsiteX2" fmla="*/ 754433 w 1103454"/>
                <a:gd name="connsiteY2" fmla="*/ 1523041 h 3241504"/>
                <a:gd name="connsiteX3" fmla="*/ 792088 w 1103454"/>
                <a:gd name="connsiteY3" fmla="*/ 3241504 h 3241504"/>
                <a:gd name="connsiteX4" fmla="*/ 792088 w 1103454"/>
                <a:gd name="connsiteY4" fmla="*/ 3241504 h 3241504"/>
                <a:gd name="connsiteX5" fmla="*/ 0 w 1103454"/>
                <a:gd name="connsiteY5" fmla="*/ 3241504 h 3241504"/>
                <a:gd name="connsiteX6" fmla="*/ 0 w 1103454"/>
                <a:gd name="connsiteY6" fmla="*/ 3241504 h 3241504"/>
                <a:gd name="connsiteX7" fmla="*/ 0 w 1103454"/>
                <a:gd name="connsiteY7" fmla="*/ 892396 h 3241504"/>
                <a:gd name="connsiteX8" fmla="*/ 397829 w 1103454"/>
                <a:gd name="connsiteY8" fmla="*/ 5470 h 3241504"/>
                <a:gd name="connsiteX0" fmla="*/ 397829 w 1103176"/>
                <a:gd name="connsiteY0" fmla="*/ 5470 h 3241504"/>
                <a:gd name="connsiteX1" fmla="*/ 1096679 w 1103176"/>
                <a:gd name="connsiteY1" fmla="*/ 590921 h 3241504"/>
                <a:gd name="connsiteX2" fmla="*/ 754433 w 1103176"/>
                <a:gd name="connsiteY2" fmla="*/ 1523041 h 3241504"/>
                <a:gd name="connsiteX3" fmla="*/ 792088 w 1103176"/>
                <a:gd name="connsiteY3" fmla="*/ 3241504 h 3241504"/>
                <a:gd name="connsiteX4" fmla="*/ 792088 w 1103176"/>
                <a:gd name="connsiteY4" fmla="*/ 3241504 h 3241504"/>
                <a:gd name="connsiteX5" fmla="*/ 0 w 1103176"/>
                <a:gd name="connsiteY5" fmla="*/ 3241504 h 3241504"/>
                <a:gd name="connsiteX6" fmla="*/ 0 w 1103176"/>
                <a:gd name="connsiteY6" fmla="*/ 3241504 h 3241504"/>
                <a:gd name="connsiteX7" fmla="*/ 0 w 1103176"/>
                <a:gd name="connsiteY7" fmla="*/ 892396 h 3241504"/>
                <a:gd name="connsiteX8" fmla="*/ 397829 w 1103176"/>
                <a:gd name="connsiteY8" fmla="*/ 5470 h 3241504"/>
                <a:gd name="connsiteX0" fmla="*/ 397829 w 1103176"/>
                <a:gd name="connsiteY0" fmla="*/ 5470 h 3241504"/>
                <a:gd name="connsiteX1" fmla="*/ 1096679 w 1103176"/>
                <a:gd name="connsiteY1" fmla="*/ 590921 h 3241504"/>
                <a:gd name="connsiteX2" fmla="*/ 754433 w 1103176"/>
                <a:gd name="connsiteY2" fmla="*/ 1503991 h 3241504"/>
                <a:gd name="connsiteX3" fmla="*/ 792088 w 1103176"/>
                <a:gd name="connsiteY3" fmla="*/ 3241504 h 3241504"/>
                <a:gd name="connsiteX4" fmla="*/ 792088 w 1103176"/>
                <a:gd name="connsiteY4" fmla="*/ 3241504 h 3241504"/>
                <a:gd name="connsiteX5" fmla="*/ 0 w 1103176"/>
                <a:gd name="connsiteY5" fmla="*/ 3241504 h 3241504"/>
                <a:gd name="connsiteX6" fmla="*/ 0 w 1103176"/>
                <a:gd name="connsiteY6" fmla="*/ 3241504 h 3241504"/>
                <a:gd name="connsiteX7" fmla="*/ 0 w 1103176"/>
                <a:gd name="connsiteY7" fmla="*/ 892396 h 3241504"/>
                <a:gd name="connsiteX8" fmla="*/ 397829 w 1103176"/>
                <a:gd name="connsiteY8" fmla="*/ 5470 h 3241504"/>
                <a:gd name="connsiteX0" fmla="*/ 397829 w 1193682"/>
                <a:gd name="connsiteY0" fmla="*/ 5721 h 3241755"/>
                <a:gd name="connsiteX1" fmla="*/ 1188312 w 1193682"/>
                <a:gd name="connsiteY1" fmla="*/ 572122 h 3241755"/>
                <a:gd name="connsiteX2" fmla="*/ 754433 w 1193682"/>
                <a:gd name="connsiteY2" fmla="*/ 1504242 h 3241755"/>
                <a:gd name="connsiteX3" fmla="*/ 792088 w 1193682"/>
                <a:gd name="connsiteY3" fmla="*/ 3241755 h 3241755"/>
                <a:gd name="connsiteX4" fmla="*/ 792088 w 1193682"/>
                <a:gd name="connsiteY4" fmla="*/ 3241755 h 3241755"/>
                <a:gd name="connsiteX5" fmla="*/ 0 w 1193682"/>
                <a:gd name="connsiteY5" fmla="*/ 3241755 h 3241755"/>
                <a:gd name="connsiteX6" fmla="*/ 0 w 1193682"/>
                <a:gd name="connsiteY6" fmla="*/ 3241755 h 3241755"/>
                <a:gd name="connsiteX7" fmla="*/ 0 w 1193682"/>
                <a:gd name="connsiteY7" fmla="*/ 892647 h 3241755"/>
                <a:gd name="connsiteX8" fmla="*/ 397829 w 1193682"/>
                <a:gd name="connsiteY8" fmla="*/ 5721 h 3241755"/>
                <a:gd name="connsiteX0" fmla="*/ 397829 w 1188313"/>
                <a:gd name="connsiteY0" fmla="*/ 5721 h 3241755"/>
                <a:gd name="connsiteX1" fmla="*/ 1188312 w 1188313"/>
                <a:gd name="connsiteY1" fmla="*/ 572122 h 3241755"/>
                <a:gd name="connsiteX2" fmla="*/ 754433 w 1188313"/>
                <a:gd name="connsiteY2" fmla="*/ 1504242 h 3241755"/>
                <a:gd name="connsiteX3" fmla="*/ 792088 w 1188313"/>
                <a:gd name="connsiteY3" fmla="*/ 3241755 h 3241755"/>
                <a:gd name="connsiteX4" fmla="*/ 792088 w 1188313"/>
                <a:gd name="connsiteY4" fmla="*/ 3241755 h 3241755"/>
                <a:gd name="connsiteX5" fmla="*/ 0 w 1188313"/>
                <a:gd name="connsiteY5" fmla="*/ 3241755 h 3241755"/>
                <a:gd name="connsiteX6" fmla="*/ 0 w 1188313"/>
                <a:gd name="connsiteY6" fmla="*/ 3241755 h 3241755"/>
                <a:gd name="connsiteX7" fmla="*/ 0 w 1188313"/>
                <a:gd name="connsiteY7" fmla="*/ 892647 h 3241755"/>
                <a:gd name="connsiteX8" fmla="*/ 397829 w 1188313"/>
                <a:gd name="connsiteY8" fmla="*/ 5721 h 3241755"/>
                <a:gd name="connsiteX0" fmla="*/ 397829 w 1200430"/>
                <a:gd name="connsiteY0" fmla="*/ 6518 h 3242552"/>
                <a:gd name="connsiteX1" fmla="*/ 1188312 w 1200430"/>
                <a:gd name="connsiteY1" fmla="*/ 572919 h 3242552"/>
                <a:gd name="connsiteX2" fmla="*/ 754433 w 1200430"/>
                <a:gd name="connsiteY2" fmla="*/ 1505039 h 3242552"/>
                <a:gd name="connsiteX3" fmla="*/ 792088 w 1200430"/>
                <a:gd name="connsiteY3" fmla="*/ 3242552 h 3242552"/>
                <a:gd name="connsiteX4" fmla="*/ 792088 w 1200430"/>
                <a:gd name="connsiteY4" fmla="*/ 3242552 h 3242552"/>
                <a:gd name="connsiteX5" fmla="*/ 0 w 1200430"/>
                <a:gd name="connsiteY5" fmla="*/ 3242552 h 3242552"/>
                <a:gd name="connsiteX6" fmla="*/ 0 w 1200430"/>
                <a:gd name="connsiteY6" fmla="*/ 3242552 h 3242552"/>
                <a:gd name="connsiteX7" fmla="*/ 0 w 1200430"/>
                <a:gd name="connsiteY7" fmla="*/ 893444 h 3242552"/>
                <a:gd name="connsiteX8" fmla="*/ 397829 w 1200430"/>
                <a:gd name="connsiteY8" fmla="*/ 6518 h 3242552"/>
                <a:gd name="connsiteX0" fmla="*/ 367285 w 1200000"/>
                <a:gd name="connsiteY0" fmla="*/ 7711 h 3186595"/>
                <a:gd name="connsiteX1" fmla="*/ 1188312 w 1200000"/>
                <a:gd name="connsiteY1" fmla="*/ 516962 h 3186595"/>
                <a:gd name="connsiteX2" fmla="*/ 754433 w 1200000"/>
                <a:gd name="connsiteY2" fmla="*/ 1449082 h 3186595"/>
                <a:gd name="connsiteX3" fmla="*/ 792088 w 1200000"/>
                <a:gd name="connsiteY3" fmla="*/ 3186595 h 3186595"/>
                <a:gd name="connsiteX4" fmla="*/ 792088 w 1200000"/>
                <a:gd name="connsiteY4" fmla="*/ 3186595 h 3186595"/>
                <a:gd name="connsiteX5" fmla="*/ 0 w 1200000"/>
                <a:gd name="connsiteY5" fmla="*/ 3186595 h 3186595"/>
                <a:gd name="connsiteX6" fmla="*/ 0 w 1200000"/>
                <a:gd name="connsiteY6" fmla="*/ 3186595 h 3186595"/>
                <a:gd name="connsiteX7" fmla="*/ 0 w 1200000"/>
                <a:gd name="connsiteY7" fmla="*/ 837487 h 3186595"/>
                <a:gd name="connsiteX8" fmla="*/ 367285 w 1200000"/>
                <a:gd name="connsiteY8" fmla="*/ 7711 h 3186595"/>
                <a:gd name="connsiteX0" fmla="*/ 367285 w 1200505"/>
                <a:gd name="connsiteY0" fmla="*/ 1566 h 3180450"/>
                <a:gd name="connsiteX1" fmla="*/ 1188312 w 1200505"/>
                <a:gd name="connsiteY1" fmla="*/ 510817 h 3180450"/>
                <a:gd name="connsiteX2" fmla="*/ 754433 w 1200505"/>
                <a:gd name="connsiteY2" fmla="*/ 1442937 h 3180450"/>
                <a:gd name="connsiteX3" fmla="*/ 792088 w 1200505"/>
                <a:gd name="connsiteY3" fmla="*/ 3180450 h 3180450"/>
                <a:gd name="connsiteX4" fmla="*/ 792088 w 1200505"/>
                <a:gd name="connsiteY4" fmla="*/ 3180450 h 3180450"/>
                <a:gd name="connsiteX5" fmla="*/ 0 w 1200505"/>
                <a:gd name="connsiteY5" fmla="*/ 3180450 h 3180450"/>
                <a:gd name="connsiteX6" fmla="*/ 0 w 1200505"/>
                <a:gd name="connsiteY6" fmla="*/ 3180450 h 3180450"/>
                <a:gd name="connsiteX7" fmla="*/ 0 w 1200505"/>
                <a:gd name="connsiteY7" fmla="*/ 831342 h 3180450"/>
                <a:gd name="connsiteX8" fmla="*/ 367285 w 1200505"/>
                <a:gd name="connsiteY8" fmla="*/ 1566 h 3180450"/>
                <a:gd name="connsiteX0" fmla="*/ 367858 w 1201078"/>
                <a:gd name="connsiteY0" fmla="*/ 1566 h 3180450"/>
                <a:gd name="connsiteX1" fmla="*/ 1188885 w 1201078"/>
                <a:gd name="connsiteY1" fmla="*/ 510817 h 3180450"/>
                <a:gd name="connsiteX2" fmla="*/ 755006 w 1201078"/>
                <a:gd name="connsiteY2" fmla="*/ 1442937 h 3180450"/>
                <a:gd name="connsiteX3" fmla="*/ 792661 w 1201078"/>
                <a:gd name="connsiteY3" fmla="*/ 3180450 h 3180450"/>
                <a:gd name="connsiteX4" fmla="*/ 792661 w 1201078"/>
                <a:gd name="connsiteY4" fmla="*/ 3180450 h 3180450"/>
                <a:gd name="connsiteX5" fmla="*/ 573 w 1201078"/>
                <a:gd name="connsiteY5" fmla="*/ 3180450 h 3180450"/>
                <a:gd name="connsiteX6" fmla="*/ 573 w 1201078"/>
                <a:gd name="connsiteY6" fmla="*/ 3180450 h 3180450"/>
                <a:gd name="connsiteX7" fmla="*/ 573 w 1201078"/>
                <a:gd name="connsiteY7" fmla="*/ 831342 h 3180450"/>
                <a:gd name="connsiteX8" fmla="*/ 367858 w 1201078"/>
                <a:gd name="connsiteY8" fmla="*/ 1566 h 3180450"/>
                <a:gd name="connsiteX0" fmla="*/ 367859 w 1249271"/>
                <a:gd name="connsiteY0" fmla="*/ 1508 h 3180392"/>
                <a:gd name="connsiteX1" fmla="*/ 1237757 w 1249271"/>
                <a:gd name="connsiteY1" fmla="*/ 520284 h 3180392"/>
                <a:gd name="connsiteX2" fmla="*/ 755007 w 1249271"/>
                <a:gd name="connsiteY2" fmla="*/ 1442879 h 3180392"/>
                <a:gd name="connsiteX3" fmla="*/ 792662 w 1249271"/>
                <a:gd name="connsiteY3" fmla="*/ 3180392 h 3180392"/>
                <a:gd name="connsiteX4" fmla="*/ 792662 w 1249271"/>
                <a:gd name="connsiteY4" fmla="*/ 3180392 h 3180392"/>
                <a:gd name="connsiteX5" fmla="*/ 574 w 1249271"/>
                <a:gd name="connsiteY5" fmla="*/ 3180392 h 3180392"/>
                <a:gd name="connsiteX6" fmla="*/ 574 w 1249271"/>
                <a:gd name="connsiteY6" fmla="*/ 3180392 h 3180392"/>
                <a:gd name="connsiteX7" fmla="*/ 574 w 1249271"/>
                <a:gd name="connsiteY7" fmla="*/ 831284 h 3180392"/>
                <a:gd name="connsiteX8" fmla="*/ 367859 w 1249271"/>
                <a:gd name="connsiteY8" fmla="*/ 1508 h 3180392"/>
                <a:gd name="connsiteX0" fmla="*/ 367859 w 1249271"/>
                <a:gd name="connsiteY0" fmla="*/ 1508 h 3180392"/>
                <a:gd name="connsiteX1" fmla="*/ 1237757 w 1249271"/>
                <a:gd name="connsiteY1" fmla="*/ 520284 h 3180392"/>
                <a:gd name="connsiteX2" fmla="*/ 755007 w 1249271"/>
                <a:gd name="connsiteY2" fmla="*/ 1442879 h 3180392"/>
                <a:gd name="connsiteX3" fmla="*/ 792662 w 1249271"/>
                <a:gd name="connsiteY3" fmla="*/ 3180392 h 3180392"/>
                <a:gd name="connsiteX4" fmla="*/ 792662 w 1249271"/>
                <a:gd name="connsiteY4" fmla="*/ 3180392 h 3180392"/>
                <a:gd name="connsiteX5" fmla="*/ 574 w 1249271"/>
                <a:gd name="connsiteY5" fmla="*/ 3180392 h 3180392"/>
                <a:gd name="connsiteX6" fmla="*/ 574 w 1249271"/>
                <a:gd name="connsiteY6" fmla="*/ 3180392 h 3180392"/>
                <a:gd name="connsiteX7" fmla="*/ 574 w 1249271"/>
                <a:gd name="connsiteY7" fmla="*/ 831284 h 3180392"/>
                <a:gd name="connsiteX8" fmla="*/ 367859 w 1249271"/>
                <a:gd name="connsiteY8" fmla="*/ 1508 h 3180392"/>
                <a:gd name="connsiteX0" fmla="*/ 367859 w 1240085"/>
                <a:gd name="connsiteY0" fmla="*/ 1764 h 3180648"/>
                <a:gd name="connsiteX1" fmla="*/ 1237757 w 1240085"/>
                <a:gd name="connsiteY1" fmla="*/ 520540 h 3180648"/>
                <a:gd name="connsiteX2" fmla="*/ 755007 w 1240085"/>
                <a:gd name="connsiteY2" fmla="*/ 1443135 h 3180648"/>
                <a:gd name="connsiteX3" fmla="*/ 792662 w 1240085"/>
                <a:gd name="connsiteY3" fmla="*/ 3180648 h 3180648"/>
                <a:gd name="connsiteX4" fmla="*/ 792662 w 1240085"/>
                <a:gd name="connsiteY4" fmla="*/ 3180648 h 3180648"/>
                <a:gd name="connsiteX5" fmla="*/ 574 w 1240085"/>
                <a:gd name="connsiteY5" fmla="*/ 3180648 h 3180648"/>
                <a:gd name="connsiteX6" fmla="*/ 574 w 1240085"/>
                <a:gd name="connsiteY6" fmla="*/ 3180648 h 3180648"/>
                <a:gd name="connsiteX7" fmla="*/ 574 w 1240085"/>
                <a:gd name="connsiteY7" fmla="*/ 831540 h 3180648"/>
                <a:gd name="connsiteX8" fmla="*/ 367859 w 1240085"/>
                <a:gd name="connsiteY8" fmla="*/ 1764 h 3180648"/>
                <a:gd name="connsiteX0" fmla="*/ 367859 w 1240086"/>
                <a:gd name="connsiteY0" fmla="*/ 1764 h 3180648"/>
                <a:gd name="connsiteX1" fmla="*/ 1237757 w 1240086"/>
                <a:gd name="connsiteY1" fmla="*/ 520540 h 3180648"/>
                <a:gd name="connsiteX2" fmla="*/ 755007 w 1240086"/>
                <a:gd name="connsiteY2" fmla="*/ 1443135 h 3180648"/>
                <a:gd name="connsiteX3" fmla="*/ 792662 w 1240086"/>
                <a:gd name="connsiteY3" fmla="*/ 3180648 h 3180648"/>
                <a:gd name="connsiteX4" fmla="*/ 792662 w 1240086"/>
                <a:gd name="connsiteY4" fmla="*/ 3180648 h 3180648"/>
                <a:gd name="connsiteX5" fmla="*/ 574 w 1240086"/>
                <a:gd name="connsiteY5" fmla="*/ 3180648 h 3180648"/>
                <a:gd name="connsiteX6" fmla="*/ 574 w 1240086"/>
                <a:gd name="connsiteY6" fmla="*/ 3180648 h 3180648"/>
                <a:gd name="connsiteX7" fmla="*/ 574 w 1240086"/>
                <a:gd name="connsiteY7" fmla="*/ 831540 h 3180648"/>
                <a:gd name="connsiteX8" fmla="*/ 367859 w 1240086"/>
                <a:gd name="connsiteY8" fmla="*/ 1764 h 3180648"/>
                <a:gd name="connsiteX0" fmla="*/ 373394 w 1239532"/>
                <a:gd name="connsiteY0" fmla="*/ 1562 h 3209021"/>
                <a:gd name="connsiteX1" fmla="*/ 1237184 w 1239532"/>
                <a:gd name="connsiteY1" fmla="*/ 548913 h 3209021"/>
                <a:gd name="connsiteX2" fmla="*/ 754434 w 1239532"/>
                <a:gd name="connsiteY2" fmla="*/ 1471508 h 3209021"/>
                <a:gd name="connsiteX3" fmla="*/ 792089 w 1239532"/>
                <a:gd name="connsiteY3" fmla="*/ 3209021 h 3209021"/>
                <a:gd name="connsiteX4" fmla="*/ 792089 w 1239532"/>
                <a:gd name="connsiteY4" fmla="*/ 3209021 h 3209021"/>
                <a:gd name="connsiteX5" fmla="*/ 1 w 1239532"/>
                <a:gd name="connsiteY5" fmla="*/ 3209021 h 3209021"/>
                <a:gd name="connsiteX6" fmla="*/ 1 w 1239532"/>
                <a:gd name="connsiteY6" fmla="*/ 3209021 h 3209021"/>
                <a:gd name="connsiteX7" fmla="*/ 1 w 1239532"/>
                <a:gd name="connsiteY7" fmla="*/ 859913 h 3209021"/>
                <a:gd name="connsiteX8" fmla="*/ 373394 w 1239532"/>
                <a:gd name="connsiteY8" fmla="*/ 1562 h 3209021"/>
                <a:gd name="connsiteX0" fmla="*/ 373393 w 1239758"/>
                <a:gd name="connsiteY0" fmla="*/ 0 h 3207459"/>
                <a:gd name="connsiteX1" fmla="*/ 1237183 w 1239758"/>
                <a:gd name="connsiteY1" fmla="*/ 547351 h 3207459"/>
                <a:gd name="connsiteX2" fmla="*/ 754433 w 1239758"/>
                <a:gd name="connsiteY2" fmla="*/ 1469946 h 3207459"/>
                <a:gd name="connsiteX3" fmla="*/ 792088 w 1239758"/>
                <a:gd name="connsiteY3" fmla="*/ 3207459 h 3207459"/>
                <a:gd name="connsiteX4" fmla="*/ 792088 w 1239758"/>
                <a:gd name="connsiteY4" fmla="*/ 3207459 h 3207459"/>
                <a:gd name="connsiteX5" fmla="*/ 0 w 1239758"/>
                <a:gd name="connsiteY5" fmla="*/ 3207459 h 3207459"/>
                <a:gd name="connsiteX6" fmla="*/ 0 w 1239758"/>
                <a:gd name="connsiteY6" fmla="*/ 3207459 h 3207459"/>
                <a:gd name="connsiteX7" fmla="*/ 0 w 1239758"/>
                <a:gd name="connsiteY7" fmla="*/ 858351 h 3207459"/>
                <a:gd name="connsiteX8" fmla="*/ 373393 w 1239758"/>
                <a:gd name="connsiteY8" fmla="*/ 0 h 3207459"/>
                <a:gd name="connsiteX0" fmla="*/ 380199 w 1246564"/>
                <a:gd name="connsiteY0" fmla="*/ 0 h 3207459"/>
                <a:gd name="connsiteX1" fmla="*/ 1243989 w 1246564"/>
                <a:gd name="connsiteY1" fmla="*/ 547351 h 3207459"/>
                <a:gd name="connsiteX2" fmla="*/ 761239 w 1246564"/>
                <a:gd name="connsiteY2" fmla="*/ 1469946 h 3207459"/>
                <a:gd name="connsiteX3" fmla="*/ 798894 w 1246564"/>
                <a:gd name="connsiteY3" fmla="*/ 3207459 h 3207459"/>
                <a:gd name="connsiteX4" fmla="*/ 798894 w 1246564"/>
                <a:gd name="connsiteY4" fmla="*/ 3207459 h 3207459"/>
                <a:gd name="connsiteX5" fmla="*/ 6806 w 1246564"/>
                <a:gd name="connsiteY5" fmla="*/ 3207459 h 3207459"/>
                <a:gd name="connsiteX6" fmla="*/ 6806 w 1246564"/>
                <a:gd name="connsiteY6" fmla="*/ 3207459 h 3207459"/>
                <a:gd name="connsiteX7" fmla="*/ 6806 w 1246564"/>
                <a:gd name="connsiteY7" fmla="*/ 858351 h 3207459"/>
                <a:gd name="connsiteX8" fmla="*/ 380199 w 1246564"/>
                <a:gd name="connsiteY8" fmla="*/ 0 h 3207459"/>
                <a:gd name="connsiteX0" fmla="*/ 380199 w 1246610"/>
                <a:gd name="connsiteY0" fmla="*/ 233 h 3207692"/>
                <a:gd name="connsiteX1" fmla="*/ 1243989 w 1246610"/>
                <a:gd name="connsiteY1" fmla="*/ 547584 h 3207692"/>
                <a:gd name="connsiteX2" fmla="*/ 761239 w 1246610"/>
                <a:gd name="connsiteY2" fmla="*/ 1470179 h 3207692"/>
                <a:gd name="connsiteX3" fmla="*/ 798894 w 1246610"/>
                <a:gd name="connsiteY3" fmla="*/ 3207692 h 3207692"/>
                <a:gd name="connsiteX4" fmla="*/ 798894 w 1246610"/>
                <a:gd name="connsiteY4" fmla="*/ 3207692 h 3207692"/>
                <a:gd name="connsiteX5" fmla="*/ 6806 w 1246610"/>
                <a:gd name="connsiteY5" fmla="*/ 3207692 h 3207692"/>
                <a:gd name="connsiteX6" fmla="*/ 6806 w 1246610"/>
                <a:gd name="connsiteY6" fmla="*/ 3207692 h 3207692"/>
                <a:gd name="connsiteX7" fmla="*/ 6806 w 1246610"/>
                <a:gd name="connsiteY7" fmla="*/ 858584 h 3207692"/>
                <a:gd name="connsiteX8" fmla="*/ 380199 w 1246610"/>
                <a:gd name="connsiteY8" fmla="*/ 233 h 3207692"/>
                <a:gd name="connsiteX0" fmla="*/ 380199 w 1301393"/>
                <a:gd name="connsiteY0" fmla="*/ 233 h 3207692"/>
                <a:gd name="connsiteX1" fmla="*/ 1298970 w 1301393"/>
                <a:gd name="connsiteY1" fmla="*/ 547584 h 3207692"/>
                <a:gd name="connsiteX2" fmla="*/ 761239 w 1301393"/>
                <a:gd name="connsiteY2" fmla="*/ 1470179 h 3207692"/>
                <a:gd name="connsiteX3" fmla="*/ 798894 w 1301393"/>
                <a:gd name="connsiteY3" fmla="*/ 3207692 h 3207692"/>
                <a:gd name="connsiteX4" fmla="*/ 798894 w 1301393"/>
                <a:gd name="connsiteY4" fmla="*/ 3207692 h 3207692"/>
                <a:gd name="connsiteX5" fmla="*/ 6806 w 1301393"/>
                <a:gd name="connsiteY5" fmla="*/ 3207692 h 3207692"/>
                <a:gd name="connsiteX6" fmla="*/ 6806 w 1301393"/>
                <a:gd name="connsiteY6" fmla="*/ 3207692 h 3207692"/>
                <a:gd name="connsiteX7" fmla="*/ 6806 w 1301393"/>
                <a:gd name="connsiteY7" fmla="*/ 858584 h 3207692"/>
                <a:gd name="connsiteX8" fmla="*/ 380199 w 1301393"/>
                <a:gd name="connsiteY8" fmla="*/ 233 h 3207692"/>
                <a:gd name="connsiteX0" fmla="*/ 380199 w 1301394"/>
                <a:gd name="connsiteY0" fmla="*/ 233 h 3207692"/>
                <a:gd name="connsiteX1" fmla="*/ 1298970 w 1301394"/>
                <a:gd name="connsiteY1" fmla="*/ 547584 h 3207692"/>
                <a:gd name="connsiteX2" fmla="*/ 761239 w 1301394"/>
                <a:gd name="connsiteY2" fmla="*/ 1470179 h 3207692"/>
                <a:gd name="connsiteX3" fmla="*/ 798894 w 1301394"/>
                <a:gd name="connsiteY3" fmla="*/ 3207692 h 3207692"/>
                <a:gd name="connsiteX4" fmla="*/ 798894 w 1301394"/>
                <a:gd name="connsiteY4" fmla="*/ 3207692 h 3207692"/>
                <a:gd name="connsiteX5" fmla="*/ 6806 w 1301394"/>
                <a:gd name="connsiteY5" fmla="*/ 3207692 h 3207692"/>
                <a:gd name="connsiteX6" fmla="*/ 6806 w 1301394"/>
                <a:gd name="connsiteY6" fmla="*/ 3207692 h 3207692"/>
                <a:gd name="connsiteX7" fmla="*/ 6806 w 1301394"/>
                <a:gd name="connsiteY7" fmla="*/ 858584 h 3207692"/>
                <a:gd name="connsiteX8" fmla="*/ 380199 w 1301394"/>
                <a:gd name="connsiteY8" fmla="*/ 233 h 3207692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658146 w 1319958"/>
                <a:gd name="connsiteY0" fmla="*/ 211 h 3207670"/>
                <a:gd name="connsiteX1" fmla="*/ 1292164 w 1319958"/>
                <a:gd name="connsiteY1" fmla="*/ 547562 h 3207670"/>
                <a:gd name="connsiteX2" fmla="*/ 754433 w 1319958"/>
                <a:gd name="connsiteY2" fmla="*/ 1470157 h 3207670"/>
                <a:gd name="connsiteX3" fmla="*/ 792088 w 1319958"/>
                <a:gd name="connsiteY3" fmla="*/ 3207670 h 3207670"/>
                <a:gd name="connsiteX4" fmla="*/ 792088 w 1319958"/>
                <a:gd name="connsiteY4" fmla="*/ 3207670 h 3207670"/>
                <a:gd name="connsiteX5" fmla="*/ 0 w 1319958"/>
                <a:gd name="connsiteY5" fmla="*/ 3207670 h 3207670"/>
                <a:gd name="connsiteX6" fmla="*/ 0 w 1319958"/>
                <a:gd name="connsiteY6" fmla="*/ 3207670 h 3207670"/>
                <a:gd name="connsiteX7" fmla="*/ 0 w 1319958"/>
                <a:gd name="connsiteY7" fmla="*/ 858562 h 3207670"/>
                <a:gd name="connsiteX8" fmla="*/ 658146 w 1319958"/>
                <a:gd name="connsiteY8" fmla="*/ 211 h 3207670"/>
                <a:gd name="connsiteX0" fmla="*/ 786963 w 1326878"/>
                <a:gd name="connsiteY0" fmla="*/ 205 h 3212949"/>
                <a:gd name="connsiteX1" fmla="*/ 1292164 w 1326878"/>
                <a:gd name="connsiteY1" fmla="*/ 552841 h 3212949"/>
                <a:gd name="connsiteX2" fmla="*/ 754433 w 1326878"/>
                <a:gd name="connsiteY2" fmla="*/ 1475436 h 3212949"/>
                <a:gd name="connsiteX3" fmla="*/ 792088 w 1326878"/>
                <a:gd name="connsiteY3" fmla="*/ 3212949 h 3212949"/>
                <a:gd name="connsiteX4" fmla="*/ 792088 w 1326878"/>
                <a:gd name="connsiteY4" fmla="*/ 3212949 h 3212949"/>
                <a:gd name="connsiteX5" fmla="*/ 0 w 1326878"/>
                <a:gd name="connsiteY5" fmla="*/ 3212949 h 3212949"/>
                <a:gd name="connsiteX6" fmla="*/ 0 w 1326878"/>
                <a:gd name="connsiteY6" fmla="*/ 3212949 h 3212949"/>
                <a:gd name="connsiteX7" fmla="*/ 0 w 1326878"/>
                <a:gd name="connsiteY7" fmla="*/ 863841 h 3212949"/>
                <a:gd name="connsiteX8" fmla="*/ 786963 w 1326878"/>
                <a:gd name="connsiteY8" fmla="*/ 205 h 3212949"/>
                <a:gd name="connsiteX0" fmla="*/ 786963 w 1279105"/>
                <a:gd name="connsiteY0" fmla="*/ 234 h 3212978"/>
                <a:gd name="connsiteX1" fmla="*/ 1240608 w 1279105"/>
                <a:gd name="connsiteY1" fmla="*/ 522725 h 3212978"/>
                <a:gd name="connsiteX2" fmla="*/ 754433 w 1279105"/>
                <a:gd name="connsiteY2" fmla="*/ 1475465 h 3212978"/>
                <a:gd name="connsiteX3" fmla="*/ 792088 w 1279105"/>
                <a:gd name="connsiteY3" fmla="*/ 3212978 h 3212978"/>
                <a:gd name="connsiteX4" fmla="*/ 792088 w 1279105"/>
                <a:gd name="connsiteY4" fmla="*/ 3212978 h 3212978"/>
                <a:gd name="connsiteX5" fmla="*/ 0 w 1279105"/>
                <a:gd name="connsiteY5" fmla="*/ 3212978 h 3212978"/>
                <a:gd name="connsiteX6" fmla="*/ 0 w 1279105"/>
                <a:gd name="connsiteY6" fmla="*/ 3212978 h 3212978"/>
                <a:gd name="connsiteX7" fmla="*/ 0 w 1279105"/>
                <a:gd name="connsiteY7" fmla="*/ 863870 h 3212978"/>
                <a:gd name="connsiteX8" fmla="*/ 786963 w 1279105"/>
                <a:gd name="connsiteY8" fmla="*/ 234 h 3212978"/>
                <a:gd name="connsiteX0" fmla="*/ 786963 w 1232192"/>
                <a:gd name="connsiteY0" fmla="*/ 272 h 3213016"/>
                <a:gd name="connsiteX1" fmla="*/ 1189052 w 1232192"/>
                <a:gd name="connsiteY1" fmla="*/ 492618 h 3213016"/>
                <a:gd name="connsiteX2" fmla="*/ 754433 w 1232192"/>
                <a:gd name="connsiteY2" fmla="*/ 1475503 h 3213016"/>
                <a:gd name="connsiteX3" fmla="*/ 792088 w 1232192"/>
                <a:gd name="connsiteY3" fmla="*/ 3213016 h 3213016"/>
                <a:gd name="connsiteX4" fmla="*/ 792088 w 1232192"/>
                <a:gd name="connsiteY4" fmla="*/ 3213016 h 3213016"/>
                <a:gd name="connsiteX5" fmla="*/ 0 w 1232192"/>
                <a:gd name="connsiteY5" fmla="*/ 3213016 h 3213016"/>
                <a:gd name="connsiteX6" fmla="*/ 0 w 1232192"/>
                <a:gd name="connsiteY6" fmla="*/ 3213016 h 3213016"/>
                <a:gd name="connsiteX7" fmla="*/ 0 w 1232192"/>
                <a:gd name="connsiteY7" fmla="*/ 863908 h 3213016"/>
                <a:gd name="connsiteX8" fmla="*/ 786963 w 1232192"/>
                <a:gd name="connsiteY8" fmla="*/ 272 h 3213016"/>
                <a:gd name="connsiteX0" fmla="*/ 883632 w 1244333"/>
                <a:gd name="connsiteY0" fmla="*/ 288 h 3202984"/>
                <a:gd name="connsiteX1" fmla="*/ 1189052 w 1244333"/>
                <a:gd name="connsiteY1" fmla="*/ 482586 h 3202984"/>
                <a:gd name="connsiteX2" fmla="*/ 754433 w 1244333"/>
                <a:gd name="connsiteY2" fmla="*/ 1465471 h 3202984"/>
                <a:gd name="connsiteX3" fmla="*/ 792088 w 1244333"/>
                <a:gd name="connsiteY3" fmla="*/ 3202984 h 3202984"/>
                <a:gd name="connsiteX4" fmla="*/ 792088 w 1244333"/>
                <a:gd name="connsiteY4" fmla="*/ 3202984 h 3202984"/>
                <a:gd name="connsiteX5" fmla="*/ 0 w 1244333"/>
                <a:gd name="connsiteY5" fmla="*/ 3202984 h 3202984"/>
                <a:gd name="connsiteX6" fmla="*/ 0 w 1244333"/>
                <a:gd name="connsiteY6" fmla="*/ 3202984 h 3202984"/>
                <a:gd name="connsiteX7" fmla="*/ 0 w 1244333"/>
                <a:gd name="connsiteY7" fmla="*/ 853876 h 3202984"/>
                <a:gd name="connsiteX8" fmla="*/ 883632 w 1244333"/>
                <a:gd name="connsiteY8" fmla="*/ 288 h 3202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4333" h="3202984">
                  <a:moveTo>
                    <a:pt x="883632" y="288"/>
                  </a:moveTo>
                  <a:cubicBezTo>
                    <a:pt x="1159064" y="-7889"/>
                    <a:pt x="1341397" y="158219"/>
                    <a:pt x="1189052" y="482586"/>
                  </a:cubicBezTo>
                  <a:cubicBezTo>
                    <a:pt x="975620" y="911727"/>
                    <a:pt x="739017" y="984814"/>
                    <a:pt x="754433" y="1465471"/>
                  </a:cubicBezTo>
                  <a:cubicBezTo>
                    <a:pt x="763047" y="1992441"/>
                    <a:pt x="773014" y="2384949"/>
                    <a:pt x="792088" y="3202984"/>
                  </a:cubicBezTo>
                  <a:lnTo>
                    <a:pt x="792088" y="3202984"/>
                  </a:lnTo>
                  <a:lnTo>
                    <a:pt x="0" y="3202984"/>
                  </a:lnTo>
                  <a:lnTo>
                    <a:pt x="0" y="3202984"/>
                  </a:lnTo>
                  <a:lnTo>
                    <a:pt x="0" y="853876"/>
                  </a:lnTo>
                  <a:cubicBezTo>
                    <a:pt x="19874" y="235997"/>
                    <a:pt x="377849" y="5161"/>
                    <a:pt x="883632" y="28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0" name="Round Same Side Corner Rectangle 8">
              <a:extLst>
                <a:ext uri="{FF2B5EF4-FFF2-40B4-BE49-F238E27FC236}">
                  <a16:creationId xmlns:a16="http://schemas.microsoft.com/office/drawing/2014/main" id="{A09A84A6-02B5-49BD-83B2-C740B89CA548}"/>
                </a:ext>
              </a:extLst>
            </p:cNvPr>
            <p:cNvSpPr/>
            <p:nvPr/>
          </p:nvSpPr>
          <p:spPr>
            <a:xfrm rot="10800000">
              <a:off x="4958576" y="2197645"/>
              <a:ext cx="1601768" cy="3212297"/>
            </a:xfrm>
            <a:custGeom>
              <a:avLst/>
              <a:gdLst>
                <a:gd name="connsiteX0" fmla="*/ 306000 w 612000"/>
                <a:gd name="connsiteY0" fmla="*/ 0 h 2817001"/>
                <a:gd name="connsiteX1" fmla="*/ 306000 w 612000"/>
                <a:gd name="connsiteY1" fmla="*/ 0 h 2817001"/>
                <a:gd name="connsiteX2" fmla="*/ 612000 w 612000"/>
                <a:gd name="connsiteY2" fmla="*/ 306000 h 2817001"/>
                <a:gd name="connsiteX3" fmla="*/ 612000 w 612000"/>
                <a:gd name="connsiteY3" fmla="*/ 2817001 h 2817001"/>
                <a:gd name="connsiteX4" fmla="*/ 612000 w 612000"/>
                <a:gd name="connsiteY4" fmla="*/ 2817001 h 2817001"/>
                <a:gd name="connsiteX5" fmla="*/ 0 w 612000"/>
                <a:gd name="connsiteY5" fmla="*/ 2817001 h 2817001"/>
                <a:gd name="connsiteX6" fmla="*/ 0 w 612000"/>
                <a:gd name="connsiteY6" fmla="*/ 2817001 h 2817001"/>
                <a:gd name="connsiteX7" fmla="*/ 0 w 612000"/>
                <a:gd name="connsiteY7" fmla="*/ 306000 h 2817001"/>
                <a:gd name="connsiteX8" fmla="*/ 306000 w 612000"/>
                <a:gd name="connsiteY8" fmla="*/ 0 h 2817001"/>
                <a:gd name="connsiteX0" fmla="*/ 25563 w 1192801"/>
                <a:gd name="connsiteY0" fmla="*/ 0 h 3231671"/>
                <a:gd name="connsiteX1" fmla="*/ 886801 w 1192801"/>
                <a:gd name="connsiteY1" fmla="*/ 414670 h 3231671"/>
                <a:gd name="connsiteX2" fmla="*/ 1192801 w 1192801"/>
                <a:gd name="connsiteY2" fmla="*/ 720670 h 3231671"/>
                <a:gd name="connsiteX3" fmla="*/ 1192801 w 1192801"/>
                <a:gd name="connsiteY3" fmla="*/ 3231671 h 3231671"/>
                <a:gd name="connsiteX4" fmla="*/ 1192801 w 1192801"/>
                <a:gd name="connsiteY4" fmla="*/ 3231671 h 3231671"/>
                <a:gd name="connsiteX5" fmla="*/ 580801 w 1192801"/>
                <a:gd name="connsiteY5" fmla="*/ 3231671 h 3231671"/>
                <a:gd name="connsiteX6" fmla="*/ 580801 w 1192801"/>
                <a:gd name="connsiteY6" fmla="*/ 3231671 h 3231671"/>
                <a:gd name="connsiteX7" fmla="*/ 580801 w 1192801"/>
                <a:gd name="connsiteY7" fmla="*/ 720670 h 3231671"/>
                <a:gd name="connsiteX8" fmla="*/ 25563 w 1192801"/>
                <a:gd name="connsiteY8" fmla="*/ 0 h 3231671"/>
                <a:gd name="connsiteX0" fmla="*/ 25563 w 1192801"/>
                <a:gd name="connsiteY0" fmla="*/ 0 h 3231671"/>
                <a:gd name="connsiteX1" fmla="*/ 1192801 w 1192801"/>
                <a:gd name="connsiteY1" fmla="*/ 720670 h 3231671"/>
                <a:gd name="connsiteX2" fmla="*/ 1192801 w 1192801"/>
                <a:gd name="connsiteY2" fmla="*/ 3231671 h 3231671"/>
                <a:gd name="connsiteX3" fmla="*/ 1192801 w 1192801"/>
                <a:gd name="connsiteY3" fmla="*/ 3231671 h 3231671"/>
                <a:gd name="connsiteX4" fmla="*/ 580801 w 1192801"/>
                <a:gd name="connsiteY4" fmla="*/ 3231671 h 3231671"/>
                <a:gd name="connsiteX5" fmla="*/ 580801 w 1192801"/>
                <a:gd name="connsiteY5" fmla="*/ 3231671 h 3231671"/>
                <a:gd name="connsiteX6" fmla="*/ 580801 w 1192801"/>
                <a:gd name="connsiteY6" fmla="*/ 720670 h 3231671"/>
                <a:gd name="connsiteX7" fmla="*/ 25563 w 1192801"/>
                <a:gd name="connsiteY7" fmla="*/ 0 h 3231671"/>
                <a:gd name="connsiteX0" fmla="*/ 30147 w 1197385"/>
                <a:gd name="connsiteY0" fmla="*/ 0 h 3231671"/>
                <a:gd name="connsiteX1" fmla="*/ 1197385 w 1197385"/>
                <a:gd name="connsiteY1" fmla="*/ 720670 h 3231671"/>
                <a:gd name="connsiteX2" fmla="*/ 1197385 w 1197385"/>
                <a:gd name="connsiteY2" fmla="*/ 3231671 h 3231671"/>
                <a:gd name="connsiteX3" fmla="*/ 1197385 w 1197385"/>
                <a:gd name="connsiteY3" fmla="*/ 3231671 h 3231671"/>
                <a:gd name="connsiteX4" fmla="*/ 585385 w 1197385"/>
                <a:gd name="connsiteY4" fmla="*/ 3231671 h 3231671"/>
                <a:gd name="connsiteX5" fmla="*/ 585385 w 1197385"/>
                <a:gd name="connsiteY5" fmla="*/ 3231671 h 3231671"/>
                <a:gd name="connsiteX6" fmla="*/ 457794 w 1197385"/>
                <a:gd name="connsiteY6" fmla="*/ 1018382 h 3231671"/>
                <a:gd name="connsiteX7" fmla="*/ 30147 w 1197385"/>
                <a:gd name="connsiteY7" fmla="*/ 0 h 3231671"/>
                <a:gd name="connsiteX0" fmla="*/ 311465 w 1478703"/>
                <a:gd name="connsiteY0" fmla="*/ 1443 h 3233114"/>
                <a:gd name="connsiteX1" fmla="*/ 1478703 w 1478703"/>
                <a:gd name="connsiteY1" fmla="*/ 722113 h 3233114"/>
                <a:gd name="connsiteX2" fmla="*/ 1478703 w 1478703"/>
                <a:gd name="connsiteY2" fmla="*/ 3233114 h 3233114"/>
                <a:gd name="connsiteX3" fmla="*/ 1478703 w 1478703"/>
                <a:gd name="connsiteY3" fmla="*/ 3233114 h 3233114"/>
                <a:gd name="connsiteX4" fmla="*/ 866703 w 1478703"/>
                <a:gd name="connsiteY4" fmla="*/ 3233114 h 3233114"/>
                <a:gd name="connsiteX5" fmla="*/ 866703 w 1478703"/>
                <a:gd name="connsiteY5" fmla="*/ 3233114 h 3233114"/>
                <a:gd name="connsiteX6" fmla="*/ 739112 w 1478703"/>
                <a:gd name="connsiteY6" fmla="*/ 1019825 h 3233114"/>
                <a:gd name="connsiteX7" fmla="*/ 15213 w 1478703"/>
                <a:gd name="connsiteY7" fmla="*/ 1379751 h 3233114"/>
                <a:gd name="connsiteX8" fmla="*/ 311465 w 1478703"/>
                <a:gd name="connsiteY8" fmla="*/ 1443 h 3233114"/>
                <a:gd name="connsiteX0" fmla="*/ 188447 w 1355685"/>
                <a:gd name="connsiteY0" fmla="*/ 1409 h 3233080"/>
                <a:gd name="connsiteX1" fmla="*/ 1355685 w 1355685"/>
                <a:gd name="connsiteY1" fmla="*/ 722079 h 3233080"/>
                <a:gd name="connsiteX2" fmla="*/ 1355685 w 1355685"/>
                <a:gd name="connsiteY2" fmla="*/ 3233080 h 3233080"/>
                <a:gd name="connsiteX3" fmla="*/ 1355685 w 1355685"/>
                <a:gd name="connsiteY3" fmla="*/ 3233080 h 3233080"/>
                <a:gd name="connsiteX4" fmla="*/ 743685 w 1355685"/>
                <a:gd name="connsiteY4" fmla="*/ 3233080 h 3233080"/>
                <a:gd name="connsiteX5" fmla="*/ 743685 w 1355685"/>
                <a:gd name="connsiteY5" fmla="*/ 3233080 h 3233080"/>
                <a:gd name="connsiteX6" fmla="*/ 616094 w 1355685"/>
                <a:gd name="connsiteY6" fmla="*/ 1019791 h 3233080"/>
                <a:gd name="connsiteX7" fmla="*/ 30418 w 1355685"/>
                <a:gd name="connsiteY7" fmla="*/ 1411615 h 3233080"/>
                <a:gd name="connsiteX8" fmla="*/ 188447 w 1355685"/>
                <a:gd name="connsiteY8" fmla="*/ 1409 h 3233080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476676 w 1572369"/>
                <a:gd name="connsiteY1" fmla="*/ 935315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476676 w 1572369"/>
                <a:gd name="connsiteY1" fmla="*/ 935315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54087 w 1557530"/>
                <a:gd name="connsiteY0" fmla="*/ 2221 h 3138199"/>
                <a:gd name="connsiteX1" fmla="*/ 1461837 w 1557530"/>
                <a:gd name="connsiteY1" fmla="*/ 839849 h 3138199"/>
                <a:gd name="connsiteX2" fmla="*/ 1557530 w 1557530"/>
                <a:gd name="connsiteY2" fmla="*/ 3138199 h 3138199"/>
                <a:gd name="connsiteX3" fmla="*/ 1557530 w 1557530"/>
                <a:gd name="connsiteY3" fmla="*/ 3138199 h 3138199"/>
                <a:gd name="connsiteX4" fmla="*/ 945530 w 1557530"/>
                <a:gd name="connsiteY4" fmla="*/ 3138199 h 3138199"/>
                <a:gd name="connsiteX5" fmla="*/ 945530 w 1557530"/>
                <a:gd name="connsiteY5" fmla="*/ 3138199 h 3138199"/>
                <a:gd name="connsiteX6" fmla="*/ 817939 w 1557530"/>
                <a:gd name="connsiteY6" fmla="*/ 924910 h 3138199"/>
                <a:gd name="connsiteX7" fmla="*/ 232263 w 1557530"/>
                <a:gd name="connsiteY7" fmla="*/ 1316734 h 3138199"/>
                <a:gd name="connsiteX8" fmla="*/ 454087 w 1557530"/>
                <a:gd name="connsiteY8" fmla="*/ 2221 h 3138199"/>
                <a:gd name="connsiteX0" fmla="*/ 458217 w 1561660"/>
                <a:gd name="connsiteY0" fmla="*/ 54 h 3136032"/>
                <a:gd name="connsiteX1" fmla="*/ 1465967 w 1561660"/>
                <a:gd name="connsiteY1" fmla="*/ 837682 h 3136032"/>
                <a:gd name="connsiteX2" fmla="*/ 1561660 w 1561660"/>
                <a:gd name="connsiteY2" fmla="*/ 3136032 h 3136032"/>
                <a:gd name="connsiteX3" fmla="*/ 1561660 w 1561660"/>
                <a:gd name="connsiteY3" fmla="*/ 3136032 h 3136032"/>
                <a:gd name="connsiteX4" fmla="*/ 949660 w 1561660"/>
                <a:gd name="connsiteY4" fmla="*/ 3136032 h 3136032"/>
                <a:gd name="connsiteX5" fmla="*/ 949660 w 1561660"/>
                <a:gd name="connsiteY5" fmla="*/ 3136032 h 3136032"/>
                <a:gd name="connsiteX6" fmla="*/ 822069 w 1561660"/>
                <a:gd name="connsiteY6" fmla="*/ 922743 h 3136032"/>
                <a:gd name="connsiteX7" fmla="*/ 236393 w 1561660"/>
                <a:gd name="connsiteY7" fmla="*/ 1314567 h 3136032"/>
                <a:gd name="connsiteX8" fmla="*/ 458217 w 1561660"/>
                <a:gd name="connsiteY8" fmla="*/ 54 h 3136032"/>
                <a:gd name="connsiteX0" fmla="*/ 458217 w 1561660"/>
                <a:gd name="connsiteY0" fmla="*/ 53790 h 3189768"/>
                <a:gd name="connsiteX1" fmla="*/ 1465967 w 1561660"/>
                <a:gd name="connsiteY1" fmla="*/ 891418 h 3189768"/>
                <a:gd name="connsiteX2" fmla="*/ 1561660 w 1561660"/>
                <a:gd name="connsiteY2" fmla="*/ 3189768 h 3189768"/>
                <a:gd name="connsiteX3" fmla="*/ 1561660 w 1561660"/>
                <a:gd name="connsiteY3" fmla="*/ 3189768 h 3189768"/>
                <a:gd name="connsiteX4" fmla="*/ 949660 w 1561660"/>
                <a:gd name="connsiteY4" fmla="*/ 3189768 h 3189768"/>
                <a:gd name="connsiteX5" fmla="*/ 949660 w 1561660"/>
                <a:gd name="connsiteY5" fmla="*/ 3189768 h 3189768"/>
                <a:gd name="connsiteX6" fmla="*/ 822069 w 1561660"/>
                <a:gd name="connsiteY6" fmla="*/ 976479 h 3189768"/>
                <a:gd name="connsiteX7" fmla="*/ 236393 w 1561660"/>
                <a:gd name="connsiteY7" fmla="*/ 1368303 h 3189768"/>
                <a:gd name="connsiteX8" fmla="*/ 458217 w 1561660"/>
                <a:gd name="connsiteY8" fmla="*/ 53790 h 3189768"/>
                <a:gd name="connsiteX0" fmla="*/ 473561 w 1577004"/>
                <a:gd name="connsiteY0" fmla="*/ 53790 h 3189768"/>
                <a:gd name="connsiteX1" fmla="*/ 1481311 w 1577004"/>
                <a:gd name="connsiteY1" fmla="*/ 891418 h 3189768"/>
                <a:gd name="connsiteX2" fmla="*/ 1577004 w 1577004"/>
                <a:gd name="connsiteY2" fmla="*/ 3189768 h 3189768"/>
                <a:gd name="connsiteX3" fmla="*/ 1577004 w 1577004"/>
                <a:gd name="connsiteY3" fmla="*/ 3189768 h 3189768"/>
                <a:gd name="connsiteX4" fmla="*/ 965004 w 1577004"/>
                <a:gd name="connsiteY4" fmla="*/ 3189768 h 3189768"/>
                <a:gd name="connsiteX5" fmla="*/ 965004 w 1577004"/>
                <a:gd name="connsiteY5" fmla="*/ 3189768 h 3189768"/>
                <a:gd name="connsiteX6" fmla="*/ 837413 w 1577004"/>
                <a:gd name="connsiteY6" fmla="*/ 976479 h 3189768"/>
                <a:gd name="connsiteX7" fmla="*/ 251737 w 1577004"/>
                <a:gd name="connsiteY7" fmla="*/ 1368303 h 3189768"/>
                <a:gd name="connsiteX8" fmla="*/ 473561 w 1577004"/>
                <a:gd name="connsiteY8" fmla="*/ 53790 h 3189768"/>
                <a:gd name="connsiteX0" fmla="*/ 473561 w 1577004"/>
                <a:gd name="connsiteY0" fmla="*/ 46232 h 3182210"/>
                <a:gd name="connsiteX1" fmla="*/ 1481311 w 1577004"/>
                <a:gd name="connsiteY1" fmla="*/ 883860 h 3182210"/>
                <a:gd name="connsiteX2" fmla="*/ 1577004 w 1577004"/>
                <a:gd name="connsiteY2" fmla="*/ 3182210 h 3182210"/>
                <a:gd name="connsiteX3" fmla="*/ 1577004 w 1577004"/>
                <a:gd name="connsiteY3" fmla="*/ 3182210 h 3182210"/>
                <a:gd name="connsiteX4" fmla="*/ 965004 w 1577004"/>
                <a:gd name="connsiteY4" fmla="*/ 3182210 h 3182210"/>
                <a:gd name="connsiteX5" fmla="*/ 965004 w 1577004"/>
                <a:gd name="connsiteY5" fmla="*/ 3182210 h 3182210"/>
                <a:gd name="connsiteX6" fmla="*/ 837413 w 1577004"/>
                <a:gd name="connsiteY6" fmla="*/ 968921 h 3182210"/>
                <a:gd name="connsiteX7" fmla="*/ 251737 w 1577004"/>
                <a:gd name="connsiteY7" fmla="*/ 1360745 h 3182210"/>
                <a:gd name="connsiteX8" fmla="*/ 473561 w 1577004"/>
                <a:gd name="connsiteY8" fmla="*/ 46232 h 3182210"/>
                <a:gd name="connsiteX0" fmla="*/ 473561 w 1577004"/>
                <a:gd name="connsiteY0" fmla="*/ 77283 h 3213261"/>
                <a:gd name="connsiteX1" fmla="*/ 1336258 w 1577004"/>
                <a:gd name="connsiteY1" fmla="*/ 232848 h 3213261"/>
                <a:gd name="connsiteX2" fmla="*/ 1481311 w 1577004"/>
                <a:gd name="connsiteY2" fmla="*/ 914911 h 3213261"/>
                <a:gd name="connsiteX3" fmla="*/ 1577004 w 1577004"/>
                <a:gd name="connsiteY3" fmla="*/ 3213261 h 3213261"/>
                <a:gd name="connsiteX4" fmla="*/ 1577004 w 1577004"/>
                <a:gd name="connsiteY4" fmla="*/ 3213261 h 3213261"/>
                <a:gd name="connsiteX5" fmla="*/ 965004 w 1577004"/>
                <a:gd name="connsiteY5" fmla="*/ 3213261 h 3213261"/>
                <a:gd name="connsiteX6" fmla="*/ 965004 w 1577004"/>
                <a:gd name="connsiteY6" fmla="*/ 3213261 h 3213261"/>
                <a:gd name="connsiteX7" fmla="*/ 837413 w 1577004"/>
                <a:gd name="connsiteY7" fmla="*/ 999972 h 3213261"/>
                <a:gd name="connsiteX8" fmla="*/ 251737 w 1577004"/>
                <a:gd name="connsiteY8" fmla="*/ 1391796 h 3213261"/>
                <a:gd name="connsiteX9" fmla="*/ 473561 w 1577004"/>
                <a:gd name="connsiteY9" fmla="*/ 77283 h 3213261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481311 w 1577004"/>
                <a:gd name="connsiteY2" fmla="*/ 912817 h 3211167"/>
                <a:gd name="connsiteX3" fmla="*/ 1577004 w 1577004"/>
                <a:gd name="connsiteY3" fmla="*/ 3211167 h 3211167"/>
                <a:gd name="connsiteX4" fmla="*/ 1577004 w 1577004"/>
                <a:gd name="connsiteY4" fmla="*/ 3211167 h 3211167"/>
                <a:gd name="connsiteX5" fmla="*/ 965004 w 1577004"/>
                <a:gd name="connsiteY5" fmla="*/ 3211167 h 3211167"/>
                <a:gd name="connsiteX6" fmla="*/ 965004 w 1577004"/>
                <a:gd name="connsiteY6" fmla="*/ 3211167 h 3211167"/>
                <a:gd name="connsiteX7" fmla="*/ 837413 w 1577004"/>
                <a:gd name="connsiteY7" fmla="*/ 997878 h 3211167"/>
                <a:gd name="connsiteX8" fmla="*/ 251737 w 1577004"/>
                <a:gd name="connsiteY8" fmla="*/ 1389702 h 3211167"/>
                <a:gd name="connsiteX9" fmla="*/ 473561 w 1577004"/>
                <a:gd name="connsiteY9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368156 w 1577004"/>
                <a:gd name="connsiteY2" fmla="*/ 294550 h 3211167"/>
                <a:gd name="connsiteX3" fmla="*/ 1481311 w 1577004"/>
                <a:gd name="connsiteY3" fmla="*/ 912817 h 3211167"/>
                <a:gd name="connsiteX4" fmla="*/ 1577004 w 1577004"/>
                <a:gd name="connsiteY4" fmla="*/ 3211167 h 3211167"/>
                <a:gd name="connsiteX5" fmla="*/ 1577004 w 1577004"/>
                <a:gd name="connsiteY5" fmla="*/ 3211167 h 3211167"/>
                <a:gd name="connsiteX6" fmla="*/ 965004 w 1577004"/>
                <a:gd name="connsiteY6" fmla="*/ 3211167 h 3211167"/>
                <a:gd name="connsiteX7" fmla="*/ 965004 w 1577004"/>
                <a:gd name="connsiteY7" fmla="*/ 3211167 h 3211167"/>
                <a:gd name="connsiteX8" fmla="*/ 837413 w 1577004"/>
                <a:gd name="connsiteY8" fmla="*/ 997878 h 3211167"/>
                <a:gd name="connsiteX9" fmla="*/ 251737 w 1577004"/>
                <a:gd name="connsiteY9" fmla="*/ 1389702 h 3211167"/>
                <a:gd name="connsiteX10" fmla="*/ 473561 w 1577004"/>
                <a:gd name="connsiteY10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368156 w 1577004"/>
                <a:gd name="connsiteY2" fmla="*/ 294550 h 3211167"/>
                <a:gd name="connsiteX3" fmla="*/ 1481311 w 1577004"/>
                <a:gd name="connsiteY3" fmla="*/ 912817 h 3211167"/>
                <a:gd name="connsiteX4" fmla="*/ 1577004 w 1577004"/>
                <a:gd name="connsiteY4" fmla="*/ 3211167 h 3211167"/>
                <a:gd name="connsiteX5" fmla="*/ 1577004 w 1577004"/>
                <a:gd name="connsiteY5" fmla="*/ 3211167 h 3211167"/>
                <a:gd name="connsiteX6" fmla="*/ 965004 w 1577004"/>
                <a:gd name="connsiteY6" fmla="*/ 3211167 h 3211167"/>
                <a:gd name="connsiteX7" fmla="*/ 965004 w 1577004"/>
                <a:gd name="connsiteY7" fmla="*/ 3211167 h 3211167"/>
                <a:gd name="connsiteX8" fmla="*/ 837413 w 1577004"/>
                <a:gd name="connsiteY8" fmla="*/ 997878 h 3211167"/>
                <a:gd name="connsiteX9" fmla="*/ 251737 w 1577004"/>
                <a:gd name="connsiteY9" fmla="*/ 1389702 h 3211167"/>
                <a:gd name="connsiteX10" fmla="*/ 473561 w 1577004"/>
                <a:gd name="connsiteY10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481311 w 1577004"/>
                <a:gd name="connsiteY2" fmla="*/ 912817 h 3211167"/>
                <a:gd name="connsiteX3" fmla="*/ 1577004 w 1577004"/>
                <a:gd name="connsiteY3" fmla="*/ 3211167 h 3211167"/>
                <a:gd name="connsiteX4" fmla="*/ 1577004 w 1577004"/>
                <a:gd name="connsiteY4" fmla="*/ 3211167 h 3211167"/>
                <a:gd name="connsiteX5" fmla="*/ 965004 w 1577004"/>
                <a:gd name="connsiteY5" fmla="*/ 3211167 h 3211167"/>
                <a:gd name="connsiteX6" fmla="*/ 965004 w 1577004"/>
                <a:gd name="connsiteY6" fmla="*/ 3211167 h 3211167"/>
                <a:gd name="connsiteX7" fmla="*/ 837413 w 1577004"/>
                <a:gd name="connsiteY7" fmla="*/ 997878 h 3211167"/>
                <a:gd name="connsiteX8" fmla="*/ 251737 w 1577004"/>
                <a:gd name="connsiteY8" fmla="*/ 1389702 h 3211167"/>
                <a:gd name="connsiteX9" fmla="*/ 473561 w 1577004"/>
                <a:gd name="connsiteY9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481311 w 1577004"/>
                <a:gd name="connsiteY2" fmla="*/ 912817 h 3211167"/>
                <a:gd name="connsiteX3" fmla="*/ 1577004 w 1577004"/>
                <a:gd name="connsiteY3" fmla="*/ 3211167 h 3211167"/>
                <a:gd name="connsiteX4" fmla="*/ 1577004 w 1577004"/>
                <a:gd name="connsiteY4" fmla="*/ 3211167 h 3211167"/>
                <a:gd name="connsiteX5" fmla="*/ 965004 w 1577004"/>
                <a:gd name="connsiteY5" fmla="*/ 3211167 h 3211167"/>
                <a:gd name="connsiteX6" fmla="*/ 965004 w 1577004"/>
                <a:gd name="connsiteY6" fmla="*/ 3211167 h 3211167"/>
                <a:gd name="connsiteX7" fmla="*/ 837413 w 1577004"/>
                <a:gd name="connsiteY7" fmla="*/ 997878 h 3211167"/>
                <a:gd name="connsiteX8" fmla="*/ 251737 w 1577004"/>
                <a:gd name="connsiteY8" fmla="*/ 1389702 h 3211167"/>
                <a:gd name="connsiteX9" fmla="*/ 473561 w 1577004"/>
                <a:gd name="connsiteY9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481311 w 1577004"/>
                <a:gd name="connsiteY2" fmla="*/ 912817 h 3211167"/>
                <a:gd name="connsiteX3" fmla="*/ 1577004 w 1577004"/>
                <a:gd name="connsiteY3" fmla="*/ 3211167 h 3211167"/>
                <a:gd name="connsiteX4" fmla="*/ 1577004 w 1577004"/>
                <a:gd name="connsiteY4" fmla="*/ 3211167 h 3211167"/>
                <a:gd name="connsiteX5" fmla="*/ 965004 w 1577004"/>
                <a:gd name="connsiteY5" fmla="*/ 3211167 h 3211167"/>
                <a:gd name="connsiteX6" fmla="*/ 965004 w 1577004"/>
                <a:gd name="connsiteY6" fmla="*/ 3211167 h 3211167"/>
                <a:gd name="connsiteX7" fmla="*/ 837413 w 1577004"/>
                <a:gd name="connsiteY7" fmla="*/ 997878 h 3211167"/>
                <a:gd name="connsiteX8" fmla="*/ 251737 w 1577004"/>
                <a:gd name="connsiteY8" fmla="*/ 1389702 h 3211167"/>
                <a:gd name="connsiteX9" fmla="*/ 473561 w 1577004"/>
                <a:gd name="connsiteY9" fmla="*/ 75189 h 3211167"/>
                <a:gd name="connsiteX0" fmla="*/ 473561 w 1577004"/>
                <a:gd name="connsiteY0" fmla="*/ 10211 h 3146189"/>
                <a:gd name="connsiteX1" fmla="*/ 1481311 w 1577004"/>
                <a:gd name="connsiteY1" fmla="*/ 847839 h 3146189"/>
                <a:gd name="connsiteX2" fmla="*/ 1577004 w 1577004"/>
                <a:gd name="connsiteY2" fmla="*/ 3146189 h 3146189"/>
                <a:gd name="connsiteX3" fmla="*/ 1577004 w 1577004"/>
                <a:gd name="connsiteY3" fmla="*/ 3146189 h 3146189"/>
                <a:gd name="connsiteX4" fmla="*/ 965004 w 1577004"/>
                <a:gd name="connsiteY4" fmla="*/ 3146189 h 3146189"/>
                <a:gd name="connsiteX5" fmla="*/ 965004 w 1577004"/>
                <a:gd name="connsiteY5" fmla="*/ 3146189 h 3146189"/>
                <a:gd name="connsiteX6" fmla="*/ 837413 w 1577004"/>
                <a:gd name="connsiteY6" fmla="*/ 932900 h 3146189"/>
                <a:gd name="connsiteX7" fmla="*/ 251737 w 1577004"/>
                <a:gd name="connsiteY7" fmla="*/ 1324724 h 3146189"/>
                <a:gd name="connsiteX8" fmla="*/ 473561 w 1577004"/>
                <a:gd name="connsiteY8" fmla="*/ 10211 h 3146189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77004 w 1577004"/>
                <a:gd name="connsiteY2" fmla="*/ 3217722 h 3217722"/>
                <a:gd name="connsiteX3" fmla="*/ 1577004 w 1577004"/>
                <a:gd name="connsiteY3" fmla="*/ 3217722 h 3217722"/>
                <a:gd name="connsiteX4" fmla="*/ 965004 w 1577004"/>
                <a:gd name="connsiteY4" fmla="*/ 3217722 h 3217722"/>
                <a:gd name="connsiteX5" fmla="*/ 965004 w 1577004"/>
                <a:gd name="connsiteY5" fmla="*/ 3217722 h 3217722"/>
                <a:gd name="connsiteX6" fmla="*/ 837413 w 1577004"/>
                <a:gd name="connsiteY6" fmla="*/ 1004433 h 3217722"/>
                <a:gd name="connsiteX7" fmla="*/ 251737 w 1577004"/>
                <a:gd name="connsiteY7" fmla="*/ 1396257 h 3217722"/>
                <a:gd name="connsiteX8" fmla="*/ 473561 w 1577004"/>
                <a:gd name="connsiteY8" fmla="*/ 81744 h 3217722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77004 w 1577004"/>
                <a:gd name="connsiteY2" fmla="*/ 3217722 h 3217722"/>
                <a:gd name="connsiteX3" fmla="*/ 1577004 w 1577004"/>
                <a:gd name="connsiteY3" fmla="*/ 3217722 h 3217722"/>
                <a:gd name="connsiteX4" fmla="*/ 965004 w 1577004"/>
                <a:gd name="connsiteY4" fmla="*/ 3217722 h 3217722"/>
                <a:gd name="connsiteX5" fmla="*/ 965004 w 1577004"/>
                <a:gd name="connsiteY5" fmla="*/ 3217722 h 3217722"/>
                <a:gd name="connsiteX6" fmla="*/ 879944 w 1577004"/>
                <a:gd name="connsiteY6" fmla="*/ 1068228 h 3217722"/>
                <a:gd name="connsiteX7" fmla="*/ 251737 w 1577004"/>
                <a:gd name="connsiteY7" fmla="*/ 1396257 h 3217722"/>
                <a:gd name="connsiteX8" fmla="*/ 473561 w 1577004"/>
                <a:gd name="connsiteY8" fmla="*/ 81744 h 3217722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77004 w 1577004"/>
                <a:gd name="connsiteY2" fmla="*/ 3217722 h 3217722"/>
                <a:gd name="connsiteX3" fmla="*/ 1577004 w 1577004"/>
                <a:gd name="connsiteY3" fmla="*/ 3217722 h 3217722"/>
                <a:gd name="connsiteX4" fmla="*/ 965004 w 1577004"/>
                <a:gd name="connsiteY4" fmla="*/ 3217722 h 3217722"/>
                <a:gd name="connsiteX5" fmla="*/ 965004 w 1577004"/>
                <a:gd name="connsiteY5" fmla="*/ 3217722 h 3217722"/>
                <a:gd name="connsiteX6" fmla="*/ 879944 w 1577004"/>
                <a:gd name="connsiteY6" fmla="*/ 1068228 h 3217722"/>
                <a:gd name="connsiteX7" fmla="*/ 251737 w 1577004"/>
                <a:gd name="connsiteY7" fmla="*/ 1396257 h 3217722"/>
                <a:gd name="connsiteX8" fmla="*/ 473561 w 1577004"/>
                <a:gd name="connsiteY8" fmla="*/ 81744 h 3217722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77004 w 1577004"/>
                <a:gd name="connsiteY2" fmla="*/ 3217722 h 3217722"/>
                <a:gd name="connsiteX3" fmla="*/ 1577004 w 1577004"/>
                <a:gd name="connsiteY3" fmla="*/ 3217722 h 3217722"/>
                <a:gd name="connsiteX4" fmla="*/ 965004 w 1577004"/>
                <a:gd name="connsiteY4" fmla="*/ 3217722 h 3217722"/>
                <a:gd name="connsiteX5" fmla="*/ 965004 w 1577004"/>
                <a:gd name="connsiteY5" fmla="*/ 3217722 h 3217722"/>
                <a:gd name="connsiteX6" fmla="*/ 879944 w 1577004"/>
                <a:gd name="connsiteY6" fmla="*/ 1068228 h 3217722"/>
                <a:gd name="connsiteX7" fmla="*/ 251737 w 1577004"/>
                <a:gd name="connsiteY7" fmla="*/ 1396257 h 3217722"/>
                <a:gd name="connsiteX8" fmla="*/ 473561 w 1577004"/>
                <a:gd name="connsiteY8" fmla="*/ 81744 h 3217722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38277 w 1577004"/>
                <a:gd name="connsiteY2" fmla="*/ 960324 h 3217722"/>
                <a:gd name="connsiteX3" fmla="*/ 1577004 w 1577004"/>
                <a:gd name="connsiteY3" fmla="*/ 3217722 h 3217722"/>
                <a:gd name="connsiteX4" fmla="*/ 1577004 w 1577004"/>
                <a:gd name="connsiteY4" fmla="*/ 3217722 h 3217722"/>
                <a:gd name="connsiteX5" fmla="*/ 965004 w 1577004"/>
                <a:gd name="connsiteY5" fmla="*/ 3217722 h 3217722"/>
                <a:gd name="connsiteX6" fmla="*/ 965004 w 1577004"/>
                <a:gd name="connsiteY6" fmla="*/ 3217722 h 3217722"/>
                <a:gd name="connsiteX7" fmla="*/ 879944 w 1577004"/>
                <a:gd name="connsiteY7" fmla="*/ 1068228 h 3217722"/>
                <a:gd name="connsiteX8" fmla="*/ 251737 w 1577004"/>
                <a:gd name="connsiteY8" fmla="*/ 1396257 h 3217722"/>
                <a:gd name="connsiteX9" fmla="*/ 473561 w 1577004"/>
                <a:gd name="connsiteY9" fmla="*/ 81744 h 3217722"/>
                <a:gd name="connsiteX0" fmla="*/ 473561 w 1577004"/>
                <a:gd name="connsiteY0" fmla="*/ 88256 h 3224234"/>
                <a:gd name="connsiteX1" fmla="*/ 1481311 w 1577004"/>
                <a:gd name="connsiteY1" fmla="*/ 904619 h 3224234"/>
                <a:gd name="connsiteX2" fmla="*/ 1538277 w 1577004"/>
                <a:gd name="connsiteY2" fmla="*/ 966836 h 3224234"/>
                <a:gd name="connsiteX3" fmla="*/ 1577004 w 1577004"/>
                <a:gd name="connsiteY3" fmla="*/ 3224234 h 3224234"/>
                <a:gd name="connsiteX4" fmla="*/ 1577004 w 1577004"/>
                <a:gd name="connsiteY4" fmla="*/ 3224234 h 3224234"/>
                <a:gd name="connsiteX5" fmla="*/ 965004 w 1577004"/>
                <a:gd name="connsiteY5" fmla="*/ 3224234 h 3224234"/>
                <a:gd name="connsiteX6" fmla="*/ 965004 w 1577004"/>
                <a:gd name="connsiteY6" fmla="*/ 3224234 h 3224234"/>
                <a:gd name="connsiteX7" fmla="*/ 879944 w 1577004"/>
                <a:gd name="connsiteY7" fmla="*/ 1074740 h 3224234"/>
                <a:gd name="connsiteX8" fmla="*/ 251737 w 1577004"/>
                <a:gd name="connsiteY8" fmla="*/ 1402769 h 3224234"/>
                <a:gd name="connsiteX9" fmla="*/ 473561 w 1577004"/>
                <a:gd name="connsiteY9" fmla="*/ 88256 h 3224234"/>
                <a:gd name="connsiteX0" fmla="*/ 473561 w 1577004"/>
                <a:gd name="connsiteY0" fmla="*/ 88256 h 3224234"/>
                <a:gd name="connsiteX1" fmla="*/ 1481311 w 1577004"/>
                <a:gd name="connsiteY1" fmla="*/ 904619 h 3224234"/>
                <a:gd name="connsiteX2" fmla="*/ 1538277 w 1577004"/>
                <a:gd name="connsiteY2" fmla="*/ 966836 h 3224234"/>
                <a:gd name="connsiteX3" fmla="*/ 1577004 w 1577004"/>
                <a:gd name="connsiteY3" fmla="*/ 3224234 h 3224234"/>
                <a:gd name="connsiteX4" fmla="*/ 1577004 w 1577004"/>
                <a:gd name="connsiteY4" fmla="*/ 3224234 h 3224234"/>
                <a:gd name="connsiteX5" fmla="*/ 965004 w 1577004"/>
                <a:gd name="connsiteY5" fmla="*/ 3224234 h 3224234"/>
                <a:gd name="connsiteX6" fmla="*/ 965004 w 1577004"/>
                <a:gd name="connsiteY6" fmla="*/ 3224234 h 3224234"/>
                <a:gd name="connsiteX7" fmla="*/ 879944 w 1577004"/>
                <a:gd name="connsiteY7" fmla="*/ 1074740 h 3224234"/>
                <a:gd name="connsiteX8" fmla="*/ 251737 w 1577004"/>
                <a:gd name="connsiteY8" fmla="*/ 1402769 h 3224234"/>
                <a:gd name="connsiteX9" fmla="*/ 473561 w 1577004"/>
                <a:gd name="connsiteY9" fmla="*/ 88256 h 3224234"/>
                <a:gd name="connsiteX0" fmla="*/ 473561 w 1577004"/>
                <a:gd name="connsiteY0" fmla="*/ 8062 h 3144040"/>
                <a:gd name="connsiteX1" fmla="*/ 1538277 w 1577004"/>
                <a:gd name="connsiteY1" fmla="*/ 886642 h 3144040"/>
                <a:gd name="connsiteX2" fmla="*/ 1577004 w 1577004"/>
                <a:gd name="connsiteY2" fmla="*/ 3144040 h 3144040"/>
                <a:gd name="connsiteX3" fmla="*/ 1577004 w 1577004"/>
                <a:gd name="connsiteY3" fmla="*/ 3144040 h 3144040"/>
                <a:gd name="connsiteX4" fmla="*/ 965004 w 1577004"/>
                <a:gd name="connsiteY4" fmla="*/ 3144040 h 3144040"/>
                <a:gd name="connsiteX5" fmla="*/ 965004 w 1577004"/>
                <a:gd name="connsiteY5" fmla="*/ 3144040 h 3144040"/>
                <a:gd name="connsiteX6" fmla="*/ 879944 w 1577004"/>
                <a:gd name="connsiteY6" fmla="*/ 994546 h 3144040"/>
                <a:gd name="connsiteX7" fmla="*/ 251737 w 1577004"/>
                <a:gd name="connsiteY7" fmla="*/ 1322575 h 3144040"/>
                <a:gd name="connsiteX8" fmla="*/ 473561 w 1577004"/>
                <a:gd name="connsiteY8" fmla="*/ 8062 h 3144040"/>
                <a:gd name="connsiteX0" fmla="*/ 473561 w 1577004"/>
                <a:gd name="connsiteY0" fmla="*/ 16144 h 3152122"/>
                <a:gd name="connsiteX1" fmla="*/ 1538277 w 1577004"/>
                <a:gd name="connsiteY1" fmla="*/ 894724 h 3152122"/>
                <a:gd name="connsiteX2" fmla="*/ 1577004 w 1577004"/>
                <a:gd name="connsiteY2" fmla="*/ 3152122 h 3152122"/>
                <a:gd name="connsiteX3" fmla="*/ 1577004 w 1577004"/>
                <a:gd name="connsiteY3" fmla="*/ 3152122 h 3152122"/>
                <a:gd name="connsiteX4" fmla="*/ 965004 w 1577004"/>
                <a:gd name="connsiteY4" fmla="*/ 3152122 h 3152122"/>
                <a:gd name="connsiteX5" fmla="*/ 965004 w 1577004"/>
                <a:gd name="connsiteY5" fmla="*/ 3152122 h 3152122"/>
                <a:gd name="connsiteX6" fmla="*/ 879944 w 1577004"/>
                <a:gd name="connsiteY6" fmla="*/ 1002628 h 3152122"/>
                <a:gd name="connsiteX7" fmla="*/ 251737 w 1577004"/>
                <a:gd name="connsiteY7" fmla="*/ 1330657 h 3152122"/>
                <a:gd name="connsiteX8" fmla="*/ 473561 w 1577004"/>
                <a:gd name="connsiteY8" fmla="*/ 16144 h 3152122"/>
                <a:gd name="connsiteX0" fmla="*/ 473561 w 1577004"/>
                <a:gd name="connsiteY0" fmla="*/ 30120 h 3166098"/>
                <a:gd name="connsiteX1" fmla="*/ 1538277 w 1577004"/>
                <a:gd name="connsiteY1" fmla="*/ 908700 h 3166098"/>
                <a:gd name="connsiteX2" fmla="*/ 1577004 w 1577004"/>
                <a:gd name="connsiteY2" fmla="*/ 3166098 h 3166098"/>
                <a:gd name="connsiteX3" fmla="*/ 1577004 w 1577004"/>
                <a:gd name="connsiteY3" fmla="*/ 3166098 h 3166098"/>
                <a:gd name="connsiteX4" fmla="*/ 965004 w 1577004"/>
                <a:gd name="connsiteY4" fmla="*/ 3166098 h 3166098"/>
                <a:gd name="connsiteX5" fmla="*/ 965004 w 1577004"/>
                <a:gd name="connsiteY5" fmla="*/ 3166098 h 3166098"/>
                <a:gd name="connsiteX6" fmla="*/ 879944 w 1577004"/>
                <a:gd name="connsiteY6" fmla="*/ 1016604 h 3166098"/>
                <a:gd name="connsiteX7" fmla="*/ 251737 w 1577004"/>
                <a:gd name="connsiteY7" fmla="*/ 1344633 h 3166098"/>
                <a:gd name="connsiteX8" fmla="*/ 473561 w 1577004"/>
                <a:gd name="connsiteY8" fmla="*/ 30120 h 3166098"/>
                <a:gd name="connsiteX0" fmla="*/ 473561 w 1577004"/>
                <a:gd name="connsiteY0" fmla="*/ 30120 h 3166098"/>
                <a:gd name="connsiteX1" fmla="*/ 1538277 w 1577004"/>
                <a:gd name="connsiteY1" fmla="*/ 908700 h 3166098"/>
                <a:gd name="connsiteX2" fmla="*/ 1577004 w 1577004"/>
                <a:gd name="connsiteY2" fmla="*/ 3166098 h 3166098"/>
                <a:gd name="connsiteX3" fmla="*/ 1577004 w 1577004"/>
                <a:gd name="connsiteY3" fmla="*/ 3166098 h 3166098"/>
                <a:gd name="connsiteX4" fmla="*/ 965004 w 1577004"/>
                <a:gd name="connsiteY4" fmla="*/ 3166098 h 3166098"/>
                <a:gd name="connsiteX5" fmla="*/ 965004 w 1577004"/>
                <a:gd name="connsiteY5" fmla="*/ 3166098 h 3166098"/>
                <a:gd name="connsiteX6" fmla="*/ 879944 w 1577004"/>
                <a:gd name="connsiteY6" fmla="*/ 1016604 h 3166098"/>
                <a:gd name="connsiteX7" fmla="*/ 251737 w 1577004"/>
                <a:gd name="connsiteY7" fmla="*/ 1344633 h 3166098"/>
                <a:gd name="connsiteX8" fmla="*/ 473561 w 1577004"/>
                <a:gd name="connsiteY8" fmla="*/ 30120 h 3166098"/>
                <a:gd name="connsiteX0" fmla="*/ 473561 w 1577004"/>
                <a:gd name="connsiteY0" fmla="*/ 30120 h 3166098"/>
                <a:gd name="connsiteX1" fmla="*/ 1538277 w 1577004"/>
                <a:gd name="connsiteY1" fmla="*/ 908700 h 3166098"/>
                <a:gd name="connsiteX2" fmla="*/ 1577004 w 1577004"/>
                <a:gd name="connsiteY2" fmla="*/ 3166098 h 3166098"/>
                <a:gd name="connsiteX3" fmla="*/ 1577004 w 1577004"/>
                <a:gd name="connsiteY3" fmla="*/ 3166098 h 3166098"/>
                <a:gd name="connsiteX4" fmla="*/ 965004 w 1577004"/>
                <a:gd name="connsiteY4" fmla="*/ 3166098 h 3166098"/>
                <a:gd name="connsiteX5" fmla="*/ 965004 w 1577004"/>
                <a:gd name="connsiteY5" fmla="*/ 3166098 h 3166098"/>
                <a:gd name="connsiteX6" fmla="*/ 879944 w 1577004"/>
                <a:gd name="connsiteY6" fmla="*/ 1016604 h 3166098"/>
                <a:gd name="connsiteX7" fmla="*/ 251737 w 1577004"/>
                <a:gd name="connsiteY7" fmla="*/ 1344633 h 3166098"/>
                <a:gd name="connsiteX8" fmla="*/ 473561 w 1577004"/>
                <a:gd name="connsiteY8" fmla="*/ 30120 h 3166098"/>
                <a:gd name="connsiteX0" fmla="*/ 488521 w 1591964"/>
                <a:gd name="connsiteY0" fmla="*/ 30120 h 3166098"/>
                <a:gd name="connsiteX1" fmla="*/ 1553237 w 1591964"/>
                <a:gd name="connsiteY1" fmla="*/ 908700 h 3166098"/>
                <a:gd name="connsiteX2" fmla="*/ 1591964 w 1591964"/>
                <a:gd name="connsiteY2" fmla="*/ 3166098 h 3166098"/>
                <a:gd name="connsiteX3" fmla="*/ 1591964 w 1591964"/>
                <a:gd name="connsiteY3" fmla="*/ 3166098 h 3166098"/>
                <a:gd name="connsiteX4" fmla="*/ 979964 w 1591964"/>
                <a:gd name="connsiteY4" fmla="*/ 3166098 h 3166098"/>
                <a:gd name="connsiteX5" fmla="*/ 979964 w 1591964"/>
                <a:gd name="connsiteY5" fmla="*/ 3166098 h 3166098"/>
                <a:gd name="connsiteX6" fmla="*/ 894904 w 1591964"/>
                <a:gd name="connsiteY6" fmla="*/ 1016604 h 3166098"/>
                <a:gd name="connsiteX7" fmla="*/ 266697 w 1591964"/>
                <a:gd name="connsiteY7" fmla="*/ 1344633 h 3166098"/>
                <a:gd name="connsiteX8" fmla="*/ 488521 w 1591964"/>
                <a:gd name="connsiteY8" fmla="*/ 30120 h 3166098"/>
                <a:gd name="connsiteX0" fmla="*/ 488521 w 1591964"/>
                <a:gd name="connsiteY0" fmla="*/ 9506 h 3145484"/>
                <a:gd name="connsiteX1" fmla="*/ 1553237 w 1591964"/>
                <a:gd name="connsiteY1" fmla="*/ 888086 h 3145484"/>
                <a:gd name="connsiteX2" fmla="*/ 1591964 w 1591964"/>
                <a:gd name="connsiteY2" fmla="*/ 3145484 h 3145484"/>
                <a:gd name="connsiteX3" fmla="*/ 1591964 w 1591964"/>
                <a:gd name="connsiteY3" fmla="*/ 3145484 h 3145484"/>
                <a:gd name="connsiteX4" fmla="*/ 979964 w 1591964"/>
                <a:gd name="connsiteY4" fmla="*/ 3145484 h 3145484"/>
                <a:gd name="connsiteX5" fmla="*/ 979964 w 1591964"/>
                <a:gd name="connsiteY5" fmla="*/ 3145484 h 3145484"/>
                <a:gd name="connsiteX6" fmla="*/ 894904 w 1591964"/>
                <a:gd name="connsiteY6" fmla="*/ 995990 h 3145484"/>
                <a:gd name="connsiteX7" fmla="*/ 266697 w 1591964"/>
                <a:gd name="connsiteY7" fmla="*/ 1324019 h 3145484"/>
                <a:gd name="connsiteX8" fmla="*/ 488521 w 1591964"/>
                <a:gd name="connsiteY8" fmla="*/ 9506 h 3145484"/>
                <a:gd name="connsiteX0" fmla="*/ 496444 w 1599887"/>
                <a:gd name="connsiteY0" fmla="*/ 9506 h 3145484"/>
                <a:gd name="connsiteX1" fmla="*/ 1561160 w 1599887"/>
                <a:gd name="connsiteY1" fmla="*/ 888086 h 3145484"/>
                <a:gd name="connsiteX2" fmla="*/ 1599887 w 1599887"/>
                <a:gd name="connsiteY2" fmla="*/ 3145484 h 3145484"/>
                <a:gd name="connsiteX3" fmla="*/ 1599887 w 1599887"/>
                <a:gd name="connsiteY3" fmla="*/ 3145484 h 3145484"/>
                <a:gd name="connsiteX4" fmla="*/ 987887 w 1599887"/>
                <a:gd name="connsiteY4" fmla="*/ 3145484 h 3145484"/>
                <a:gd name="connsiteX5" fmla="*/ 987887 w 1599887"/>
                <a:gd name="connsiteY5" fmla="*/ 3145484 h 3145484"/>
                <a:gd name="connsiteX6" fmla="*/ 902827 w 1599887"/>
                <a:gd name="connsiteY6" fmla="*/ 995990 h 3145484"/>
                <a:gd name="connsiteX7" fmla="*/ 274620 w 1599887"/>
                <a:gd name="connsiteY7" fmla="*/ 1324019 h 3145484"/>
                <a:gd name="connsiteX8" fmla="*/ 496444 w 1599887"/>
                <a:gd name="connsiteY8" fmla="*/ 9506 h 3145484"/>
                <a:gd name="connsiteX0" fmla="*/ 503267 w 1597185"/>
                <a:gd name="connsiteY0" fmla="*/ 5188 h 3203079"/>
                <a:gd name="connsiteX1" fmla="*/ 1558458 w 1597185"/>
                <a:gd name="connsiteY1" fmla="*/ 945681 h 3203079"/>
                <a:gd name="connsiteX2" fmla="*/ 1597185 w 1597185"/>
                <a:gd name="connsiteY2" fmla="*/ 3203079 h 3203079"/>
                <a:gd name="connsiteX3" fmla="*/ 1597185 w 1597185"/>
                <a:gd name="connsiteY3" fmla="*/ 3203079 h 3203079"/>
                <a:gd name="connsiteX4" fmla="*/ 985185 w 1597185"/>
                <a:gd name="connsiteY4" fmla="*/ 3203079 h 3203079"/>
                <a:gd name="connsiteX5" fmla="*/ 985185 w 1597185"/>
                <a:gd name="connsiteY5" fmla="*/ 3203079 h 3203079"/>
                <a:gd name="connsiteX6" fmla="*/ 900125 w 1597185"/>
                <a:gd name="connsiteY6" fmla="*/ 1053585 h 3203079"/>
                <a:gd name="connsiteX7" fmla="*/ 271918 w 1597185"/>
                <a:gd name="connsiteY7" fmla="*/ 1381614 h 3203079"/>
                <a:gd name="connsiteX8" fmla="*/ 503267 w 1597185"/>
                <a:gd name="connsiteY8" fmla="*/ 5188 h 3203079"/>
                <a:gd name="connsiteX0" fmla="*/ 503267 w 1597185"/>
                <a:gd name="connsiteY0" fmla="*/ 5413 h 3203304"/>
                <a:gd name="connsiteX1" fmla="*/ 1558458 w 1597185"/>
                <a:gd name="connsiteY1" fmla="*/ 945906 h 3203304"/>
                <a:gd name="connsiteX2" fmla="*/ 1597185 w 1597185"/>
                <a:gd name="connsiteY2" fmla="*/ 3203304 h 3203304"/>
                <a:gd name="connsiteX3" fmla="*/ 1597185 w 1597185"/>
                <a:gd name="connsiteY3" fmla="*/ 3203304 h 3203304"/>
                <a:gd name="connsiteX4" fmla="*/ 985185 w 1597185"/>
                <a:gd name="connsiteY4" fmla="*/ 3203304 h 3203304"/>
                <a:gd name="connsiteX5" fmla="*/ 985185 w 1597185"/>
                <a:gd name="connsiteY5" fmla="*/ 3203304 h 3203304"/>
                <a:gd name="connsiteX6" fmla="*/ 900125 w 1597185"/>
                <a:gd name="connsiteY6" fmla="*/ 1053810 h 3203304"/>
                <a:gd name="connsiteX7" fmla="*/ 271918 w 1597185"/>
                <a:gd name="connsiteY7" fmla="*/ 1381839 h 3203304"/>
                <a:gd name="connsiteX8" fmla="*/ 503267 w 1597185"/>
                <a:gd name="connsiteY8" fmla="*/ 5413 h 3203304"/>
                <a:gd name="connsiteX0" fmla="*/ 644333 w 1552513"/>
                <a:gd name="connsiteY0" fmla="*/ 4742 h 3216920"/>
                <a:gd name="connsiteX1" fmla="*/ 1513786 w 1552513"/>
                <a:gd name="connsiteY1" fmla="*/ 959522 h 3216920"/>
                <a:gd name="connsiteX2" fmla="*/ 1552513 w 1552513"/>
                <a:gd name="connsiteY2" fmla="*/ 3216920 h 3216920"/>
                <a:gd name="connsiteX3" fmla="*/ 1552513 w 1552513"/>
                <a:gd name="connsiteY3" fmla="*/ 3216920 h 3216920"/>
                <a:gd name="connsiteX4" fmla="*/ 940513 w 1552513"/>
                <a:gd name="connsiteY4" fmla="*/ 3216920 h 3216920"/>
                <a:gd name="connsiteX5" fmla="*/ 940513 w 1552513"/>
                <a:gd name="connsiteY5" fmla="*/ 3216920 h 3216920"/>
                <a:gd name="connsiteX6" fmla="*/ 855453 w 1552513"/>
                <a:gd name="connsiteY6" fmla="*/ 1067426 h 3216920"/>
                <a:gd name="connsiteX7" fmla="*/ 227246 w 1552513"/>
                <a:gd name="connsiteY7" fmla="*/ 1395455 h 3216920"/>
                <a:gd name="connsiteX8" fmla="*/ 644333 w 1552513"/>
                <a:gd name="connsiteY8" fmla="*/ 4742 h 3216920"/>
                <a:gd name="connsiteX0" fmla="*/ 693588 w 1601768"/>
                <a:gd name="connsiteY0" fmla="*/ 4742 h 3216920"/>
                <a:gd name="connsiteX1" fmla="*/ 1563041 w 1601768"/>
                <a:gd name="connsiteY1" fmla="*/ 959522 h 3216920"/>
                <a:gd name="connsiteX2" fmla="*/ 1601768 w 1601768"/>
                <a:gd name="connsiteY2" fmla="*/ 3216920 h 3216920"/>
                <a:gd name="connsiteX3" fmla="*/ 1601768 w 1601768"/>
                <a:gd name="connsiteY3" fmla="*/ 3216920 h 3216920"/>
                <a:gd name="connsiteX4" fmla="*/ 989768 w 1601768"/>
                <a:gd name="connsiteY4" fmla="*/ 3216920 h 3216920"/>
                <a:gd name="connsiteX5" fmla="*/ 989768 w 1601768"/>
                <a:gd name="connsiteY5" fmla="*/ 3216920 h 3216920"/>
                <a:gd name="connsiteX6" fmla="*/ 904708 w 1601768"/>
                <a:gd name="connsiteY6" fmla="*/ 1067426 h 3216920"/>
                <a:gd name="connsiteX7" fmla="*/ 276501 w 1601768"/>
                <a:gd name="connsiteY7" fmla="*/ 1395455 h 3216920"/>
                <a:gd name="connsiteX8" fmla="*/ 693588 w 1601768"/>
                <a:gd name="connsiteY8" fmla="*/ 4742 h 3216920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119 h 3212297"/>
                <a:gd name="connsiteX1" fmla="*/ 1563041 w 1601768"/>
                <a:gd name="connsiteY1" fmla="*/ 954899 h 3212297"/>
                <a:gd name="connsiteX2" fmla="*/ 1601768 w 1601768"/>
                <a:gd name="connsiteY2" fmla="*/ 3212297 h 3212297"/>
                <a:gd name="connsiteX3" fmla="*/ 1601768 w 1601768"/>
                <a:gd name="connsiteY3" fmla="*/ 3212297 h 3212297"/>
                <a:gd name="connsiteX4" fmla="*/ 989768 w 1601768"/>
                <a:gd name="connsiteY4" fmla="*/ 3212297 h 3212297"/>
                <a:gd name="connsiteX5" fmla="*/ 989768 w 1601768"/>
                <a:gd name="connsiteY5" fmla="*/ 3212297 h 3212297"/>
                <a:gd name="connsiteX6" fmla="*/ 904708 w 1601768"/>
                <a:gd name="connsiteY6" fmla="*/ 1062803 h 3212297"/>
                <a:gd name="connsiteX7" fmla="*/ 276501 w 1601768"/>
                <a:gd name="connsiteY7" fmla="*/ 1390832 h 3212297"/>
                <a:gd name="connsiteX8" fmla="*/ 693588 w 1601768"/>
                <a:gd name="connsiteY8" fmla="*/ 119 h 3212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68" h="3212297">
                  <a:moveTo>
                    <a:pt x="693588" y="119"/>
                  </a:moveTo>
                  <a:cubicBezTo>
                    <a:pt x="979449" y="3664"/>
                    <a:pt x="1431633" y="-71482"/>
                    <a:pt x="1563041" y="954899"/>
                  </a:cubicBezTo>
                  <a:lnTo>
                    <a:pt x="1601768" y="3212297"/>
                  </a:lnTo>
                  <a:lnTo>
                    <a:pt x="1601768" y="3212297"/>
                  </a:lnTo>
                  <a:lnTo>
                    <a:pt x="989768" y="3212297"/>
                  </a:lnTo>
                  <a:lnTo>
                    <a:pt x="989768" y="3212297"/>
                  </a:lnTo>
                  <a:cubicBezTo>
                    <a:pt x="961415" y="2495799"/>
                    <a:pt x="964958" y="1779301"/>
                    <a:pt x="904708" y="1062803"/>
                  </a:cubicBezTo>
                  <a:cubicBezTo>
                    <a:pt x="781622" y="431278"/>
                    <a:pt x="46520" y="738644"/>
                    <a:pt x="276501" y="1390832"/>
                  </a:cubicBezTo>
                  <a:cubicBezTo>
                    <a:pt x="-283870" y="827698"/>
                    <a:pt x="84955" y="-9337"/>
                    <a:pt x="693588" y="1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15" name="Rounded Rectangle 1">
            <a:extLst>
              <a:ext uri="{FF2B5EF4-FFF2-40B4-BE49-F238E27FC236}">
                <a16:creationId xmlns:a16="http://schemas.microsoft.com/office/drawing/2014/main" id="{AEA0A816-A44B-41A6-826F-535FDC98A314}"/>
              </a:ext>
            </a:extLst>
          </p:cNvPr>
          <p:cNvSpPr/>
          <p:nvPr/>
        </p:nvSpPr>
        <p:spPr>
          <a:xfrm>
            <a:off x="8685473" y="3550198"/>
            <a:ext cx="176285" cy="309411"/>
          </a:xfrm>
          <a:custGeom>
            <a:avLst/>
            <a:gdLst/>
            <a:ahLst/>
            <a:cxnLst/>
            <a:rect l="l" t="t" r="r" b="b"/>
            <a:pathLst>
              <a:path w="2242991" h="3936853">
                <a:moveTo>
                  <a:pt x="270736" y="2042698"/>
                </a:moveTo>
                <a:lnTo>
                  <a:pt x="272959" y="2042698"/>
                </a:lnTo>
                <a:cubicBezTo>
                  <a:pt x="295787" y="2113479"/>
                  <a:pt x="705194" y="2169600"/>
                  <a:pt x="1206736" y="2169600"/>
                </a:cubicBezTo>
                <a:cubicBezTo>
                  <a:pt x="1708278" y="2169600"/>
                  <a:pt x="2117686" y="2113479"/>
                  <a:pt x="2140514" y="2042698"/>
                </a:cubicBezTo>
                <a:lnTo>
                  <a:pt x="2142944" y="2042698"/>
                </a:lnTo>
                <a:lnTo>
                  <a:pt x="2142944" y="3638829"/>
                </a:lnTo>
                <a:cubicBezTo>
                  <a:pt x="2142944" y="3803424"/>
                  <a:pt x="2003239" y="3936853"/>
                  <a:pt x="1830903" y="3936853"/>
                </a:cubicBezTo>
                <a:lnTo>
                  <a:pt x="582777" y="3936853"/>
                </a:lnTo>
                <a:cubicBezTo>
                  <a:pt x="410441" y="3936853"/>
                  <a:pt x="270736" y="3803424"/>
                  <a:pt x="270736" y="3638829"/>
                </a:cubicBezTo>
                <a:close/>
                <a:moveTo>
                  <a:pt x="1389584" y="1902314"/>
                </a:moveTo>
                <a:lnTo>
                  <a:pt x="1175571" y="1942858"/>
                </a:lnTo>
                <a:cubicBezTo>
                  <a:pt x="1166297" y="1944615"/>
                  <a:pt x="1160203" y="1953556"/>
                  <a:pt x="1161960" y="1962830"/>
                </a:cubicBezTo>
                <a:lnTo>
                  <a:pt x="1169001" y="1999997"/>
                </a:lnTo>
                <a:cubicBezTo>
                  <a:pt x="1170758" y="2009271"/>
                  <a:pt x="1179700" y="2015364"/>
                  <a:pt x="1188974" y="2013607"/>
                </a:cubicBezTo>
                <a:lnTo>
                  <a:pt x="1402987" y="1973063"/>
                </a:lnTo>
                <a:cubicBezTo>
                  <a:pt x="1412261" y="1971306"/>
                  <a:pt x="1418354" y="1962364"/>
                  <a:pt x="1416598" y="1953091"/>
                </a:cubicBezTo>
                <a:lnTo>
                  <a:pt x="1409556" y="1915924"/>
                </a:lnTo>
                <a:cubicBezTo>
                  <a:pt x="1407799" y="1906649"/>
                  <a:pt x="1398858" y="1900557"/>
                  <a:pt x="1389584" y="1902314"/>
                </a:cubicBezTo>
                <a:close/>
                <a:moveTo>
                  <a:pt x="444399" y="1892921"/>
                </a:moveTo>
                <a:lnTo>
                  <a:pt x="487549" y="2053958"/>
                </a:lnTo>
                <a:cubicBezTo>
                  <a:pt x="352241" y="2031803"/>
                  <a:pt x="270944" y="2002112"/>
                  <a:pt x="270944" y="1969719"/>
                </a:cubicBezTo>
                <a:cubicBezTo>
                  <a:pt x="270944" y="1940931"/>
                  <a:pt x="335156" y="1914276"/>
                  <a:pt x="444399" y="1892921"/>
                </a:cubicBezTo>
                <a:close/>
                <a:moveTo>
                  <a:pt x="1960739" y="1891042"/>
                </a:moveTo>
                <a:cubicBezTo>
                  <a:pt x="2075269" y="1912860"/>
                  <a:pt x="2142944" y="1940165"/>
                  <a:pt x="2142944" y="1969719"/>
                </a:cubicBezTo>
                <a:cubicBezTo>
                  <a:pt x="2142944" y="2002898"/>
                  <a:pt x="2057653" y="2033243"/>
                  <a:pt x="1916514" y="2056095"/>
                </a:cubicBezTo>
                <a:close/>
                <a:moveTo>
                  <a:pt x="970450" y="1841793"/>
                </a:moveTo>
                <a:lnTo>
                  <a:pt x="1019288" y="2099589"/>
                </a:lnTo>
                <a:cubicBezTo>
                  <a:pt x="985266" y="2098910"/>
                  <a:pt x="951932" y="2097488"/>
                  <a:pt x="919381" y="2095721"/>
                </a:cubicBezTo>
                <a:lnTo>
                  <a:pt x="852855" y="1847439"/>
                </a:lnTo>
                <a:close/>
                <a:moveTo>
                  <a:pt x="1440720" y="1613218"/>
                </a:moveTo>
                <a:lnTo>
                  <a:pt x="1120594" y="1673865"/>
                </a:lnTo>
                <a:cubicBezTo>
                  <a:pt x="1111320" y="1675622"/>
                  <a:pt x="1105226" y="1684563"/>
                  <a:pt x="1106983" y="1693837"/>
                </a:cubicBezTo>
                <a:lnTo>
                  <a:pt x="1114025" y="1731004"/>
                </a:lnTo>
                <a:cubicBezTo>
                  <a:pt x="1115781" y="1740278"/>
                  <a:pt x="1124723" y="1746372"/>
                  <a:pt x="1133997" y="1744615"/>
                </a:cubicBezTo>
                <a:lnTo>
                  <a:pt x="1454123" y="1683968"/>
                </a:lnTo>
                <a:cubicBezTo>
                  <a:pt x="1463397" y="1682211"/>
                  <a:pt x="1469490" y="1673270"/>
                  <a:pt x="1467733" y="1663996"/>
                </a:cubicBezTo>
                <a:lnTo>
                  <a:pt x="1460692" y="1626829"/>
                </a:lnTo>
                <a:cubicBezTo>
                  <a:pt x="1458935" y="1617555"/>
                  <a:pt x="1449994" y="1611461"/>
                  <a:pt x="1440720" y="1613218"/>
                </a:cubicBezTo>
                <a:close/>
                <a:moveTo>
                  <a:pt x="1279927" y="1344224"/>
                </a:moveTo>
                <a:lnTo>
                  <a:pt x="1065915" y="1384768"/>
                </a:lnTo>
                <a:cubicBezTo>
                  <a:pt x="1056641" y="1386524"/>
                  <a:pt x="1050547" y="1395466"/>
                  <a:pt x="1052304" y="1404740"/>
                </a:cubicBezTo>
                <a:cubicBezTo>
                  <a:pt x="1054651" y="1417129"/>
                  <a:pt x="1056998" y="1429518"/>
                  <a:pt x="1059345" y="1441907"/>
                </a:cubicBezTo>
                <a:cubicBezTo>
                  <a:pt x="1061102" y="1451181"/>
                  <a:pt x="1070044" y="1457274"/>
                  <a:pt x="1079318" y="1455517"/>
                </a:cubicBezTo>
                <a:lnTo>
                  <a:pt x="1293331" y="1414973"/>
                </a:lnTo>
                <a:cubicBezTo>
                  <a:pt x="1302605" y="1413216"/>
                  <a:pt x="1308698" y="1404275"/>
                  <a:pt x="1306942" y="1395001"/>
                </a:cubicBezTo>
                <a:cubicBezTo>
                  <a:pt x="1304595" y="1382612"/>
                  <a:pt x="1302247" y="1370223"/>
                  <a:pt x="1299900" y="1357834"/>
                </a:cubicBezTo>
                <a:cubicBezTo>
                  <a:pt x="1298143" y="1348560"/>
                  <a:pt x="1289202" y="1342467"/>
                  <a:pt x="1279927" y="1344224"/>
                </a:cubicBezTo>
                <a:close/>
                <a:moveTo>
                  <a:pt x="690664" y="1301904"/>
                </a:moveTo>
                <a:cubicBezTo>
                  <a:pt x="760372" y="1572869"/>
                  <a:pt x="815409" y="1824276"/>
                  <a:pt x="885118" y="2095242"/>
                </a:cubicBezTo>
                <a:cubicBezTo>
                  <a:pt x="630661" y="2082292"/>
                  <a:pt x="645145" y="2074230"/>
                  <a:pt x="525159" y="2063725"/>
                </a:cubicBezTo>
                <a:lnTo>
                  <a:pt x="342930" y="1395078"/>
                </a:lnTo>
                <a:close/>
                <a:moveTo>
                  <a:pt x="1225246" y="1065177"/>
                </a:moveTo>
                <a:lnTo>
                  <a:pt x="1011234" y="1105721"/>
                </a:lnTo>
                <a:cubicBezTo>
                  <a:pt x="1001960" y="1107479"/>
                  <a:pt x="995865" y="1116420"/>
                  <a:pt x="997623" y="1125693"/>
                </a:cubicBezTo>
                <a:cubicBezTo>
                  <a:pt x="999970" y="1138082"/>
                  <a:pt x="1002317" y="1150472"/>
                  <a:pt x="1004664" y="1162861"/>
                </a:cubicBezTo>
                <a:cubicBezTo>
                  <a:pt x="1006420" y="1172135"/>
                  <a:pt x="1015363" y="1178228"/>
                  <a:pt x="1024637" y="1176471"/>
                </a:cubicBezTo>
                <a:lnTo>
                  <a:pt x="1238650" y="1135927"/>
                </a:lnTo>
                <a:cubicBezTo>
                  <a:pt x="1247924" y="1134170"/>
                  <a:pt x="1254017" y="1125228"/>
                  <a:pt x="1252261" y="1115954"/>
                </a:cubicBezTo>
                <a:cubicBezTo>
                  <a:pt x="1249914" y="1103566"/>
                  <a:pt x="1247565" y="1091176"/>
                  <a:pt x="1245218" y="1078787"/>
                </a:cubicBezTo>
                <a:cubicBezTo>
                  <a:pt x="1243462" y="1069513"/>
                  <a:pt x="1234521" y="1063420"/>
                  <a:pt x="1225246" y="1065177"/>
                </a:cubicBezTo>
                <a:close/>
                <a:moveTo>
                  <a:pt x="2066056" y="835837"/>
                </a:moveTo>
                <a:cubicBezTo>
                  <a:pt x="2099544" y="877912"/>
                  <a:pt x="2135736" y="897343"/>
                  <a:pt x="2205150" y="873107"/>
                </a:cubicBezTo>
                <a:cubicBezTo>
                  <a:pt x="2100716" y="1268203"/>
                  <a:pt x="1996281" y="1663300"/>
                  <a:pt x="1891847" y="2058396"/>
                </a:cubicBezTo>
                <a:cubicBezTo>
                  <a:pt x="1838942" y="2071603"/>
                  <a:pt x="1788418" y="2077665"/>
                  <a:pt x="1733131" y="2076583"/>
                </a:cubicBezTo>
                <a:cubicBezTo>
                  <a:pt x="1843312" y="1665383"/>
                  <a:pt x="1955875" y="1247037"/>
                  <a:pt x="2066056" y="835837"/>
                </a:cubicBezTo>
                <a:close/>
                <a:moveTo>
                  <a:pt x="1890153" y="788705"/>
                </a:moveTo>
                <a:cubicBezTo>
                  <a:pt x="1917655" y="828379"/>
                  <a:pt x="1966723" y="851293"/>
                  <a:pt x="2029245" y="825975"/>
                </a:cubicBezTo>
                <a:cubicBezTo>
                  <a:pt x="1917754" y="1242066"/>
                  <a:pt x="1803881" y="1667684"/>
                  <a:pt x="1692389" y="2083777"/>
                </a:cubicBezTo>
                <a:cubicBezTo>
                  <a:pt x="1629960" y="2091426"/>
                  <a:pt x="1591343" y="2089551"/>
                  <a:pt x="1540819" y="2092437"/>
                </a:cubicBezTo>
                <a:close/>
                <a:moveTo>
                  <a:pt x="1170565" y="786132"/>
                </a:moveTo>
                <a:lnTo>
                  <a:pt x="956553" y="826676"/>
                </a:lnTo>
                <a:cubicBezTo>
                  <a:pt x="947279" y="828432"/>
                  <a:pt x="941185" y="837374"/>
                  <a:pt x="942942" y="846648"/>
                </a:cubicBezTo>
                <a:cubicBezTo>
                  <a:pt x="945289" y="859037"/>
                  <a:pt x="947636" y="871426"/>
                  <a:pt x="949983" y="883815"/>
                </a:cubicBezTo>
                <a:cubicBezTo>
                  <a:pt x="951740" y="893089"/>
                  <a:pt x="960682" y="899182"/>
                  <a:pt x="969956" y="897425"/>
                </a:cubicBezTo>
                <a:lnTo>
                  <a:pt x="1183969" y="856881"/>
                </a:lnTo>
                <a:cubicBezTo>
                  <a:pt x="1193243" y="855124"/>
                  <a:pt x="1199336" y="846183"/>
                  <a:pt x="1197580" y="836909"/>
                </a:cubicBezTo>
                <a:cubicBezTo>
                  <a:pt x="1195233" y="824520"/>
                  <a:pt x="1192885" y="812131"/>
                  <a:pt x="1190538" y="799742"/>
                </a:cubicBezTo>
                <a:cubicBezTo>
                  <a:pt x="1188781" y="790468"/>
                  <a:pt x="1179840" y="784375"/>
                  <a:pt x="1170565" y="786132"/>
                </a:cubicBezTo>
                <a:close/>
                <a:moveTo>
                  <a:pt x="1115883" y="507085"/>
                </a:moveTo>
                <a:lnTo>
                  <a:pt x="901870" y="547629"/>
                </a:lnTo>
                <a:cubicBezTo>
                  <a:pt x="892596" y="549386"/>
                  <a:pt x="886502" y="558328"/>
                  <a:pt x="888259" y="567602"/>
                </a:cubicBezTo>
                <a:lnTo>
                  <a:pt x="895301" y="604769"/>
                </a:lnTo>
                <a:cubicBezTo>
                  <a:pt x="897058" y="614043"/>
                  <a:pt x="905999" y="620136"/>
                  <a:pt x="915274" y="618379"/>
                </a:cubicBezTo>
                <a:lnTo>
                  <a:pt x="1129286" y="577835"/>
                </a:lnTo>
                <a:cubicBezTo>
                  <a:pt x="1138561" y="576078"/>
                  <a:pt x="1144654" y="567137"/>
                  <a:pt x="1142897" y="557863"/>
                </a:cubicBezTo>
                <a:cubicBezTo>
                  <a:pt x="1140550" y="545474"/>
                  <a:pt x="1138203" y="533084"/>
                  <a:pt x="1135856" y="520695"/>
                </a:cubicBezTo>
                <a:cubicBezTo>
                  <a:pt x="1134099" y="511422"/>
                  <a:pt x="1125157" y="505328"/>
                  <a:pt x="1115883" y="507085"/>
                </a:cubicBezTo>
                <a:close/>
                <a:moveTo>
                  <a:pt x="318396" y="422974"/>
                </a:moveTo>
                <a:cubicBezTo>
                  <a:pt x="416597" y="414975"/>
                  <a:pt x="506821" y="469989"/>
                  <a:pt x="530549" y="558544"/>
                </a:cubicBezTo>
                <a:lnTo>
                  <a:pt x="533390" y="577437"/>
                </a:lnTo>
                <a:lnTo>
                  <a:pt x="534791" y="577067"/>
                </a:lnTo>
                <a:lnTo>
                  <a:pt x="692417" y="1271950"/>
                </a:lnTo>
                <a:lnTo>
                  <a:pt x="323192" y="1369475"/>
                </a:lnTo>
                <a:lnTo>
                  <a:pt x="126703" y="719122"/>
                </a:lnTo>
                <a:lnTo>
                  <a:pt x="85810" y="730151"/>
                </a:lnTo>
                <a:cubicBezTo>
                  <a:pt x="139796" y="929624"/>
                  <a:pt x="190998" y="1164806"/>
                  <a:pt x="244983" y="1364280"/>
                </a:cubicBezTo>
                <a:cubicBezTo>
                  <a:pt x="255997" y="1433643"/>
                  <a:pt x="213672" y="1413775"/>
                  <a:pt x="198016" y="1438522"/>
                </a:cubicBezTo>
                <a:cubicBezTo>
                  <a:pt x="132011" y="1193808"/>
                  <a:pt x="66006" y="949094"/>
                  <a:pt x="0" y="704380"/>
                </a:cubicBezTo>
                <a:lnTo>
                  <a:pt x="120869" y="671778"/>
                </a:lnTo>
                <a:cubicBezTo>
                  <a:pt x="120228" y="670806"/>
                  <a:pt x="119928" y="669729"/>
                  <a:pt x="119638" y="668647"/>
                </a:cubicBezTo>
                <a:cubicBezTo>
                  <a:pt x="92520" y="567440"/>
                  <a:pt x="162522" y="460749"/>
                  <a:pt x="275992" y="430345"/>
                </a:cubicBezTo>
                <a:cubicBezTo>
                  <a:pt x="290176" y="426544"/>
                  <a:pt x="304367" y="424117"/>
                  <a:pt x="318396" y="422974"/>
                </a:cubicBezTo>
                <a:close/>
                <a:moveTo>
                  <a:pt x="2083120" y="383534"/>
                </a:moveTo>
                <a:cubicBezTo>
                  <a:pt x="2132613" y="419334"/>
                  <a:pt x="2169341" y="429175"/>
                  <a:pt x="2240618" y="425735"/>
                </a:cubicBezTo>
                <a:lnTo>
                  <a:pt x="2220213" y="816886"/>
                </a:lnTo>
                <a:cubicBezTo>
                  <a:pt x="2165825" y="845495"/>
                  <a:pt x="2119009" y="826121"/>
                  <a:pt x="2059503" y="771302"/>
                </a:cubicBezTo>
                <a:cubicBezTo>
                  <a:pt x="1992871" y="794085"/>
                  <a:pt x="1937578" y="785040"/>
                  <a:pt x="1905218" y="732483"/>
                </a:cubicBezTo>
                <a:close/>
                <a:moveTo>
                  <a:pt x="1167316" y="217989"/>
                </a:moveTo>
                <a:lnTo>
                  <a:pt x="847190" y="278635"/>
                </a:lnTo>
                <a:cubicBezTo>
                  <a:pt x="837916" y="280392"/>
                  <a:pt x="831822" y="289333"/>
                  <a:pt x="833579" y="298608"/>
                </a:cubicBezTo>
                <a:lnTo>
                  <a:pt x="840621" y="335775"/>
                </a:lnTo>
                <a:cubicBezTo>
                  <a:pt x="842378" y="345049"/>
                  <a:pt x="851319" y="351142"/>
                  <a:pt x="860593" y="349384"/>
                </a:cubicBezTo>
                <a:lnTo>
                  <a:pt x="1180719" y="288738"/>
                </a:lnTo>
                <a:cubicBezTo>
                  <a:pt x="1189993" y="286981"/>
                  <a:pt x="1196086" y="278040"/>
                  <a:pt x="1194329" y="268766"/>
                </a:cubicBezTo>
                <a:lnTo>
                  <a:pt x="1187288" y="231598"/>
                </a:lnTo>
                <a:cubicBezTo>
                  <a:pt x="1185531" y="222325"/>
                  <a:pt x="1176590" y="216232"/>
                  <a:pt x="1167316" y="217989"/>
                </a:cubicBezTo>
                <a:close/>
                <a:moveTo>
                  <a:pt x="2221717" y="181287"/>
                </a:moveTo>
                <a:lnTo>
                  <a:pt x="2242991" y="393855"/>
                </a:lnTo>
                <a:cubicBezTo>
                  <a:pt x="2179464" y="397581"/>
                  <a:pt x="2151931" y="392798"/>
                  <a:pt x="2097005" y="354738"/>
                </a:cubicBezTo>
                <a:close/>
                <a:moveTo>
                  <a:pt x="1214939" y="1907"/>
                </a:moveTo>
                <a:cubicBezTo>
                  <a:pt x="1273551" y="-9197"/>
                  <a:pt x="1330067" y="29317"/>
                  <a:pt x="1341171" y="87928"/>
                </a:cubicBezTo>
                <a:lnTo>
                  <a:pt x="1629756" y="1628253"/>
                </a:lnTo>
                <a:lnTo>
                  <a:pt x="1505335" y="2092601"/>
                </a:lnTo>
                <a:cubicBezTo>
                  <a:pt x="1367343" y="2099602"/>
                  <a:pt x="1230768" y="2098335"/>
                  <a:pt x="1062674" y="2099588"/>
                </a:cubicBezTo>
                <a:lnTo>
                  <a:pt x="704425" y="208557"/>
                </a:lnTo>
                <a:cubicBezTo>
                  <a:pt x="693321" y="149946"/>
                  <a:pt x="731834" y="93430"/>
                  <a:pt x="790446" y="823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Isosceles Triangle 4">
            <a:extLst>
              <a:ext uri="{FF2B5EF4-FFF2-40B4-BE49-F238E27FC236}">
                <a16:creationId xmlns:a16="http://schemas.microsoft.com/office/drawing/2014/main" id="{8A25C66F-AB4C-4625-AFBE-4B42CED083B7}"/>
              </a:ext>
            </a:extLst>
          </p:cNvPr>
          <p:cNvSpPr/>
          <p:nvPr/>
        </p:nvSpPr>
        <p:spPr>
          <a:xfrm>
            <a:off x="7531163" y="2666633"/>
            <a:ext cx="228298" cy="226391"/>
          </a:xfrm>
          <a:custGeom>
            <a:avLst/>
            <a:gdLst/>
            <a:ahLst/>
            <a:cxnLst/>
            <a:rect l="l" t="t" r="r" b="b"/>
            <a:pathLst>
              <a:path w="3987707" h="3954396">
                <a:moveTo>
                  <a:pt x="0" y="3714088"/>
                </a:moveTo>
                <a:lnTo>
                  <a:pt x="3972024" y="3714088"/>
                </a:lnTo>
                <a:lnTo>
                  <a:pt x="3972024" y="3954396"/>
                </a:lnTo>
                <a:lnTo>
                  <a:pt x="0" y="3954396"/>
                </a:lnTo>
                <a:close/>
                <a:moveTo>
                  <a:pt x="3443318" y="3230893"/>
                </a:moveTo>
                <a:lnTo>
                  <a:pt x="3443318" y="3518925"/>
                </a:lnTo>
                <a:lnTo>
                  <a:pt x="3731350" y="3518925"/>
                </a:lnTo>
                <a:lnTo>
                  <a:pt x="3731350" y="3230893"/>
                </a:lnTo>
                <a:close/>
                <a:moveTo>
                  <a:pt x="2956963" y="3230893"/>
                </a:moveTo>
                <a:lnTo>
                  <a:pt x="2956963" y="3518925"/>
                </a:lnTo>
                <a:lnTo>
                  <a:pt x="3244995" y="3518925"/>
                </a:lnTo>
                <a:lnTo>
                  <a:pt x="3244995" y="3230893"/>
                </a:lnTo>
                <a:close/>
                <a:moveTo>
                  <a:pt x="764148" y="3208865"/>
                </a:moveTo>
                <a:lnTo>
                  <a:pt x="764148" y="3496897"/>
                </a:lnTo>
                <a:lnTo>
                  <a:pt x="1052180" y="3496897"/>
                </a:lnTo>
                <a:lnTo>
                  <a:pt x="1052180" y="3208865"/>
                </a:lnTo>
                <a:close/>
                <a:moveTo>
                  <a:pt x="277793" y="3208865"/>
                </a:moveTo>
                <a:lnTo>
                  <a:pt x="277793" y="3496897"/>
                </a:lnTo>
                <a:lnTo>
                  <a:pt x="565825" y="3496897"/>
                </a:lnTo>
                <a:lnTo>
                  <a:pt x="565825" y="3208865"/>
                </a:lnTo>
                <a:close/>
                <a:moveTo>
                  <a:pt x="3434934" y="2803592"/>
                </a:moveTo>
                <a:lnTo>
                  <a:pt x="3434934" y="3091624"/>
                </a:lnTo>
                <a:lnTo>
                  <a:pt x="3722966" y="3091624"/>
                </a:lnTo>
                <a:lnTo>
                  <a:pt x="3722966" y="2803592"/>
                </a:lnTo>
                <a:close/>
                <a:moveTo>
                  <a:pt x="2948579" y="2803592"/>
                </a:moveTo>
                <a:lnTo>
                  <a:pt x="2948579" y="3091624"/>
                </a:lnTo>
                <a:lnTo>
                  <a:pt x="3236611" y="3091624"/>
                </a:lnTo>
                <a:lnTo>
                  <a:pt x="3236611" y="2803592"/>
                </a:lnTo>
                <a:close/>
                <a:moveTo>
                  <a:pt x="755764" y="2781564"/>
                </a:moveTo>
                <a:lnTo>
                  <a:pt x="755764" y="3069596"/>
                </a:lnTo>
                <a:lnTo>
                  <a:pt x="1043796" y="3069596"/>
                </a:lnTo>
                <a:lnTo>
                  <a:pt x="1043796" y="2781564"/>
                </a:lnTo>
                <a:close/>
                <a:moveTo>
                  <a:pt x="269409" y="2781564"/>
                </a:moveTo>
                <a:lnTo>
                  <a:pt x="269409" y="3069596"/>
                </a:lnTo>
                <a:lnTo>
                  <a:pt x="557441" y="3069596"/>
                </a:lnTo>
                <a:lnTo>
                  <a:pt x="557441" y="2781564"/>
                </a:lnTo>
                <a:close/>
                <a:moveTo>
                  <a:pt x="1967773" y="2776576"/>
                </a:moveTo>
                <a:cubicBezTo>
                  <a:pt x="1895109" y="2776576"/>
                  <a:pt x="1836204" y="2835481"/>
                  <a:pt x="1836204" y="2908145"/>
                </a:cubicBezTo>
                <a:lnTo>
                  <a:pt x="1836204" y="3521808"/>
                </a:lnTo>
                <a:lnTo>
                  <a:pt x="2196244" y="3521808"/>
                </a:lnTo>
                <a:lnTo>
                  <a:pt x="2196244" y="2908145"/>
                </a:lnTo>
                <a:cubicBezTo>
                  <a:pt x="2196244" y="2835481"/>
                  <a:pt x="2137339" y="2776576"/>
                  <a:pt x="2064675" y="2776576"/>
                </a:cubicBezTo>
                <a:close/>
                <a:moveTo>
                  <a:pt x="3425319" y="2363160"/>
                </a:moveTo>
                <a:lnTo>
                  <a:pt x="3425319" y="2651192"/>
                </a:lnTo>
                <a:lnTo>
                  <a:pt x="3713351" y="2651192"/>
                </a:lnTo>
                <a:lnTo>
                  <a:pt x="3713351" y="2363160"/>
                </a:lnTo>
                <a:close/>
                <a:moveTo>
                  <a:pt x="2938964" y="2363160"/>
                </a:moveTo>
                <a:lnTo>
                  <a:pt x="2938964" y="2651192"/>
                </a:lnTo>
                <a:lnTo>
                  <a:pt x="3226996" y="2651192"/>
                </a:lnTo>
                <a:lnTo>
                  <a:pt x="3226996" y="2363160"/>
                </a:lnTo>
                <a:close/>
                <a:moveTo>
                  <a:pt x="746149" y="2341132"/>
                </a:moveTo>
                <a:lnTo>
                  <a:pt x="746149" y="2629164"/>
                </a:lnTo>
                <a:lnTo>
                  <a:pt x="1034181" y="2629164"/>
                </a:lnTo>
                <a:lnTo>
                  <a:pt x="1034181" y="2341132"/>
                </a:lnTo>
                <a:close/>
                <a:moveTo>
                  <a:pt x="259794" y="2341132"/>
                </a:moveTo>
                <a:lnTo>
                  <a:pt x="259794" y="2629164"/>
                </a:lnTo>
                <a:lnTo>
                  <a:pt x="547826" y="2629164"/>
                </a:lnTo>
                <a:lnTo>
                  <a:pt x="547826" y="2341132"/>
                </a:lnTo>
                <a:close/>
                <a:moveTo>
                  <a:pt x="2120268" y="2332748"/>
                </a:moveTo>
                <a:lnTo>
                  <a:pt x="2120268" y="2620780"/>
                </a:lnTo>
                <a:lnTo>
                  <a:pt x="2408300" y="2620780"/>
                </a:lnTo>
                <a:lnTo>
                  <a:pt x="2408300" y="2332748"/>
                </a:lnTo>
                <a:close/>
                <a:moveTo>
                  <a:pt x="1633913" y="2332748"/>
                </a:moveTo>
                <a:lnTo>
                  <a:pt x="1633913" y="2620780"/>
                </a:lnTo>
                <a:lnTo>
                  <a:pt x="1921945" y="2620780"/>
                </a:lnTo>
                <a:lnTo>
                  <a:pt x="1921945" y="2332748"/>
                </a:lnTo>
                <a:close/>
                <a:moveTo>
                  <a:pt x="0" y="2180348"/>
                </a:moveTo>
                <a:lnTo>
                  <a:pt x="1368152" y="2180348"/>
                </a:lnTo>
                <a:lnTo>
                  <a:pt x="1368152" y="3644362"/>
                </a:lnTo>
                <a:lnTo>
                  <a:pt x="0" y="3644362"/>
                </a:lnTo>
                <a:close/>
                <a:moveTo>
                  <a:pt x="2630373" y="2177473"/>
                </a:moveTo>
                <a:lnTo>
                  <a:pt x="3987707" y="2177473"/>
                </a:lnTo>
                <a:lnTo>
                  <a:pt x="3987707" y="3641487"/>
                </a:lnTo>
                <a:lnTo>
                  <a:pt x="2630373" y="3641487"/>
                </a:lnTo>
                <a:close/>
                <a:moveTo>
                  <a:pt x="2110653" y="1892316"/>
                </a:moveTo>
                <a:lnTo>
                  <a:pt x="2110653" y="2180348"/>
                </a:lnTo>
                <a:lnTo>
                  <a:pt x="2398685" y="2180348"/>
                </a:lnTo>
                <a:lnTo>
                  <a:pt x="2398685" y="1892316"/>
                </a:lnTo>
                <a:close/>
                <a:moveTo>
                  <a:pt x="1624298" y="1892316"/>
                </a:moveTo>
                <a:lnTo>
                  <a:pt x="1624298" y="2180348"/>
                </a:lnTo>
                <a:lnTo>
                  <a:pt x="1912330" y="2180348"/>
                </a:lnTo>
                <a:lnTo>
                  <a:pt x="1912330" y="1892316"/>
                </a:lnTo>
                <a:close/>
                <a:moveTo>
                  <a:pt x="1485872" y="1700146"/>
                </a:moveTo>
                <a:lnTo>
                  <a:pt x="2546576" y="1700146"/>
                </a:lnTo>
                <a:lnTo>
                  <a:pt x="2546576" y="3644362"/>
                </a:lnTo>
                <a:lnTo>
                  <a:pt x="1485872" y="3644362"/>
                </a:lnTo>
                <a:close/>
                <a:moveTo>
                  <a:pt x="2630373" y="1700145"/>
                </a:moveTo>
                <a:lnTo>
                  <a:pt x="3987707" y="1700145"/>
                </a:lnTo>
                <a:lnTo>
                  <a:pt x="3987707" y="2106166"/>
                </a:lnTo>
                <a:lnTo>
                  <a:pt x="2630373" y="2106166"/>
                </a:lnTo>
                <a:close/>
                <a:moveTo>
                  <a:pt x="0" y="1700145"/>
                </a:moveTo>
                <a:lnTo>
                  <a:pt x="1368152" y="1700145"/>
                </a:lnTo>
                <a:lnTo>
                  <a:pt x="1368152" y="2106166"/>
                </a:lnTo>
                <a:lnTo>
                  <a:pt x="0" y="2106166"/>
                </a:lnTo>
                <a:close/>
                <a:moveTo>
                  <a:pt x="1980063" y="1146448"/>
                </a:moveTo>
                <a:lnTo>
                  <a:pt x="2036694" y="1146448"/>
                </a:lnTo>
                <a:lnTo>
                  <a:pt x="2036694" y="1344772"/>
                </a:lnTo>
                <a:lnTo>
                  <a:pt x="1838370" y="1344772"/>
                </a:lnTo>
                <a:lnTo>
                  <a:pt x="1838370" y="1286838"/>
                </a:lnTo>
                <a:lnTo>
                  <a:pt x="1980063" y="1286838"/>
                </a:lnTo>
                <a:close/>
                <a:moveTo>
                  <a:pt x="2016223" y="1083949"/>
                </a:moveTo>
                <a:cubicBezTo>
                  <a:pt x="1889971" y="1083949"/>
                  <a:pt x="1787623" y="1186297"/>
                  <a:pt x="1787623" y="1312549"/>
                </a:cubicBezTo>
                <a:cubicBezTo>
                  <a:pt x="1787623" y="1438801"/>
                  <a:pt x="1889971" y="1541149"/>
                  <a:pt x="2016223" y="1541149"/>
                </a:cubicBezTo>
                <a:cubicBezTo>
                  <a:pt x="2142475" y="1541149"/>
                  <a:pt x="2244823" y="1438801"/>
                  <a:pt x="2244823" y="1312549"/>
                </a:cubicBezTo>
                <a:cubicBezTo>
                  <a:pt x="2244823" y="1186297"/>
                  <a:pt x="2142475" y="1083949"/>
                  <a:pt x="2016223" y="1083949"/>
                </a:cubicBezTo>
                <a:close/>
                <a:moveTo>
                  <a:pt x="2016222" y="697169"/>
                </a:moveTo>
                <a:lnTo>
                  <a:pt x="2722296" y="1611569"/>
                </a:lnTo>
                <a:lnTo>
                  <a:pt x="1310147" y="1611569"/>
                </a:lnTo>
                <a:close/>
                <a:moveTo>
                  <a:pt x="2120268" y="0"/>
                </a:moveTo>
                <a:lnTo>
                  <a:pt x="2722296" y="0"/>
                </a:lnTo>
                <a:lnTo>
                  <a:pt x="2722296" y="328314"/>
                </a:lnTo>
                <a:lnTo>
                  <a:pt x="2120268" y="328314"/>
                </a:lnTo>
                <a:close/>
                <a:moveTo>
                  <a:pt x="1966643" y="0"/>
                </a:moveTo>
                <a:lnTo>
                  <a:pt x="2065805" y="0"/>
                </a:lnTo>
                <a:lnTo>
                  <a:pt x="2065805" y="656629"/>
                </a:lnTo>
                <a:lnTo>
                  <a:pt x="1966643" y="65662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Oval 3">
            <a:extLst>
              <a:ext uri="{FF2B5EF4-FFF2-40B4-BE49-F238E27FC236}">
                <a16:creationId xmlns:a16="http://schemas.microsoft.com/office/drawing/2014/main" id="{F7BBAED3-9E6F-4FA7-860C-86FEE09F33A7}"/>
              </a:ext>
            </a:extLst>
          </p:cNvPr>
          <p:cNvSpPr/>
          <p:nvPr/>
        </p:nvSpPr>
        <p:spPr>
          <a:xfrm rot="3600000">
            <a:off x="8246864" y="2719734"/>
            <a:ext cx="161125" cy="250953"/>
          </a:xfrm>
          <a:custGeom>
            <a:avLst/>
            <a:gdLst/>
            <a:ahLst/>
            <a:cxnLst/>
            <a:rect l="l" t="t" r="r" b="b"/>
            <a:pathLst>
              <a:path w="1836914" h="2861004">
                <a:moveTo>
                  <a:pt x="241839" y="2395457"/>
                </a:moveTo>
                <a:lnTo>
                  <a:pt x="1595075" y="2395457"/>
                </a:lnTo>
                <a:cubicBezTo>
                  <a:pt x="1428203" y="2681813"/>
                  <a:pt x="1186766" y="2861004"/>
                  <a:pt x="918457" y="2861004"/>
                </a:cubicBezTo>
                <a:cubicBezTo>
                  <a:pt x="650148" y="2861004"/>
                  <a:pt x="408711" y="2681813"/>
                  <a:pt x="241839" y="2395457"/>
                </a:cubicBezTo>
                <a:close/>
                <a:moveTo>
                  <a:pt x="899051" y="854553"/>
                </a:moveTo>
                <a:lnTo>
                  <a:pt x="892714" y="854681"/>
                </a:lnTo>
                <a:cubicBezTo>
                  <a:pt x="854708" y="855445"/>
                  <a:pt x="824517" y="886876"/>
                  <a:pt x="825282" y="924882"/>
                </a:cubicBezTo>
                <a:lnTo>
                  <a:pt x="825382" y="929867"/>
                </a:lnTo>
                <a:lnTo>
                  <a:pt x="704891" y="932291"/>
                </a:lnTo>
                <a:cubicBezTo>
                  <a:pt x="666885" y="933055"/>
                  <a:pt x="636694" y="964486"/>
                  <a:pt x="637459" y="1002492"/>
                </a:cubicBezTo>
                <a:lnTo>
                  <a:pt x="637586" y="1008829"/>
                </a:lnTo>
                <a:cubicBezTo>
                  <a:pt x="638351" y="1046835"/>
                  <a:pt x="669782" y="1077026"/>
                  <a:pt x="707788" y="1076262"/>
                </a:cubicBezTo>
                <a:lnTo>
                  <a:pt x="828278" y="1073838"/>
                </a:lnTo>
                <a:lnTo>
                  <a:pt x="831137" y="1215980"/>
                </a:lnTo>
                <a:lnTo>
                  <a:pt x="704892" y="1218520"/>
                </a:lnTo>
                <a:cubicBezTo>
                  <a:pt x="666885" y="1219284"/>
                  <a:pt x="636694" y="1250715"/>
                  <a:pt x="637459" y="1288721"/>
                </a:cubicBezTo>
                <a:lnTo>
                  <a:pt x="637586" y="1295058"/>
                </a:lnTo>
                <a:cubicBezTo>
                  <a:pt x="638351" y="1333064"/>
                  <a:pt x="669782" y="1363255"/>
                  <a:pt x="707788" y="1362491"/>
                </a:cubicBezTo>
                <a:lnTo>
                  <a:pt x="834033" y="1359951"/>
                </a:lnTo>
                <a:lnTo>
                  <a:pt x="836893" y="1502093"/>
                </a:lnTo>
                <a:lnTo>
                  <a:pt x="704891" y="1504749"/>
                </a:lnTo>
                <a:cubicBezTo>
                  <a:pt x="666885" y="1505513"/>
                  <a:pt x="636694" y="1536944"/>
                  <a:pt x="637459" y="1574950"/>
                </a:cubicBezTo>
                <a:lnTo>
                  <a:pt x="637586" y="1581287"/>
                </a:lnTo>
                <a:cubicBezTo>
                  <a:pt x="638351" y="1619293"/>
                  <a:pt x="669781" y="1649484"/>
                  <a:pt x="707787" y="1648720"/>
                </a:cubicBezTo>
                <a:lnTo>
                  <a:pt x="839789" y="1646064"/>
                </a:lnTo>
                <a:lnTo>
                  <a:pt x="842648" y="1788208"/>
                </a:lnTo>
                <a:lnTo>
                  <a:pt x="704892" y="1790979"/>
                </a:lnTo>
                <a:cubicBezTo>
                  <a:pt x="666886" y="1791743"/>
                  <a:pt x="636695" y="1823174"/>
                  <a:pt x="637459" y="1861180"/>
                </a:cubicBezTo>
                <a:lnTo>
                  <a:pt x="637587" y="1867517"/>
                </a:lnTo>
                <a:cubicBezTo>
                  <a:pt x="638351" y="1905523"/>
                  <a:pt x="669782" y="1935714"/>
                  <a:pt x="707788" y="1934949"/>
                </a:cubicBezTo>
                <a:lnTo>
                  <a:pt x="845544" y="1932178"/>
                </a:lnTo>
                <a:lnTo>
                  <a:pt x="845682" y="1939015"/>
                </a:lnTo>
                <a:cubicBezTo>
                  <a:pt x="846446" y="1977021"/>
                  <a:pt x="877877" y="2007212"/>
                  <a:pt x="915883" y="2006448"/>
                </a:cubicBezTo>
                <a:lnTo>
                  <a:pt x="922220" y="2006320"/>
                </a:lnTo>
                <a:cubicBezTo>
                  <a:pt x="960226" y="2005556"/>
                  <a:pt x="990417" y="1974125"/>
                  <a:pt x="989653" y="1936119"/>
                </a:cubicBezTo>
                <a:lnTo>
                  <a:pt x="989515" y="1929282"/>
                </a:lnTo>
                <a:lnTo>
                  <a:pt x="1110045" y="1926858"/>
                </a:lnTo>
                <a:cubicBezTo>
                  <a:pt x="1148051" y="1926093"/>
                  <a:pt x="1178242" y="1894663"/>
                  <a:pt x="1177477" y="1856656"/>
                </a:cubicBezTo>
                <a:lnTo>
                  <a:pt x="1177350" y="1850320"/>
                </a:lnTo>
                <a:cubicBezTo>
                  <a:pt x="1176585" y="1812313"/>
                  <a:pt x="1145155" y="1782122"/>
                  <a:pt x="1107149" y="1782887"/>
                </a:cubicBezTo>
                <a:lnTo>
                  <a:pt x="986619" y="1785311"/>
                </a:lnTo>
                <a:lnTo>
                  <a:pt x="983760" y="1643168"/>
                </a:lnTo>
                <a:lnTo>
                  <a:pt x="1110044" y="1640628"/>
                </a:lnTo>
                <a:cubicBezTo>
                  <a:pt x="1148051" y="1639863"/>
                  <a:pt x="1178242" y="1608433"/>
                  <a:pt x="1177477" y="1570426"/>
                </a:cubicBezTo>
                <a:lnTo>
                  <a:pt x="1177350" y="1564090"/>
                </a:lnTo>
                <a:cubicBezTo>
                  <a:pt x="1176585" y="1526083"/>
                  <a:pt x="1145154" y="1495892"/>
                  <a:pt x="1107148" y="1496657"/>
                </a:cubicBezTo>
                <a:lnTo>
                  <a:pt x="980864" y="1499197"/>
                </a:lnTo>
                <a:lnTo>
                  <a:pt x="978004" y="1357055"/>
                </a:lnTo>
                <a:lnTo>
                  <a:pt x="1110045" y="1354399"/>
                </a:lnTo>
                <a:cubicBezTo>
                  <a:pt x="1148051" y="1353634"/>
                  <a:pt x="1178242" y="1322204"/>
                  <a:pt x="1177477" y="1284198"/>
                </a:cubicBezTo>
                <a:lnTo>
                  <a:pt x="1177350" y="1277861"/>
                </a:lnTo>
                <a:cubicBezTo>
                  <a:pt x="1176585" y="1239854"/>
                  <a:pt x="1145155" y="1209663"/>
                  <a:pt x="1107148" y="1210428"/>
                </a:cubicBezTo>
                <a:lnTo>
                  <a:pt x="975108" y="1213084"/>
                </a:lnTo>
                <a:lnTo>
                  <a:pt x="972249" y="1070942"/>
                </a:lnTo>
                <a:lnTo>
                  <a:pt x="1110044" y="1068170"/>
                </a:lnTo>
                <a:cubicBezTo>
                  <a:pt x="1148051" y="1067405"/>
                  <a:pt x="1178242" y="1035975"/>
                  <a:pt x="1177477" y="997969"/>
                </a:cubicBezTo>
                <a:lnTo>
                  <a:pt x="1177350" y="991632"/>
                </a:lnTo>
                <a:cubicBezTo>
                  <a:pt x="1176585" y="953626"/>
                  <a:pt x="1145155" y="923435"/>
                  <a:pt x="1107149" y="924199"/>
                </a:cubicBezTo>
                <a:lnTo>
                  <a:pt x="969353" y="926971"/>
                </a:lnTo>
                <a:lnTo>
                  <a:pt x="969252" y="921986"/>
                </a:lnTo>
                <a:cubicBezTo>
                  <a:pt x="968488" y="883980"/>
                  <a:pt x="937057" y="853789"/>
                  <a:pt x="899051" y="854553"/>
                </a:cubicBezTo>
                <a:close/>
                <a:moveTo>
                  <a:pt x="129937" y="699713"/>
                </a:moveTo>
                <a:lnTo>
                  <a:pt x="1706977" y="699713"/>
                </a:lnTo>
                <a:cubicBezTo>
                  <a:pt x="1789890" y="913280"/>
                  <a:pt x="1836914" y="1163338"/>
                  <a:pt x="1836914" y="1430502"/>
                </a:cubicBezTo>
                <a:cubicBezTo>
                  <a:pt x="1836914" y="1684614"/>
                  <a:pt x="1794373" y="1923251"/>
                  <a:pt x="1719229" y="2129881"/>
                </a:cubicBezTo>
                <a:lnTo>
                  <a:pt x="117685" y="2129880"/>
                </a:lnTo>
                <a:cubicBezTo>
                  <a:pt x="42541" y="1923251"/>
                  <a:pt x="0" y="1684614"/>
                  <a:pt x="0" y="1430502"/>
                </a:cubicBezTo>
                <a:cubicBezTo>
                  <a:pt x="0" y="1163338"/>
                  <a:pt x="47023" y="913280"/>
                  <a:pt x="129937" y="699713"/>
                </a:cubicBezTo>
                <a:close/>
                <a:moveTo>
                  <a:pt x="918457" y="0"/>
                </a:moveTo>
                <a:cubicBezTo>
                  <a:pt x="1176886" y="0"/>
                  <a:pt x="1410387" y="166238"/>
                  <a:pt x="1576745" y="434136"/>
                </a:cubicBezTo>
                <a:lnTo>
                  <a:pt x="260168" y="434136"/>
                </a:lnTo>
                <a:cubicBezTo>
                  <a:pt x="303683" y="363180"/>
                  <a:pt x="352374" y="299618"/>
                  <a:pt x="404939" y="244308"/>
                </a:cubicBezTo>
                <a:cubicBezTo>
                  <a:pt x="551525" y="90065"/>
                  <a:pt x="728238" y="0"/>
                  <a:pt x="918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7" name="Oval 6">
            <a:extLst>
              <a:ext uri="{FF2B5EF4-FFF2-40B4-BE49-F238E27FC236}">
                <a16:creationId xmlns:a16="http://schemas.microsoft.com/office/drawing/2014/main" id="{9D36B6FC-76D2-4AEE-B77E-066AE2CA64C7}"/>
              </a:ext>
            </a:extLst>
          </p:cNvPr>
          <p:cNvSpPr/>
          <p:nvPr/>
        </p:nvSpPr>
        <p:spPr>
          <a:xfrm>
            <a:off x="8010431" y="2541432"/>
            <a:ext cx="209719" cy="209702"/>
          </a:xfrm>
          <a:custGeom>
            <a:avLst/>
            <a:gdLst/>
            <a:ahLst/>
            <a:cxnLst/>
            <a:rect l="l" t="t" r="r" b="b"/>
            <a:pathLst>
              <a:path w="2390914" h="2390722">
                <a:moveTo>
                  <a:pt x="498915" y="1270956"/>
                </a:moveTo>
                <a:cubicBezTo>
                  <a:pt x="466867" y="1631494"/>
                  <a:pt x="545499" y="1983842"/>
                  <a:pt x="712031" y="2288058"/>
                </a:cubicBezTo>
                <a:cubicBezTo>
                  <a:pt x="464683" y="2178998"/>
                  <a:pt x="261507" y="1988348"/>
                  <a:pt x="138595" y="1749053"/>
                </a:cubicBezTo>
                <a:cubicBezTo>
                  <a:pt x="277769" y="1358624"/>
                  <a:pt x="362527" y="1299202"/>
                  <a:pt x="498915" y="1270956"/>
                </a:cubicBezTo>
                <a:close/>
                <a:moveTo>
                  <a:pt x="663719" y="1248057"/>
                </a:moveTo>
                <a:cubicBezTo>
                  <a:pt x="854605" y="1249746"/>
                  <a:pt x="1109835" y="1376281"/>
                  <a:pt x="1298578" y="1813332"/>
                </a:cubicBezTo>
                <a:cubicBezTo>
                  <a:pt x="1397857" y="2120821"/>
                  <a:pt x="1588764" y="2223823"/>
                  <a:pt x="1726654" y="2264196"/>
                </a:cubicBezTo>
                <a:cubicBezTo>
                  <a:pt x="1567365" y="2345838"/>
                  <a:pt x="1386653" y="2390722"/>
                  <a:pt x="1195457" y="2390722"/>
                </a:cubicBezTo>
                <a:cubicBezTo>
                  <a:pt x="1105105" y="2390722"/>
                  <a:pt x="1017093" y="2380699"/>
                  <a:pt x="932674" y="2360815"/>
                </a:cubicBezTo>
                <a:cubicBezTo>
                  <a:pt x="712904" y="2043420"/>
                  <a:pt x="606953" y="1651154"/>
                  <a:pt x="649805" y="1249566"/>
                </a:cubicBezTo>
                <a:lnTo>
                  <a:pt x="649860" y="1249198"/>
                </a:lnTo>
                <a:cubicBezTo>
                  <a:pt x="654424" y="1248049"/>
                  <a:pt x="659052" y="1248016"/>
                  <a:pt x="663719" y="1248057"/>
                </a:cubicBezTo>
                <a:close/>
                <a:moveTo>
                  <a:pt x="625086" y="746603"/>
                </a:moveTo>
                <a:cubicBezTo>
                  <a:pt x="575988" y="864735"/>
                  <a:pt x="539829" y="989276"/>
                  <a:pt x="517891" y="1118420"/>
                </a:cubicBezTo>
                <a:cubicBezTo>
                  <a:pt x="333267" y="1155048"/>
                  <a:pt x="104158" y="1288682"/>
                  <a:pt x="51134" y="1540967"/>
                </a:cubicBezTo>
                <a:cubicBezTo>
                  <a:pt x="17753" y="1431609"/>
                  <a:pt x="0" y="1315510"/>
                  <a:pt x="0" y="1195265"/>
                </a:cubicBezTo>
                <a:cubicBezTo>
                  <a:pt x="0" y="1097761"/>
                  <a:pt x="11673" y="1002983"/>
                  <a:pt x="35026" y="912575"/>
                </a:cubicBezTo>
                <a:cubicBezTo>
                  <a:pt x="217565" y="821038"/>
                  <a:pt x="417517" y="763810"/>
                  <a:pt x="625086" y="746603"/>
                </a:cubicBezTo>
                <a:close/>
                <a:moveTo>
                  <a:pt x="814533" y="740223"/>
                </a:moveTo>
                <a:cubicBezTo>
                  <a:pt x="857324" y="741439"/>
                  <a:pt x="900304" y="744323"/>
                  <a:pt x="943391" y="748921"/>
                </a:cubicBezTo>
                <a:cubicBezTo>
                  <a:pt x="1533041" y="811841"/>
                  <a:pt x="2035353" y="1184101"/>
                  <a:pt x="2272257" y="1711892"/>
                </a:cubicBezTo>
                <a:cubicBezTo>
                  <a:pt x="2187283" y="1890127"/>
                  <a:pt x="2059291" y="2043796"/>
                  <a:pt x="1900038" y="2157347"/>
                </a:cubicBezTo>
                <a:cubicBezTo>
                  <a:pt x="1701554" y="2156027"/>
                  <a:pt x="1460014" y="1852027"/>
                  <a:pt x="1333085" y="1537286"/>
                </a:cubicBezTo>
                <a:cubicBezTo>
                  <a:pt x="1100582" y="1188617"/>
                  <a:pt x="869651" y="1107095"/>
                  <a:pt x="672276" y="1104550"/>
                </a:cubicBezTo>
                <a:cubicBezTo>
                  <a:pt x="696894" y="977637"/>
                  <a:pt x="736528" y="855836"/>
                  <a:pt x="789292" y="741073"/>
                </a:cubicBezTo>
                <a:cubicBezTo>
                  <a:pt x="797710" y="739809"/>
                  <a:pt x="806118" y="739984"/>
                  <a:pt x="814533" y="740223"/>
                </a:cubicBezTo>
                <a:close/>
                <a:moveTo>
                  <a:pt x="1949984" y="342891"/>
                </a:moveTo>
                <a:cubicBezTo>
                  <a:pt x="1980284" y="344390"/>
                  <a:pt x="2009562" y="347173"/>
                  <a:pt x="2037299" y="352632"/>
                </a:cubicBezTo>
                <a:cubicBezTo>
                  <a:pt x="2256924" y="565872"/>
                  <a:pt x="2390914" y="864921"/>
                  <a:pt x="2390914" y="1195265"/>
                </a:cubicBezTo>
                <a:cubicBezTo>
                  <a:pt x="2390914" y="1308987"/>
                  <a:pt x="2375035" y="1419000"/>
                  <a:pt x="2344329" y="1522910"/>
                </a:cubicBezTo>
                <a:cubicBezTo>
                  <a:pt x="2066307" y="1015476"/>
                  <a:pt x="1553437" y="663959"/>
                  <a:pt x="959223" y="600552"/>
                </a:cubicBezTo>
                <a:lnTo>
                  <a:pt x="864631" y="596352"/>
                </a:lnTo>
                <a:cubicBezTo>
                  <a:pt x="907064" y="522568"/>
                  <a:pt x="955150" y="452387"/>
                  <a:pt x="1010214" y="387898"/>
                </a:cubicBezTo>
                <a:cubicBezTo>
                  <a:pt x="1122148" y="420510"/>
                  <a:pt x="1261495" y="433074"/>
                  <a:pt x="1437226" y="415578"/>
                </a:cubicBezTo>
                <a:cubicBezTo>
                  <a:pt x="1605555" y="362253"/>
                  <a:pt x="1791720" y="335061"/>
                  <a:pt x="1949984" y="342891"/>
                </a:cubicBezTo>
                <a:close/>
                <a:moveTo>
                  <a:pt x="645877" y="135832"/>
                </a:moveTo>
                <a:cubicBezTo>
                  <a:pt x="699247" y="208461"/>
                  <a:pt x="768689" y="278008"/>
                  <a:pt x="866491" y="329123"/>
                </a:cubicBezTo>
                <a:cubicBezTo>
                  <a:pt x="800430" y="410892"/>
                  <a:pt x="743691" y="499993"/>
                  <a:pt x="695084" y="593886"/>
                </a:cubicBezTo>
                <a:cubicBezTo>
                  <a:pt x="487669" y="600275"/>
                  <a:pt x="286081" y="644629"/>
                  <a:pt x="98288" y="720924"/>
                </a:cubicBezTo>
                <a:cubicBezTo>
                  <a:pt x="207511" y="467961"/>
                  <a:pt x="401699" y="260335"/>
                  <a:pt x="645877" y="135832"/>
                </a:cubicBezTo>
                <a:close/>
                <a:moveTo>
                  <a:pt x="1421192" y="21777"/>
                </a:moveTo>
                <a:cubicBezTo>
                  <a:pt x="1556568" y="47494"/>
                  <a:pt x="1683835" y="96073"/>
                  <a:pt x="1798675" y="163618"/>
                </a:cubicBezTo>
                <a:cubicBezTo>
                  <a:pt x="1745123" y="171055"/>
                  <a:pt x="1687959" y="186995"/>
                  <a:pt x="1626738" y="211372"/>
                </a:cubicBezTo>
                <a:cubicBezTo>
                  <a:pt x="1422699" y="270506"/>
                  <a:pt x="1257466" y="279678"/>
                  <a:pt x="1126105" y="257383"/>
                </a:cubicBezTo>
                <a:cubicBezTo>
                  <a:pt x="1214004" y="167486"/>
                  <a:pt x="1313290" y="88650"/>
                  <a:pt x="1421192" y="21777"/>
                </a:cubicBezTo>
                <a:close/>
                <a:moveTo>
                  <a:pt x="1192903" y="0"/>
                </a:moveTo>
                <a:cubicBezTo>
                  <a:pt x="1110779" y="62762"/>
                  <a:pt x="1034516" y="132486"/>
                  <a:pt x="966800" y="209999"/>
                </a:cubicBezTo>
                <a:cubicBezTo>
                  <a:pt x="885863" y="177026"/>
                  <a:pt x="825266" y="128646"/>
                  <a:pt x="781556" y="76616"/>
                </a:cubicBezTo>
                <a:cubicBezTo>
                  <a:pt x="909026" y="26315"/>
                  <a:pt x="1047935" y="247"/>
                  <a:pt x="1192903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B325B97A-294E-4D60-8147-CEA9BE681F27}"/>
              </a:ext>
            </a:extLst>
          </p:cNvPr>
          <p:cNvSpPr/>
          <p:nvPr/>
        </p:nvSpPr>
        <p:spPr>
          <a:xfrm>
            <a:off x="7316915" y="3309960"/>
            <a:ext cx="177403" cy="226473"/>
          </a:xfrm>
          <a:custGeom>
            <a:avLst/>
            <a:gdLst/>
            <a:ahLst/>
            <a:cxnLst/>
            <a:rect l="l" t="t" r="r" b="b"/>
            <a:pathLst>
              <a:path w="3098702" h="3955818">
                <a:moveTo>
                  <a:pt x="584057" y="3782388"/>
                </a:moveTo>
                <a:lnTo>
                  <a:pt x="2472989" y="3782388"/>
                </a:lnTo>
                <a:cubicBezTo>
                  <a:pt x="2499530" y="3782388"/>
                  <a:pt x="2521045" y="3803903"/>
                  <a:pt x="2521045" y="3830444"/>
                </a:cubicBezTo>
                <a:lnTo>
                  <a:pt x="2521045" y="3907762"/>
                </a:lnTo>
                <a:cubicBezTo>
                  <a:pt x="2521045" y="3934303"/>
                  <a:pt x="2499530" y="3955818"/>
                  <a:pt x="2472989" y="3955818"/>
                </a:cubicBezTo>
                <a:lnTo>
                  <a:pt x="584057" y="3955818"/>
                </a:lnTo>
                <a:cubicBezTo>
                  <a:pt x="557516" y="3955818"/>
                  <a:pt x="536001" y="3934303"/>
                  <a:pt x="536001" y="3907762"/>
                </a:cubicBezTo>
                <a:lnTo>
                  <a:pt x="536001" y="3830444"/>
                </a:lnTo>
                <a:cubicBezTo>
                  <a:pt x="536001" y="3803903"/>
                  <a:pt x="557516" y="3782388"/>
                  <a:pt x="584057" y="3782388"/>
                </a:cubicBezTo>
                <a:close/>
                <a:moveTo>
                  <a:pt x="1084610" y="2997223"/>
                </a:moveTo>
                <a:cubicBezTo>
                  <a:pt x="1045477" y="2997223"/>
                  <a:pt x="1013754" y="3028946"/>
                  <a:pt x="1013754" y="3068079"/>
                </a:cubicBezTo>
                <a:lnTo>
                  <a:pt x="1013754" y="3351492"/>
                </a:lnTo>
                <a:cubicBezTo>
                  <a:pt x="1013754" y="3390625"/>
                  <a:pt x="1045477" y="3422348"/>
                  <a:pt x="1084610" y="3422348"/>
                </a:cubicBezTo>
                <a:lnTo>
                  <a:pt x="2014092" y="3422348"/>
                </a:lnTo>
                <a:cubicBezTo>
                  <a:pt x="2053225" y="3422348"/>
                  <a:pt x="2084948" y="3390625"/>
                  <a:pt x="2084948" y="3351492"/>
                </a:cubicBezTo>
                <a:lnTo>
                  <a:pt x="2084948" y="3068079"/>
                </a:lnTo>
                <a:cubicBezTo>
                  <a:pt x="2084948" y="3028946"/>
                  <a:pt x="2053225" y="2997223"/>
                  <a:pt x="2014092" y="2997223"/>
                </a:cubicBezTo>
                <a:close/>
                <a:moveTo>
                  <a:pt x="656690" y="2906112"/>
                </a:moveTo>
                <a:lnTo>
                  <a:pt x="2442013" y="2906112"/>
                </a:lnTo>
                <a:lnTo>
                  <a:pt x="2442013" y="3712250"/>
                </a:lnTo>
                <a:lnTo>
                  <a:pt x="656690" y="3712250"/>
                </a:lnTo>
                <a:close/>
                <a:moveTo>
                  <a:pt x="575330" y="2669437"/>
                </a:moveTo>
                <a:lnTo>
                  <a:pt x="2464262" y="2669437"/>
                </a:lnTo>
                <a:cubicBezTo>
                  <a:pt x="2490803" y="2669437"/>
                  <a:pt x="2512318" y="2690952"/>
                  <a:pt x="2512318" y="2717493"/>
                </a:cubicBezTo>
                <a:lnTo>
                  <a:pt x="2512318" y="2794811"/>
                </a:lnTo>
                <a:cubicBezTo>
                  <a:pt x="2512318" y="2821352"/>
                  <a:pt x="2490803" y="2842867"/>
                  <a:pt x="2464262" y="2842867"/>
                </a:cubicBezTo>
                <a:lnTo>
                  <a:pt x="575330" y="2842867"/>
                </a:lnTo>
                <a:cubicBezTo>
                  <a:pt x="548789" y="2842867"/>
                  <a:pt x="527274" y="2821352"/>
                  <a:pt x="527274" y="2794811"/>
                </a:cubicBezTo>
                <a:lnTo>
                  <a:pt x="527274" y="2717493"/>
                </a:lnTo>
                <a:cubicBezTo>
                  <a:pt x="527274" y="2690952"/>
                  <a:pt x="548789" y="2669437"/>
                  <a:pt x="575330" y="2669437"/>
                </a:cubicBezTo>
                <a:close/>
                <a:moveTo>
                  <a:pt x="1349992" y="2168510"/>
                </a:moveTo>
                <a:lnTo>
                  <a:pt x="1707057" y="2168510"/>
                </a:lnTo>
                <a:lnTo>
                  <a:pt x="1707057" y="2370734"/>
                </a:lnTo>
                <a:cubicBezTo>
                  <a:pt x="1874747" y="2404729"/>
                  <a:pt x="1985722" y="2490502"/>
                  <a:pt x="1985722" y="2586734"/>
                </a:cubicBezTo>
                <a:lnTo>
                  <a:pt x="1071576" y="2594663"/>
                </a:lnTo>
                <a:cubicBezTo>
                  <a:pt x="1065230" y="2495535"/>
                  <a:pt x="1177348" y="2405698"/>
                  <a:pt x="1349992" y="2368429"/>
                </a:cubicBezTo>
                <a:close/>
                <a:moveTo>
                  <a:pt x="2631656" y="450715"/>
                </a:moveTo>
                <a:cubicBezTo>
                  <a:pt x="2599636" y="450919"/>
                  <a:pt x="2565613" y="455880"/>
                  <a:pt x="2530064" y="466051"/>
                </a:cubicBezTo>
                <a:cubicBezTo>
                  <a:pt x="2503375" y="834241"/>
                  <a:pt x="2405544" y="1178921"/>
                  <a:pt x="2250893" y="1444917"/>
                </a:cubicBezTo>
                <a:cubicBezTo>
                  <a:pt x="2218111" y="1501300"/>
                  <a:pt x="2183585" y="1552913"/>
                  <a:pt x="2146402" y="1598826"/>
                </a:cubicBezTo>
                <a:cubicBezTo>
                  <a:pt x="2293461" y="1638047"/>
                  <a:pt x="2493561" y="1550708"/>
                  <a:pt x="2660017" y="1363140"/>
                </a:cubicBezTo>
                <a:cubicBezTo>
                  <a:pt x="2786489" y="1220627"/>
                  <a:pt x="2874424" y="1040657"/>
                  <a:pt x="2899480" y="873043"/>
                </a:cubicBezTo>
                <a:cubicBezTo>
                  <a:pt x="2938482" y="612144"/>
                  <a:pt x="2819565" y="449517"/>
                  <a:pt x="2631656" y="450715"/>
                </a:cubicBezTo>
                <a:close/>
                <a:moveTo>
                  <a:pt x="467048" y="450715"/>
                </a:moveTo>
                <a:cubicBezTo>
                  <a:pt x="279139" y="449517"/>
                  <a:pt x="160221" y="612144"/>
                  <a:pt x="199222" y="873043"/>
                </a:cubicBezTo>
                <a:cubicBezTo>
                  <a:pt x="224279" y="1040657"/>
                  <a:pt x="312213" y="1220627"/>
                  <a:pt x="438685" y="1363140"/>
                </a:cubicBezTo>
                <a:cubicBezTo>
                  <a:pt x="605037" y="1550589"/>
                  <a:pt x="804990" y="1637937"/>
                  <a:pt x="952028" y="1598911"/>
                </a:cubicBezTo>
                <a:cubicBezTo>
                  <a:pt x="918104" y="1556765"/>
                  <a:pt x="886364" y="1509855"/>
                  <a:pt x="856054" y="1458932"/>
                </a:cubicBezTo>
                <a:cubicBezTo>
                  <a:pt x="696751" y="1191291"/>
                  <a:pt x="595828" y="840985"/>
                  <a:pt x="568527" y="466013"/>
                </a:cubicBezTo>
                <a:cubicBezTo>
                  <a:pt x="533017" y="455869"/>
                  <a:pt x="499033" y="450918"/>
                  <a:pt x="467048" y="450715"/>
                </a:cubicBezTo>
                <a:close/>
                <a:moveTo>
                  <a:pt x="2354966" y="348975"/>
                </a:moveTo>
                <a:lnTo>
                  <a:pt x="2153798" y="352632"/>
                </a:lnTo>
                <a:cubicBezTo>
                  <a:pt x="2173305" y="498936"/>
                  <a:pt x="2179729" y="531287"/>
                  <a:pt x="2185171" y="681814"/>
                </a:cubicBezTo>
                <a:cubicBezTo>
                  <a:pt x="2182853" y="813191"/>
                  <a:pt x="2159358" y="914444"/>
                  <a:pt x="2125875" y="1049479"/>
                </a:cubicBezTo>
                <a:cubicBezTo>
                  <a:pt x="2071222" y="1223496"/>
                  <a:pt x="2061228" y="1228079"/>
                  <a:pt x="2011151" y="1332869"/>
                </a:cubicBezTo>
                <a:cubicBezTo>
                  <a:pt x="1951069" y="1449268"/>
                  <a:pt x="1836673" y="1629725"/>
                  <a:pt x="1768261" y="1753641"/>
                </a:cubicBezTo>
                <a:cubicBezTo>
                  <a:pt x="1892204" y="1655451"/>
                  <a:pt x="2022124" y="1512091"/>
                  <a:pt x="2102591" y="1384075"/>
                </a:cubicBezTo>
                <a:cubicBezTo>
                  <a:pt x="2250115" y="1140235"/>
                  <a:pt x="2301557" y="994020"/>
                  <a:pt x="2350534" y="737869"/>
                </a:cubicBezTo>
                <a:cubicBezTo>
                  <a:pt x="2361833" y="563166"/>
                  <a:pt x="2370816" y="497718"/>
                  <a:pt x="2354966" y="348975"/>
                </a:cubicBezTo>
                <a:close/>
                <a:moveTo>
                  <a:pt x="2539333" y="238558"/>
                </a:moveTo>
                <a:lnTo>
                  <a:pt x="2536537" y="347892"/>
                </a:lnTo>
                <a:cubicBezTo>
                  <a:pt x="2608900" y="315742"/>
                  <a:pt x="2677562" y="299616"/>
                  <a:pt x="2740368" y="297718"/>
                </a:cubicBezTo>
                <a:cubicBezTo>
                  <a:pt x="2983613" y="290369"/>
                  <a:pt x="3139018" y="496461"/>
                  <a:pt x="3089515" y="830455"/>
                </a:cubicBezTo>
                <a:cubicBezTo>
                  <a:pt x="3058092" y="1042474"/>
                  <a:pt x="2946966" y="1270289"/>
                  <a:pt x="2786963" y="1450704"/>
                </a:cubicBezTo>
                <a:cubicBezTo>
                  <a:pt x="2540351" y="1728779"/>
                  <a:pt x="2235198" y="1832763"/>
                  <a:pt x="2047591" y="1711869"/>
                </a:cubicBezTo>
                <a:cubicBezTo>
                  <a:pt x="1960010" y="1801924"/>
                  <a:pt x="1864893" y="1865189"/>
                  <a:pt x="1766566" y="1901471"/>
                </a:cubicBezTo>
                <a:lnTo>
                  <a:pt x="1766566" y="2055268"/>
                </a:lnTo>
                <a:cubicBezTo>
                  <a:pt x="1766566" y="2085119"/>
                  <a:pt x="1742367" y="2109318"/>
                  <a:pt x="1712516" y="2109318"/>
                </a:cubicBezTo>
                <a:lnTo>
                  <a:pt x="1344530" y="2109318"/>
                </a:lnTo>
                <a:cubicBezTo>
                  <a:pt x="1314679" y="2109318"/>
                  <a:pt x="1290480" y="2085119"/>
                  <a:pt x="1290480" y="2055268"/>
                </a:cubicBezTo>
                <a:lnTo>
                  <a:pt x="1290480" y="1884230"/>
                </a:lnTo>
                <a:cubicBezTo>
                  <a:pt x="1206899" y="1846694"/>
                  <a:pt x="1126105" y="1789314"/>
                  <a:pt x="1051155" y="1711837"/>
                </a:cubicBezTo>
                <a:cubicBezTo>
                  <a:pt x="863555" y="1832780"/>
                  <a:pt x="558372" y="1728802"/>
                  <a:pt x="311739" y="1450704"/>
                </a:cubicBezTo>
                <a:cubicBezTo>
                  <a:pt x="151737" y="1270289"/>
                  <a:pt x="40611" y="1042474"/>
                  <a:pt x="9187" y="830455"/>
                </a:cubicBezTo>
                <a:cubicBezTo>
                  <a:pt x="-40316" y="496461"/>
                  <a:pt x="115089" y="290369"/>
                  <a:pt x="358334" y="297718"/>
                </a:cubicBezTo>
                <a:cubicBezTo>
                  <a:pt x="421167" y="299617"/>
                  <a:pt x="489861" y="315756"/>
                  <a:pt x="562257" y="347936"/>
                </a:cubicBezTo>
                <a:cubicBezTo>
                  <a:pt x="559920" y="314992"/>
                  <a:pt x="559351" y="281866"/>
                  <a:pt x="559351" y="248638"/>
                </a:cubicBezTo>
                <a:close/>
                <a:moveTo>
                  <a:pt x="517407" y="0"/>
                </a:moveTo>
                <a:lnTo>
                  <a:pt x="2581295" y="0"/>
                </a:lnTo>
                <a:cubicBezTo>
                  <a:pt x="2607836" y="0"/>
                  <a:pt x="2629351" y="21515"/>
                  <a:pt x="2629351" y="48056"/>
                </a:cubicBezTo>
                <a:lnTo>
                  <a:pt x="2629351" y="125374"/>
                </a:lnTo>
                <a:cubicBezTo>
                  <a:pt x="2629351" y="151915"/>
                  <a:pt x="2607836" y="173430"/>
                  <a:pt x="2581295" y="173430"/>
                </a:cubicBezTo>
                <a:lnTo>
                  <a:pt x="517407" y="173430"/>
                </a:lnTo>
                <a:cubicBezTo>
                  <a:pt x="490866" y="173430"/>
                  <a:pt x="469351" y="151915"/>
                  <a:pt x="469351" y="125374"/>
                </a:cubicBezTo>
                <a:lnTo>
                  <a:pt x="469351" y="48056"/>
                </a:lnTo>
                <a:cubicBezTo>
                  <a:pt x="469351" y="21515"/>
                  <a:pt x="490866" y="0"/>
                  <a:pt x="51740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Rounded Rectangle 2">
            <a:extLst>
              <a:ext uri="{FF2B5EF4-FFF2-40B4-BE49-F238E27FC236}">
                <a16:creationId xmlns:a16="http://schemas.microsoft.com/office/drawing/2014/main" id="{E0D47EAD-C3A3-4A41-AFEA-95086AEF59ED}"/>
              </a:ext>
            </a:extLst>
          </p:cNvPr>
          <p:cNvSpPr/>
          <p:nvPr/>
        </p:nvSpPr>
        <p:spPr>
          <a:xfrm>
            <a:off x="8093878" y="3602791"/>
            <a:ext cx="156655" cy="226738"/>
          </a:xfrm>
          <a:custGeom>
            <a:avLst/>
            <a:gdLst/>
            <a:ahLst/>
            <a:cxnLst/>
            <a:rect l="l" t="t" r="r" b="b"/>
            <a:pathLst>
              <a:path w="2736304" h="3960440">
                <a:moveTo>
                  <a:pt x="1535774" y="3045693"/>
                </a:moveTo>
                <a:cubicBezTo>
                  <a:pt x="1502632" y="3045693"/>
                  <a:pt x="1475766" y="3072559"/>
                  <a:pt x="1475766" y="3105701"/>
                </a:cubicBezTo>
                <a:lnTo>
                  <a:pt x="1475766" y="3345725"/>
                </a:lnTo>
                <a:cubicBezTo>
                  <a:pt x="1475766" y="3378867"/>
                  <a:pt x="1502632" y="3405733"/>
                  <a:pt x="1535774" y="3405733"/>
                </a:cubicBezTo>
                <a:lnTo>
                  <a:pt x="1775798" y="3405733"/>
                </a:lnTo>
                <a:cubicBezTo>
                  <a:pt x="1808940" y="3405733"/>
                  <a:pt x="1835806" y="3378867"/>
                  <a:pt x="1835806" y="3345725"/>
                </a:cubicBezTo>
                <a:lnTo>
                  <a:pt x="1835806" y="3105701"/>
                </a:lnTo>
                <a:cubicBezTo>
                  <a:pt x="1835806" y="3072559"/>
                  <a:pt x="1808940" y="3045693"/>
                  <a:pt x="1775798" y="3045693"/>
                </a:cubicBezTo>
                <a:close/>
                <a:moveTo>
                  <a:pt x="973636" y="3045693"/>
                </a:moveTo>
                <a:cubicBezTo>
                  <a:pt x="940494" y="3045693"/>
                  <a:pt x="913628" y="3072559"/>
                  <a:pt x="913628" y="3105701"/>
                </a:cubicBezTo>
                <a:lnTo>
                  <a:pt x="913628" y="3345725"/>
                </a:lnTo>
                <a:cubicBezTo>
                  <a:pt x="913628" y="3378867"/>
                  <a:pt x="940494" y="3405733"/>
                  <a:pt x="973636" y="3405733"/>
                </a:cubicBezTo>
                <a:lnTo>
                  <a:pt x="1213660" y="3405733"/>
                </a:lnTo>
                <a:cubicBezTo>
                  <a:pt x="1246802" y="3405733"/>
                  <a:pt x="1273668" y="3378867"/>
                  <a:pt x="1273668" y="3345725"/>
                </a:cubicBezTo>
                <a:lnTo>
                  <a:pt x="1273668" y="3105701"/>
                </a:lnTo>
                <a:cubicBezTo>
                  <a:pt x="1273668" y="3072559"/>
                  <a:pt x="1246802" y="3045693"/>
                  <a:pt x="1213660" y="3045693"/>
                </a:cubicBezTo>
                <a:close/>
                <a:moveTo>
                  <a:pt x="411498" y="3045693"/>
                </a:moveTo>
                <a:cubicBezTo>
                  <a:pt x="378356" y="3045693"/>
                  <a:pt x="351490" y="3072559"/>
                  <a:pt x="351490" y="3105701"/>
                </a:cubicBezTo>
                <a:lnTo>
                  <a:pt x="351490" y="3345725"/>
                </a:lnTo>
                <a:cubicBezTo>
                  <a:pt x="351490" y="3378867"/>
                  <a:pt x="378356" y="3405733"/>
                  <a:pt x="411498" y="3405733"/>
                </a:cubicBezTo>
                <a:lnTo>
                  <a:pt x="651522" y="3405733"/>
                </a:lnTo>
                <a:cubicBezTo>
                  <a:pt x="684664" y="3405733"/>
                  <a:pt x="711530" y="3378867"/>
                  <a:pt x="711530" y="3345725"/>
                </a:cubicBezTo>
                <a:lnTo>
                  <a:pt x="711530" y="3105701"/>
                </a:lnTo>
                <a:cubicBezTo>
                  <a:pt x="711530" y="3072559"/>
                  <a:pt x="684664" y="3045693"/>
                  <a:pt x="651522" y="3045693"/>
                </a:cubicBezTo>
                <a:close/>
                <a:moveTo>
                  <a:pt x="2091548" y="2450508"/>
                </a:moveTo>
                <a:cubicBezTo>
                  <a:pt x="2058410" y="2450508"/>
                  <a:pt x="2031547" y="2477371"/>
                  <a:pt x="2031547" y="2510509"/>
                </a:cubicBezTo>
                <a:lnTo>
                  <a:pt x="2031547" y="3345732"/>
                </a:lnTo>
                <a:cubicBezTo>
                  <a:pt x="2031547" y="3378870"/>
                  <a:pt x="2058410" y="3405733"/>
                  <a:pt x="2091548" y="3405733"/>
                </a:cubicBezTo>
                <a:lnTo>
                  <a:pt x="2331546" y="3405733"/>
                </a:lnTo>
                <a:cubicBezTo>
                  <a:pt x="2364684" y="3405733"/>
                  <a:pt x="2391547" y="3378870"/>
                  <a:pt x="2391547" y="3345732"/>
                </a:cubicBezTo>
                <a:lnTo>
                  <a:pt x="2391547" y="2510509"/>
                </a:lnTo>
                <a:cubicBezTo>
                  <a:pt x="2391547" y="2477371"/>
                  <a:pt x="2364684" y="2450508"/>
                  <a:pt x="2331546" y="2450508"/>
                </a:cubicBezTo>
                <a:close/>
                <a:moveTo>
                  <a:pt x="1535774" y="2450508"/>
                </a:moveTo>
                <a:cubicBezTo>
                  <a:pt x="1502632" y="2450508"/>
                  <a:pt x="1475766" y="2477374"/>
                  <a:pt x="1475766" y="2510516"/>
                </a:cubicBezTo>
                <a:lnTo>
                  <a:pt x="1475766" y="2750540"/>
                </a:lnTo>
                <a:cubicBezTo>
                  <a:pt x="1475766" y="2783682"/>
                  <a:pt x="1502632" y="2810548"/>
                  <a:pt x="1535774" y="2810548"/>
                </a:cubicBezTo>
                <a:lnTo>
                  <a:pt x="1775798" y="2810548"/>
                </a:lnTo>
                <a:cubicBezTo>
                  <a:pt x="1808940" y="2810548"/>
                  <a:pt x="1835806" y="2783682"/>
                  <a:pt x="1835806" y="2750540"/>
                </a:cubicBezTo>
                <a:lnTo>
                  <a:pt x="1835806" y="2510516"/>
                </a:lnTo>
                <a:cubicBezTo>
                  <a:pt x="1835806" y="2477374"/>
                  <a:pt x="1808940" y="2450508"/>
                  <a:pt x="1775798" y="2450508"/>
                </a:cubicBezTo>
                <a:close/>
                <a:moveTo>
                  <a:pt x="973636" y="2450508"/>
                </a:moveTo>
                <a:cubicBezTo>
                  <a:pt x="940494" y="2450508"/>
                  <a:pt x="913628" y="2477374"/>
                  <a:pt x="913628" y="2510516"/>
                </a:cubicBezTo>
                <a:lnTo>
                  <a:pt x="913628" y="2750540"/>
                </a:lnTo>
                <a:cubicBezTo>
                  <a:pt x="913628" y="2783682"/>
                  <a:pt x="940494" y="2810548"/>
                  <a:pt x="973636" y="2810548"/>
                </a:cubicBezTo>
                <a:lnTo>
                  <a:pt x="1213660" y="2810548"/>
                </a:lnTo>
                <a:cubicBezTo>
                  <a:pt x="1246802" y="2810548"/>
                  <a:pt x="1273668" y="2783682"/>
                  <a:pt x="1273668" y="2750540"/>
                </a:cubicBezTo>
                <a:lnTo>
                  <a:pt x="1273668" y="2510516"/>
                </a:lnTo>
                <a:cubicBezTo>
                  <a:pt x="1273668" y="2477374"/>
                  <a:pt x="1246802" y="2450508"/>
                  <a:pt x="1213660" y="2450508"/>
                </a:cubicBezTo>
                <a:close/>
                <a:moveTo>
                  <a:pt x="411498" y="2450508"/>
                </a:moveTo>
                <a:cubicBezTo>
                  <a:pt x="378356" y="2450508"/>
                  <a:pt x="351490" y="2477374"/>
                  <a:pt x="351490" y="2510516"/>
                </a:cubicBezTo>
                <a:lnTo>
                  <a:pt x="351490" y="2750540"/>
                </a:lnTo>
                <a:cubicBezTo>
                  <a:pt x="351490" y="2783682"/>
                  <a:pt x="378356" y="2810548"/>
                  <a:pt x="411498" y="2810548"/>
                </a:cubicBezTo>
                <a:lnTo>
                  <a:pt x="651522" y="2810548"/>
                </a:lnTo>
                <a:cubicBezTo>
                  <a:pt x="684664" y="2810548"/>
                  <a:pt x="711530" y="2783682"/>
                  <a:pt x="711530" y="2750540"/>
                </a:cubicBezTo>
                <a:lnTo>
                  <a:pt x="711530" y="2510516"/>
                </a:lnTo>
                <a:cubicBezTo>
                  <a:pt x="711530" y="2477374"/>
                  <a:pt x="684664" y="2450508"/>
                  <a:pt x="651522" y="2450508"/>
                </a:cubicBezTo>
                <a:close/>
                <a:moveTo>
                  <a:pt x="2091555" y="1855324"/>
                </a:moveTo>
                <a:cubicBezTo>
                  <a:pt x="2058413" y="1855324"/>
                  <a:pt x="2031547" y="1882190"/>
                  <a:pt x="2031547" y="1915332"/>
                </a:cubicBezTo>
                <a:lnTo>
                  <a:pt x="2031547" y="2155356"/>
                </a:lnTo>
                <a:cubicBezTo>
                  <a:pt x="2031547" y="2188498"/>
                  <a:pt x="2058413" y="2215364"/>
                  <a:pt x="2091555" y="2215364"/>
                </a:cubicBezTo>
                <a:lnTo>
                  <a:pt x="2331579" y="2215364"/>
                </a:lnTo>
                <a:cubicBezTo>
                  <a:pt x="2364721" y="2215364"/>
                  <a:pt x="2391587" y="2188498"/>
                  <a:pt x="2391587" y="2155356"/>
                </a:cubicBezTo>
                <a:lnTo>
                  <a:pt x="2391587" y="1915332"/>
                </a:lnTo>
                <a:cubicBezTo>
                  <a:pt x="2391587" y="1882190"/>
                  <a:pt x="2364721" y="1855324"/>
                  <a:pt x="2331579" y="1855324"/>
                </a:cubicBezTo>
                <a:close/>
                <a:moveTo>
                  <a:pt x="1529417" y="1855324"/>
                </a:moveTo>
                <a:cubicBezTo>
                  <a:pt x="1496275" y="1855324"/>
                  <a:pt x="1469409" y="1882190"/>
                  <a:pt x="1469409" y="1915332"/>
                </a:cubicBezTo>
                <a:lnTo>
                  <a:pt x="1469409" y="2155356"/>
                </a:lnTo>
                <a:cubicBezTo>
                  <a:pt x="1469409" y="2188498"/>
                  <a:pt x="1496275" y="2215364"/>
                  <a:pt x="1529417" y="2215364"/>
                </a:cubicBezTo>
                <a:lnTo>
                  <a:pt x="1769441" y="2215364"/>
                </a:lnTo>
                <a:cubicBezTo>
                  <a:pt x="1802583" y="2215364"/>
                  <a:pt x="1829449" y="2188498"/>
                  <a:pt x="1829449" y="2155356"/>
                </a:cubicBezTo>
                <a:lnTo>
                  <a:pt x="1829449" y="1915332"/>
                </a:lnTo>
                <a:cubicBezTo>
                  <a:pt x="1829449" y="1882190"/>
                  <a:pt x="1802583" y="1855324"/>
                  <a:pt x="1769441" y="1855324"/>
                </a:cubicBezTo>
                <a:close/>
                <a:moveTo>
                  <a:pt x="967279" y="1855324"/>
                </a:moveTo>
                <a:cubicBezTo>
                  <a:pt x="934137" y="1855324"/>
                  <a:pt x="907271" y="1882190"/>
                  <a:pt x="907271" y="1915332"/>
                </a:cubicBezTo>
                <a:lnTo>
                  <a:pt x="907271" y="2155356"/>
                </a:lnTo>
                <a:cubicBezTo>
                  <a:pt x="907271" y="2188498"/>
                  <a:pt x="934137" y="2215364"/>
                  <a:pt x="967279" y="2215364"/>
                </a:cubicBezTo>
                <a:lnTo>
                  <a:pt x="1207303" y="2215364"/>
                </a:lnTo>
                <a:cubicBezTo>
                  <a:pt x="1240445" y="2215364"/>
                  <a:pt x="1267311" y="2188498"/>
                  <a:pt x="1267311" y="2155356"/>
                </a:cubicBezTo>
                <a:lnTo>
                  <a:pt x="1267311" y="1915332"/>
                </a:lnTo>
                <a:cubicBezTo>
                  <a:pt x="1267311" y="1882190"/>
                  <a:pt x="1240445" y="1855324"/>
                  <a:pt x="1207303" y="1855324"/>
                </a:cubicBezTo>
                <a:close/>
                <a:moveTo>
                  <a:pt x="405141" y="1855324"/>
                </a:moveTo>
                <a:cubicBezTo>
                  <a:pt x="371999" y="1855324"/>
                  <a:pt x="345133" y="1882190"/>
                  <a:pt x="345133" y="1915332"/>
                </a:cubicBezTo>
                <a:lnTo>
                  <a:pt x="345133" y="2155356"/>
                </a:lnTo>
                <a:cubicBezTo>
                  <a:pt x="345133" y="2188498"/>
                  <a:pt x="371999" y="2215364"/>
                  <a:pt x="405141" y="2215364"/>
                </a:cubicBezTo>
                <a:lnTo>
                  <a:pt x="645165" y="2215364"/>
                </a:lnTo>
                <a:cubicBezTo>
                  <a:pt x="678307" y="2215364"/>
                  <a:pt x="705173" y="2188498"/>
                  <a:pt x="705173" y="2155356"/>
                </a:cubicBezTo>
                <a:lnTo>
                  <a:pt x="705173" y="1915332"/>
                </a:lnTo>
                <a:cubicBezTo>
                  <a:pt x="705173" y="1882190"/>
                  <a:pt x="678307" y="1855324"/>
                  <a:pt x="645165" y="1855324"/>
                </a:cubicBezTo>
                <a:close/>
                <a:moveTo>
                  <a:pt x="2091555" y="1260140"/>
                </a:moveTo>
                <a:cubicBezTo>
                  <a:pt x="2058413" y="1260140"/>
                  <a:pt x="2031547" y="1287006"/>
                  <a:pt x="2031547" y="1320148"/>
                </a:cubicBezTo>
                <a:lnTo>
                  <a:pt x="2031547" y="1560172"/>
                </a:lnTo>
                <a:cubicBezTo>
                  <a:pt x="2031547" y="1593314"/>
                  <a:pt x="2058413" y="1620180"/>
                  <a:pt x="2091555" y="1620180"/>
                </a:cubicBezTo>
                <a:lnTo>
                  <a:pt x="2331579" y="1620180"/>
                </a:lnTo>
                <a:cubicBezTo>
                  <a:pt x="2364721" y="1620180"/>
                  <a:pt x="2391587" y="1593314"/>
                  <a:pt x="2391587" y="1560172"/>
                </a:cubicBezTo>
                <a:lnTo>
                  <a:pt x="2391587" y="1320148"/>
                </a:lnTo>
                <a:cubicBezTo>
                  <a:pt x="2391587" y="1287006"/>
                  <a:pt x="2364721" y="1260140"/>
                  <a:pt x="2331579" y="1260140"/>
                </a:cubicBezTo>
                <a:close/>
                <a:moveTo>
                  <a:pt x="1529417" y="1260140"/>
                </a:moveTo>
                <a:cubicBezTo>
                  <a:pt x="1496275" y="1260140"/>
                  <a:pt x="1469409" y="1287006"/>
                  <a:pt x="1469409" y="1320148"/>
                </a:cubicBezTo>
                <a:lnTo>
                  <a:pt x="1469409" y="1560172"/>
                </a:lnTo>
                <a:cubicBezTo>
                  <a:pt x="1469409" y="1593314"/>
                  <a:pt x="1496275" y="1620180"/>
                  <a:pt x="1529417" y="1620180"/>
                </a:cubicBezTo>
                <a:lnTo>
                  <a:pt x="1769441" y="1620180"/>
                </a:lnTo>
                <a:cubicBezTo>
                  <a:pt x="1802583" y="1620180"/>
                  <a:pt x="1829449" y="1593314"/>
                  <a:pt x="1829449" y="1560172"/>
                </a:cubicBezTo>
                <a:lnTo>
                  <a:pt x="1829449" y="1320148"/>
                </a:lnTo>
                <a:cubicBezTo>
                  <a:pt x="1829449" y="1287006"/>
                  <a:pt x="1802583" y="1260140"/>
                  <a:pt x="1769441" y="1260140"/>
                </a:cubicBezTo>
                <a:close/>
                <a:moveTo>
                  <a:pt x="967279" y="1260140"/>
                </a:moveTo>
                <a:cubicBezTo>
                  <a:pt x="934137" y="1260140"/>
                  <a:pt x="907271" y="1287006"/>
                  <a:pt x="907271" y="1320148"/>
                </a:cubicBezTo>
                <a:lnTo>
                  <a:pt x="907271" y="1560172"/>
                </a:lnTo>
                <a:cubicBezTo>
                  <a:pt x="907271" y="1593314"/>
                  <a:pt x="934137" y="1620180"/>
                  <a:pt x="967279" y="1620180"/>
                </a:cubicBezTo>
                <a:lnTo>
                  <a:pt x="1207303" y="1620180"/>
                </a:lnTo>
                <a:cubicBezTo>
                  <a:pt x="1240445" y="1620180"/>
                  <a:pt x="1267311" y="1593314"/>
                  <a:pt x="1267311" y="1560172"/>
                </a:cubicBezTo>
                <a:lnTo>
                  <a:pt x="1267311" y="1320148"/>
                </a:lnTo>
                <a:cubicBezTo>
                  <a:pt x="1267311" y="1287006"/>
                  <a:pt x="1240445" y="1260140"/>
                  <a:pt x="1207303" y="1260140"/>
                </a:cubicBezTo>
                <a:close/>
                <a:moveTo>
                  <a:pt x="405141" y="1260140"/>
                </a:moveTo>
                <a:cubicBezTo>
                  <a:pt x="371999" y="1260140"/>
                  <a:pt x="345133" y="1287006"/>
                  <a:pt x="345133" y="1320148"/>
                </a:cubicBezTo>
                <a:lnTo>
                  <a:pt x="345133" y="1560172"/>
                </a:lnTo>
                <a:cubicBezTo>
                  <a:pt x="345133" y="1593314"/>
                  <a:pt x="371999" y="1620180"/>
                  <a:pt x="405141" y="1620180"/>
                </a:cubicBezTo>
                <a:lnTo>
                  <a:pt x="645165" y="1620180"/>
                </a:lnTo>
                <a:cubicBezTo>
                  <a:pt x="678307" y="1620180"/>
                  <a:pt x="705173" y="1593314"/>
                  <a:pt x="705173" y="1560172"/>
                </a:cubicBezTo>
                <a:lnTo>
                  <a:pt x="705173" y="1320148"/>
                </a:lnTo>
                <a:cubicBezTo>
                  <a:pt x="705173" y="1287006"/>
                  <a:pt x="678307" y="1260140"/>
                  <a:pt x="645165" y="1260140"/>
                </a:cubicBezTo>
                <a:close/>
                <a:moveTo>
                  <a:pt x="444129" y="277258"/>
                </a:moveTo>
                <a:cubicBezTo>
                  <a:pt x="318150" y="277258"/>
                  <a:pt x="216024" y="379384"/>
                  <a:pt x="216024" y="505363"/>
                </a:cubicBezTo>
                <a:lnTo>
                  <a:pt x="216024" y="744003"/>
                </a:lnTo>
                <a:cubicBezTo>
                  <a:pt x="216024" y="869982"/>
                  <a:pt x="318150" y="972108"/>
                  <a:pt x="444129" y="972108"/>
                </a:cubicBezTo>
                <a:lnTo>
                  <a:pt x="2292175" y="972108"/>
                </a:lnTo>
                <a:cubicBezTo>
                  <a:pt x="2418154" y="972108"/>
                  <a:pt x="2520280" y="869982"/>
                  <a:pt x="2520280" y="744003"/>
                </a:cubicBezTo>
                <a:lnTo>
                  <a:pt x="2520280" y="505363"/>
                </a:lnTo>
                <a:cubicBezTo>
                  <a:pt x="2520280" y="379384"/>
                  <a:pt x="2418154" y="277258"/>
                  <a:pt x="2292175" y="277258"/>
                </a:cubicBezTo>
                <a:close/>
                <a:moveTo>
                  <a:pt x="456060" y="0"/>
                </a:moveTo>
                <a:lnTo>
                  <a:pt x="2280244" y="0"/>
                </a:lnTo>
                <a:cubicBezTo>
                  <a:pt x="2532119" y="0"/>
                  <a:pt x="2736304" y="204185"/>
                  <a:pt x="2736304" y="456060"/>
                </a:cubicBezTo>
                <a:lnTo>
                  <a:pt x="2736304" y="3504380"/>
                </a:lnTo>
                <a:cubicBezTo>
                  <a:pt x="2736304" y="3756255"/>
                  <a:pt x="2532119" y="3960440"/>
                  <a:pt x="2280244" y="3960440"/>
                </a:cubicBezTo>
                <a:lnTo>
                  <a:pt x="456060" y="3960440"/>
                </a:lnTo>
                <a:cubicBezTo>
                  <a:pt x="204185" y="3960440"/>
                  <a:pt x="0" y="3756255"/>
                  <a:pt x="0" y="3504380"/>
                </a:cubicBezTo>
                <a:lnTo>
                  <a:pt x="0" y="456060"/>
                </a:lnTo>
                <a:cubicBezTo>
                  <a:pt x="0" y="204185"/>
                  <a:pt x="204185" y="0"/>
                  <a:pt x="45606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0" name="Rounded Rectangle 1">
            <a:extLst>
              <a:ext uri="{FF2B5EF4-FFF2-40B4-BE49-F238E27FC236}">
                <a16:creationId xmlns:a16="http://schemas.microsoft.com/office/drawing/2014/main" id="{41FB7083-F44E-43D2-BAE6-F45F54291CB8}"/>
              </a:ext>
            </a:extLst>
          </p:cNvPr>
          <p:cNvSpPr/>
          <p:nvPr/>
        </p:nvSpPr>
        <p:spPr>
          <a:xfrm>
            <a:off x="8984013" y="3086412"/>
            <a:ext cx="184265" cy="218183"/>
          </a:xfrm>
          <a:custGeom>
            <a:avLst/>
            <a:gdLst/>
            <a:ahLst/>
            <a:cxnLst/>
            <a:rect l="l" t="t" r="r" b="b"/>
            <a:pathLst>
              <a:path w="3330520" h="3943576">
                <a:moveTo>
                  <a:pt x="91343" y="3355066"/>
                </a:moveTo>
                <a:lnTo>
                  <a:pt x="476428" y="3355066"/>
                </a:lnTo>
                <a:cubicBezTo>
                  <a:pt x="526871" y="3355066"/>
                  <a:pt x="567771" y="3405814"/>
                  <a:pt x="567771" y="3468422"/>
                </a:cubicBezTo>
                <a:cubicBezTo>
                  <a:pt x="567771" y="3531030"/>
                  <a:pt x="526871" y="3581777"/>
                  <a:pt x="476428" y="3581777"/>
                </a:cubicBezTo>
                <a:lnTo>
                  <a:pt x="91343" y="3581777"/>
                </a:lnTo>
                <a:cubicBezTo>
                  <a:pt x="40900" y="3581777"/>
                  <a:pt x="0" y="3531030"/>
                  <a:pt x="0" y="3468422"/>
                </a:cubicBezTo>
                <a:cubicBezTo>
                  <a:pt x="0" y="3405814"/>
                  <a:pt x="40900" y="3355066"/>
                  <a:pt x="91343" y="3355066"/>
                </a:cubicBezTo>
                <a:close/>
                <a:moveTo>
                  <a:pt x="91343" y="2927098"/>
                </a:moveTo>
                <a:lnTo>
                  <a:pt x="476428" y="2927098"/>
                </a:lnTo>
                <a:cubicBezTo>
                  <a:pt x="526871" y="2927098"/>
                  <a:pt x="567771" y="2977846"/>
                  <a:pt x="567771" y="3040454"/>
                </a:cubicBezTo>
                <a:cubicBezTo>
                  <a:pt x="567771" y="3103062"/>
                  <a:pt x="526871" y="3153809"/>
                  <a:pt x="476428" y="3153809"/>
                </a:cubicBezTo>
                <a:lnTo>
                  <a:pt x="91343" y="3153809"/>
                </a:lnTo>
                <a:cubicBezTo>
                  <a:pt x="40900" y="3153809"/>
                  <a:pt x="0" y="3103062"/>
                  <a:pt x="0" y="3040454"/>
                </a:cubicBezTo>
                <a:cubicBezTo>
                  <a:pt x="0" y="2977846"/>
                  <a:pt x="40900" y="2927098"/>
                  <a:pt x="91343" y="2927098"/>
                </a:cubicBezTo>
                <a:close/>
                <a:moveTo>
                  <a:pt x="91343" y="2499128"/>
                </a:moveTo>
                <a:lnTo>
                  <a:pt x="476428" y="2499128"/>
                </a:lnTo>
                <a:cubicBezTo>
                  <a:pt x="526871" y="2499128"/>
                  <a:pt x="567771" y="2549876"/>
                  <a:pt x="567771" y="2612484"/>
                </a:cubicBezTo>
                <a:cubicBezTo>
                  <a:pt x="567771" y="2675092"/>
                  <a:pt x="526871" y="2725839"/>
                  <a:pt x="476428" y="2725839"/>
                </a:cubicBezTo>
                <a:lnTo>
                  <a:pt x="91343" y="2725839"/>
                </a:lnTo>
                <a:cubicBezTo>
                  <a:pt x="40900" y="2725839"/>
                  <a:pt x="0" y="2675092"/>
                  <a:pt x="0" y="2612484"/>
                </a:cubicBezTo>
                <a:cubicBezTo>
                  <a:pt x="0" y="2549876"/>
                  <a:pt x="40900" y="2499128"/>
                  <a:pt x="91343" y="2499128"/>
                </a:cubicBezTo>
                <a:close/>
                <a:moveTo>
                  <a:pt x="91343" y="2071158"/>
                </a:moveTo>
                <a:lnTo>
                  <a:pt x="476428" y="2071158"/>
                </a:lnTo>
                <a:cubicBezTo>
                  <a:pt x="526871" y="2071158"/>
                  <a:pt x="567771" y="2121906"/>
                  <a:pt x="567771" y="2184514"/>
                </a:cubicBezTo>
                <a:cubicBezTo>
                  <a:pt x="567771" y="2247122"/>
                  <a:pt x="526871" y="2297869"/>
                  <a:pt x="476428" y="2297869"/>
                </a:cubicBezTo>
                <a:lnTo>
                  <a:pt x="91343" y="2297869"/>
                </a:lnTo>
                <a:cubicBezTo>
                  <a:pt x="40900" y="2297869"/>
                  <a:pt x="0" y="2247122"/>
                  <a:pt x="0" y="2184514"/>
                </a:cubicBezTo>
                <a:cubicBezTo>
                  <a:pt x="0" y="2121906"/>
                  <a:pt x="40900" y="2071158"/>
                  <a:pt x="91343" y="2071158"/>
                </a:cubicBezTo>
                <a:close/>
                <a:moveTo>
                  <a:pt x="2956837" y="1826561"/>
                </a:moveTo>
                <a:cubicBezTo>
                  <a:pt x="3052271" y="1826561"/>
                  <a:pt x="3129635" y="1903925"/>
                  <a:pt x="3129635" y="1999359"/>
                </a:cubicBezTo>
                <a:cubicBezTo>
                  <a:pt x="3129635" y="2094793"/>
                  <a:pt x="3052271" y="2172157"/>
                  <a:pt x="2956837" y="2172157"/>
                </a:cubicBezTo>
                <a:cubicBezTo>
                  <a:pt x="2861403" y="2172157"/>
                  <a:pt x="2784039" y="2094793"/>
                  <a:pt x="2784039" y="1999359"/>
                </a:cubicBezTo>
                <a:cubicBezTo>
                  <a:pt x="2784039" y="1903925"/>
                  <a:pt x="2861403" y="1826561"/>
                  <a:pt x="2956837" y="1826561"/>
                </a:cubicBezTo>
                <a:close/>
                <a:moveTo>
                  <a:pt x="2740566" y="1654736"/>
                </a:moveTo>
                <a:cubicBezTo>
                  <a:pt x="2653631" y="1654736"/>
                  <a:pt x="2583156" y="1725211"/>
                  <a:pt x="2583156" y="1812146"/>
                </a:cubicBezTo>
                <a:lnTo>
                  <a:pt x="2583156" y="2186573"/>
                </a:lnTo>
                <a:cubicBezTo>
                  <a:pt x="2583156" y="2273508"/>
                  <a:pt x="2653631" y="2343983"/>
                  <a:pt x="2740566" y="2343983"/>
                </a:cubicBezTo>
                <a:lnTo>
                  <a:pt x="3330519" y="2343983"/>
                </a:lnTo>
                <a:lnTo>
                  <a:pt x="3330519" y="1654736"/>
                </a:lnTo>
                <a:close/>
                <a:moveTo>
                  <a:pt x="91343" y="1643188"/>
                </a:moveTo>
                <a:lnTo>
                  <a:pt x="476428" y="1643188"/>
                </a:lnTo>
                <a:cubicBezTo>
                  <a:pt x="526871" y="1643188"/>
                  <a:pt x="567771" y="1693936"/>
                  <a:pt x="567771" y="1756544"/>
                </a:cubicBezTo>
                <a:cubicBezTo>
                  <a:pt x="567771" y="1819152"/>
                  <a:pt x="526871" y="1869899"/>
                  <a:pt x="476428" y="1869899"/>
                </a:cubicBezTo>
                <a:lnTo>
                  <a:pt x="91343" y="1869899"/>
                </a:lnTo>
                <a:cubicBezTo>
                  <a:pt x="40900" y="1869899"/>
                  <a:pt x="0" y="1819152"/>
                  <a:pt x="0" y="1756544"/>
                </a:cubicBezTo>
                <a:cubicBezTo>
                  <a:pt x="0" y="1693936"/>
                  <a:pt x="40900" y="1643188"/>
                  <a:pt x="91343" y="1643188"/>
                </a:cubicBezTo>
                <a:close/>
                <a:moveTo>
                  <a:pt x="91343" y="1215218"/>
                </a:moveTo>
                <a:lnTo>
                  <a:pt x="476428" y="1215218"/>
                </a:lnTo>
                <a:cubicBezTo>
                  <a:pt x="526871" y="1215218"/>
                  <a:pt x="567771" y="1265966"/>
                  <a:pt x="567771" y="1328574"/>
                </a:cubicBezTo>
                <a:cubicBezTo>
                  <a:pt x="567771" y="1391182"/>
                  <a:pt x="526871" y="1441929"/>
                  <a:pt x="476428" y="1441929"/>
                </a:cubicBezTo>
                <a:lnTo>
                  <a:pt x="91343" y="1441929"/>
                </a:lnTo>
                <a:cubicBezTo>
                  <a:pt x="40900" y="1441929"/>
                  <a:pt x="0" y="1391182"/>
                  <a:pt x="0" y="1328574"/>
                </a:cubicBezTo>
                <a:cubicBezTo>
                  <a:pt x="0" y="1265966"/>
                  <a:pt x="40900" y="1215218"/>
                  <a:pt x="91343" y="1215218"/>
                </a:cubicBezTo>
                <a:close/>
                <a:moveTo>
                  <a:pt x="91343" y="787248"/>
                </a:moveTo>
                <a:lnTo>
                  <a:pt x="476428" y="787248"/>
                </a:lnTo>
                <a:cubicBezTo>
                  <a:pt x="526871" y="787248"/>
                  <a:pt x="567771" y="837996"/>
                  <a:pt x="567771" y="900604"/>
                </a:cubicBezTo>
                <a:cubicBezTo>
                  <a:pt x="567771" y="963212"/>
                  <a:pt x="526871" y="1013959"/>
                  <a:pt x="476428" y="1013959"/>
                </a:cubicBezTo>
                <a:lnTo>
                  <a:pt x="91343" y="1013959"/>
                </a:lnTo>
                <a:cubicBezTo>
                  <a:pt x="40900" y="1013959"/>
                  <a:pt x="0" y="963212"/>
                  <a:pt x="0" y="900604"/>
                </a:cubicBezTo>
                <a:cubicBezTo>
                  <a:pt x="0" y="837996"/>
                  <a:pt x="40900" y="787248"/>
                  <a:pt x="91343" y="787248"/>
                </a:cubicBezTo>
                <a:close/>
                <a:moveTo>
                  <a:pt x="91343" y="359278"/>
                </a:moveTo>
                <a:lnTo>
                  <a:pt x="476428" y="359278"/>
                </a:lnTo>
                <a:cubicBezTo>
                  <a:pt x="526871" y="359278"/>
                  <a:pt x="567771" y="410026"/>
                  <a:pt x="567771" y="472634"/>
                </a:cubicBezTo>
                <a:cubicBezTo>
                  <a:pt x="567771" y="535241"/>
                  <a:pt x="526871" y="585989"/>
                  <a:pt x="476428" y="585989"/>
                </a:cubicBezTo>
                <a:lnTo>
                  <a:pt x="91343" y="585989"/>
                </a:lnTo>
                <a:cubicBezTo>
                  <a:pt x="40900" y="585989"/>
                  <a:pt x="0" y="535241"/>
                  <a:pt x="0" y="472634"/>
                </a:cubicBezTo>
                <a:cubicBezTo>
                  <a:pt x="0" y="410026"/>
                  <a:pt x="40900" y="359278"/>
                  <a:pt x="91343" y="359278"/>
                </a:cubicBezTo>
                <a:close/>
                <a:moveTo>
                  <a:pt x="750244" y="0"/>
                </a:moveTo>
                <a:lnTo>
                  <a:pt x="2814452" y="0"/>
                </a:lnTo>
                <a:cubicBezTo>
                  <a:pt x="3099468" y="0"/>
                  <a:pt x="3330520" y="231052"/>
                  <a:pt x="3330520" y="516068"/>
                </a:cubicBezTo>
                <a:lnTo>
                  <a:pt x="3330520" y="3427508"/>
                </a:lnTo>
                <a:cubicBezTo>
                  <a:pt x="3330520" y="3712524"/>
                  <a:pt x="3099468" y="3943576"/>
                  <a:pt x="2814452" y="3943576"/>
                </a:cubicBezTo>
                <a:lnTo>
                  <a:pt x="750244" y="3943576"/>
                </a:lnTo>
                <a:cubicBezTo>
                  <a:pt x="577386" y="3943576"/>
                  <a:pt x="424378" y="3858590"/>
                  <a:pt x="331698" y="3727422"/>
                </a:cubicBezTo>
                <a:lnTo>
                  <a:pt x="579614" y="3727422"/>
                </a:lnTo>
                <a:cubicBezTo>
                  <a:pt x="660851" y="3727422"/>
                  <a:pt x="726722" y="3628530"/>
                  <a:pt x="726722" y="3506525"/>
                </a:cubicBezTo>
                <a:cubicBezTo>
                  <a:pt x="726722" y="3399298"/>
                  <a:pt x="675843" y="3309924"/>
                  <a:pt x="608330" y="3289974"/>
                </a:cubicBezTo>
                <a:cubicBezTo>
                  <a:pt x="675843" y="3270025"/>
                  <a:pt x="726722" y="3180650"/>
                  <a:pt x="726722" y="3073424"/>
                </a:cubicBezTo>
                <a:cubicBezTo>
                  <a:pt x="726722" y="2966194"/>
                  <a:pt x="675840" y="2876817"/>
                  <a:pt x="608324" y="2856872"/>
                </a:cubicBezTo>
                <a:cubicBezTo>
                  <a:pt x="675840" y="2836927"/>
                  <a:pt x="726722" y="2747551"/>
                  <a:pt x="726722" y="2640321"/>
                </a:cubicBezTo>
                <a:cubicBezTo>
                  <a:pt x="726722" y="2533091"/>
                  <a:pt x="675839" y="2443714"/>
                  <a:pt x="608323" y="2423769"/>
                </a:cubicBezTo>
                <a:cubicBezTo>
                  <a:pt x="675839" y="2403824"/>
                  <a:pt x="726722" y="2314448"/>
                  <a:pt x="726722" y="2207218"/>
                </a:cubicBezTo>
                <a:cubicBezTo>
                  <a:pt x="726722" y="2099988"/>
                  <a:pt x="675840" y="2010611"/>
                  <a:pt x="608324" y="1990666"/>
                </a:cubicBezTo>
                <a:cubicBezTo>
                  <a:pt x="675840" y="1970721"/>
                  <a:pt x="726722" y="1881345"/>
                  <a:pt x="726722" y="1774115"/>
                </a:cubicBezTo>
                <a:cubicBezTo>
                  <a:pt x="726722" y="1666885"/>
                  <a:pt x="675840" y="1577508"/>
                  <a:pt x="608323" y="1557563"/>
                </a:cubicBezTo>
                <a:cubicBezTo>
                  <a:pt x="675840" y="1537618"/>
                  <a:pt x="726722" y="1448242"/>
                  <a:pt x="726722" y="1341012"/>
                </a:cubicBezTo>
                <a:cubicBezTo>
                  <a:pt x="726722" y="1233782"/>
                  <a:pt x="675840" y="1144405"/>
                  <a:pt x="608324" y="1124460"/>
                </a:cubicBezTo>
                <a:cubicBezTo>
                  <a:pt x="675840" y="1104515"/>
                  <a:pt x="726722" y="1015139"/>
                  <a:pt x="726722" y="907909"/>
                </a:cubicBezTo>
                <a:cubicBezTo>
                  <a:pt x="726722" y="800679"/>
                  <a:pt x="675840" y="711302"/>
                  <a:pt x="608324" y="691357"/>
                </a:cubicBezTo>
                <a:cubicBezTo>
                  <a:pt x="675840" y="671412"/>
                  <a:pt x="726722" y="582035"/>
                  <a:pt x="726722" y="474806"/>
                </a:cubicBezTo>
                <a:cubicBezTo>
                  <a:pt x="726722" y="352801"/>
                  <a:pt x="660851" y="253908"/>
                  <a:pt x="579614" y="253908"/>
                </a:cubicBezTo>
                <a:lnTo>
                  <a:pt x="307995" y="253908"/>
                </a:lnTo>
                <a:cubicBezTo>
                  <a:pt x="396188" y="101469"/>
                  <a:pt x="561367" y="0"/>
                  <a:pt x="75024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BDB4269E-BCFD-4B49-BFE7-43886C62B58E}"/>
              </a:ext>
            </a:extLst>
          </p:cNvPr>
          <p:cNvSpPr/>
          <p:nvPr/>
        </p:nvSpPr>
        <p:spPr>
          <a:xfrm>
            <a:off x="8065590" y="3257925"/>
            <a:ext cx="219117" cy="216324"/>
          </a:xfrm>
          <a:custGeom>
            <a:avLst/>
            <a:gdLst/>
            <a:ahLst/>
            <a:cxnLst/>
            <a:rect l="l" t="t" r="r" b="b"/>
            <a:pathLst>
              <a:path w="3960440" h="3909959">
                <a:moveTo>
                  <a:pt x="3295100" y="2837905"/>
                </a:moveTo>
                <a:lnTo>
                  <a:pt x="3295100" y="3909959"/>
                </a:lnTo>
                <a:lnTo>
                  <a:pt x="2850926" y="3593378"/>
                </a:lnTo>
                <a:lnTo>
                  <a:pt x="2406751" y="3909959"/>
                </a:lnTo>
                <a:lnTo>
                  <a:pt x="2406750" y="2867478"/>
                </a:lnTo>
                <a:cubicBezTo>
                  <a:pt x="2425156" y="2874741"/>
                  <a:pt x="2445217" y="2878300"/>
                  <a:pt x="2466110" y="2878300"/>
                </a:cubicBezTo>
                <a:lnTo>
                  <a:pt x="2602491" y="2878300"/>
                </a:lnTo>
                <a:lnTo>
                  <a:pt x="2698867" y="2974676"/>
                </a:lnTo>
                <a:cubicBezTo>
                  <a:pt x="2769162" y="3044972"/>
                  <a:pt x="2883135" y="3044972"/>
                  <a:pt x="2953431" y="2974676"/>
                </a:cubicBezTo>
                <a:lnTo>
                  <a:pt x="3049807" y="2878300"/>
                </a:lnTo>
                <a:lnTo>
                  <a:pt x="3186103" y="2878300"/>
                </a:lnTo>
                <a:cubicBezTo>
                  <a:pt x="3227882" y="2878300"/>
                  <a:pt x="3266337" y="2864066"/>
                  <a:pt x="3295100" y="2837905"/>
                </a:cubicBezTo>
                <a:close/>
                <a:moveTo>
                  <a:pt x="670210" y="2051110"/>
                </a:moveTo>
                <a:lnTo>
                  <a:pt x="1930210" y="2051110"/>
                </a:lnTo>
                <a:lnTo>
                  <a:pt x="1930210" y="2231110"/>
                </a:lnTo>
                <a:lnTo>
                  <a:pt x="670210" y="2231110"/>
                </a:lnTo>
                <a:close/>
                <a:moveTo>
                  <a:pt x="2814369" y="1865836"/>
                </a:moveTo>
                <a:cubicBezTo>
                  <a:pt x="2615546" y="1865836"/>
                  <a:pt x="2454370" y="2027012"/>
                  <a:pt x="2454370" y="2225835"/>
                </a:cubicBezTo>
                <a:cubicBezTo>
                  <a:pt x="2454369" y="2424659"/>
                  <a:pt x="2615546" y="2585836"/>
                  <a:pt x="2814370" y="2585835"/>
                </a:cubicBezTo>
                <a:cubicBezTo>
                  <a:pt x="3013193" y="2585835"/>
                  <a:pt x="3174369" y="2424659"/>
                  <a:pt x="3174369" y="2225836"/>
                </a:cubicBezTo>
                <a:cubicBezTo>
                  <a:pt x="3174370" y="2027012"/>
                  <a:pt x="3013193" y="1865835"/>
                  <a:pt x="2814369" y="1865836"/>
                </a:cubicBezTo>
                <a:close/>
                <a:moveTo>
                  <a:pt x="669337" y="1674311"/>
                </a:moveTo>
                <a:lnTo>
                  <a:pt x="1929337" y="1674311"/>
                </a:lnTo>
                <a:lnTo>
                  <a:pt x="1929337" y="1854311"/>
                </a:lnTo>
                <a:lnTo>
                  <a:pt x="669337" y="1854311"/>
                </a:lnTo>
                <a:close/>
                <a:moveTo>
                  <a:pt x="2814327" y="1536678"/>
                </a:moveTo>
                <a:cubicBezTo>
                  <a:pt x="2860394" y="1536678"/>
                  <a:pt x="2906461" y="1554252"/>
                  <a:pt x="2941609" y="1589400"/>
                </a:cubicBezTo>
                <a:lnTo>
                  <a:pt x="3037985" y="1685776"/>
                </a:lnTo>
                <a:lnTo>
                  <a:pt x="3174366" y="1685775"/>
                </a:lnTo>
                <a:cubicBezTo>
                  <a:pt x="3273778" y="1685776"/>
                  <a:pt x="3354369" y="1766367"/>
                  <a:pt x="3354370" y="1865780"/>
                </a:cubicBezTo>
                <a:lnTo>
                  <a:pt x="3354369" y="2002160"/>
                </a:lnTo>
                <a:lnTo>
                  <a:pt x="3450805" y="2098596"/>
                </a:lnTo>
                <a:cubicBezTo>
                  <a:pt x="3521101" y="2168892"/>
                  <a:pt x="3521101" y="2282865"/>
                  <a:pt x="3450805" y="2353160"/>
                </a:cubicBezTo>
                <a:lnTo>
                  <a:pt x="3354370" y="2449596"/>
                </a:lnTo>
                <a:lnTo>
                  <a:pt x="3354370" y="2585892"/>
                </a:lnTo>
                <a:cubicBezTo>
                  <a:pt x="3354369" y="2685305"/>
                  <a:pt x="3273778" y="2765896"/>
                  <a:pt x="3174366" y="2765896"/>
                </a:cubicBezTo>
                <a:lnTo>
                  <a:pt x="3038070" y="2765896"/>
                </a:lnTo>
                <a:lnTo>
                  <a:pt x="2941694" y="2862272"/>
                </a:lnTo>
                <a:cubicBezTo>
                  <a:pt x="2871399" y="2932567"/>
                  <a:pt x="2757426" y="2932567"/>
                  <a:pt x="2687130" y="2862272"/>
                </a:cubicBezTo>
                <a:lnTo>
                  <a:pt x="2590754" y="2765896"/>
                </a:lnTo>
                <a:lnTo>
                  <a:pt x="2454373" y="2765896"/>
                </a:lnTo>
                <a:cubicBezTo>
                  <a:pt x="2354961" y="2765896"/>
                  <a:pt x="2274370" y="2685305"/>
                  <a:pt x="2274369" y="2585892"/>
                </a:cubicBezTo>
                <a:lnTo>
                  <a:pt x="2274369" y="2449511"/>
                </a:lnTo>
                <a:lnTo>
                  <a:pt x="2177934" y="2353075"/>
                </a:lnTo>
                <a:cubicBezTo>
                  <a:pt x="2107638" y="2282780"/>
                  <a:pt x="2107638" y="2168807"/>
                  <a:pt x="2177934" y="2098511"/>
                </a:cubicBezTo>
                <a:lnTo>
                  <a:pt x="2274370" y="2002075"/>
                </a:lnTo>
                <a:lnTo>
                  <a:pt x="2274369" y="1865780"/>
                </a:lnTo>
                <a:cubicBezTo>
                  <a:pt x="2274370" y="1766367"/>
                  <a:pt x="2354961" y="1685776"/>
                  <a:pt x="2454374" y="1685775"/>
                </a:cubicBezTo>
                <a:lnTo>
                  <a:pt x="2590669" y="1685776"/>
                </a:lnTo>
                <a:lnTo>
                  <a:pt x="2687045" y="1589400"/>
                </a:lnTo>
                <a:cubicBezTo>
                  <a:pt x="2722193" y="1554252"/>
                  <a:pt x="2768261" y="1536678"/>
                  <a:pt x="2814327" y="1536678"/>
                </a:cubicBezTo>
                <a:close/>
                <a:moveTo>
                  <a:pt x="669337" y="1341911"/>
                </a:moveTo>
                <a:lnTo>
                  <a:pt x="3189337" y="1341911"/>
                </a:lnTo>
                <a:lnTo>
                  <a:pt x="3189337" y="1521911"/>
                </a:lnTo>
                <a:lnTo>
                  <a:pt x="669337" y="1521911"/>
                </a:lnTo>
                <a:close/>
                <a:moveTo>
                  <a:pt x="669337" y="1009511"/>
                </a:moveTo>
                <a:lnTo>
                  <a:pt x="3189337" y="1009511"/>
                </a:lnTo>
                <a:lnTo>
                  <a:pt x="3189337" y="1189511"/>
                </a:lnTo>
                <a:lnTo>
                  <a:pt x="669337" y="1189511"/>
                </a:lnTo>
                <a:close/>
                <a:moveTo>
                  <a:pt x="669337" y="677111"/>
                </a:moveTo>
                <a:lnTo>
                  <a:pt x="2109337" y="677111"/>
                </a:lnTo>
                <a:lnTo>
                  <a:pt x="2109337" y="857111"/>
                </a:lnTo>
                <a:lnTo>
                  <a:pt x="669337" y="857111"/>
                </a:lnTo>
                <a:close/>
                <a:moveTo>
                  <a:pt x="0" y="0"/>
                </a:moveTo>
                <a:lnTo>
                  <a:pt x="3960440" y="0"/>
                </a:lnTo>
                <a:lnTo>
                  <a:pt x="3960440" y="3096344"/>
                </a:lnTo>
                <a:lnTo>
                  <a:pt x="3344410" y="3096344"/>
                </a:lnTo>
                <a:lnTo>
                  <a:pt x="3344410" y="2779031"/>
                </a:lnTo>
                <a:cubicBezTo>
                  <a:pt x="3354240" y="2766166"/>
                  <a:pt x="3362022" y="2751735"/>
                  <a:pt x="3367569" y="2736172"/>
                </a:cubicBezTo>
                <a:lnTo>
                  <a:pt x="3600220" y="2736172"/>
                </a:lnTo>
                <a:lnTo>
                  <a:pt x="3600220" y="360172"/>
                </a:lnTo>
                <a:lnTo>
                  <a:pt x="360220" y="360172"/>
                </a:lnTo>
                <a:lnTo>
                  <a:pt x="360220" y="2736172"/>
                </a:lnTo>
                <a:lnTo>
                  <a:pt x="2227785" y="2736172"/>
                </a:lnTo>
                <a:cubicBezTo>
                  <a:pt x="2248644" y="2792911"/>
                  <a:pt x="2296020" y="2836452"/>
                  <a:pt x="2354889" y="2852679"/>
                </a:cubicBezTo>
                <a:lnTo>
                  <a:pt x="2354889" y="3096344"/>
                </a:lnTo>
                <a:lnTo>
                  <a:pt x="0" y="309634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Trapezoid 10">
            <a:extLst>
              <a:ext uri="{FF2B5EF4-FFF2-40B4-BE49-F238E27FC236}">
                <a16:creationId xmlns:a16="http://schemas.microsoft.com/office/drawing/2014/main" id="{0AA3DCB6-5C20-4CD0-BA16-23DF88070C5F}"/>
              </a:ext>
            </a:extLst>
          </p:cNvPr>
          <p:cNvSpPr/>
          <p:nvPr/>
        </p:nvSpPr>
        <p:spPr>
          <a:xfrm>
            <a:off x="9168279" y="3308729"/>
            <a:ext cx="216347" cy="216094"/>
          </a:xfrm>
          <a:custGeom>
            <a:avLst/>
            <a:gdLst/>
            <a:ahLst/>
            <a:cxnLst/>
            <a:rect l="l" t="t" r="r" b="b"/>
            <a:pathLst>
              <a:path w="3910377" h="3905794">
                <a:moveTo>
                  <a:pt x="1" y="3797782"/>
                </a:moveTo>
                <a:lnTo>
                  <a:pt x="3910377" y="3797782"/>
                </a:lnTo>
                <a:lnTo>
                  <a:pt x="3910377" y="3905794"/>
                </a:lnTo>
                <a:lnTo>
                  <a:pt x="1" y="3905794"/>
                </a:lnTo>
                <a:close/>
                <a:moveTo>
                  <a:pt x="1757257" y="3353296"/>
                </a:moveTo>
                <a:cubicBezTo>
                  <a:pt x="1690135" y="3353296"/>
                  <a:pt x="1635721" y="3407710"/>
                  <a:pt x="1635721" y="3474832"/>
                </a:cubicBezTo>
                <a:cubicBezTo>
                  <a:pt x="1635721" y="3541954"/>
                  <a:pt x="1690135" y="3596368"/>
                  <a:pt x="1757257" y="3596368"/>
                </a:cubicBezTo>
                <a:lnTo>
                  <a:pt x="2187409" y="3596368"/>
                </a:lnTo>
                <a:cubicBezTo>
                  <a:pt x="2254531" y="3596368"/>
                  <a:pt x="2308945" y="3541954"/>
                  <a:pt x="2308945" y="3474832"/>
                </a:cubicBezTo>
                <a:cubicBezTo>
                  <a:pt x="2308945" y="3407710"/>
                  <a:pt x="2254531" y="3353296"/>
                  <a:pt x="2187409" y="3353296"/>
                </a:cubicBezTo>
                <a:close/>
                <a:moveTo>
                  <a:pt x="492288" y="2449553"/>
                </a:moveTo>
                <a:lnTo>
                  <a:pt x="472244" y="2517369"/>
                </a:lnTo>
                <a:lnTo>
                  <a:pt x="3438134" y="2517369"/>
                </a:lnTo>
                <a:lnTo>
                  <a:pt x="3418090" y="2449553"/>
                </a:lnTo>
                <a:close/>
                <a:moveTo>
                  <a:pt x="432162" y="2249610"/>
                </a:moveTo>
                <a:lnTo>
                  <a:pt x="3478215" y="2249610"/>
                </a:lnTo>
                <a:lnTo>
                  <a:pt x="3910377" y="3711740"/>
                </a:lnTo>
                <a:lnTo>
                  <a:pt x="0" y="3711740"/>
                </a:lnTo>
                <a:close/>
                <a:moveTo>
                  <a:pt x="1637280" y="544956"/>
                </a:moveTo>
                <a:cubicBezTo>
                  <a:pt x="1626413" y="544956"/>
                  <a:pt x="1615547" y="549102"/>
                  <a:pt x="1607256" y="557393"/>
                </a:cubicBezTo>
                <a:lnTo>
                  <a:pt x="796281" y="1368368"/>
                </a:lnTo>
                <a:cubicBezTo>
                  <a:pt x="779699" y="1384950"/>
                  <a:pt x="779699" y="1411834"/>
                  <a:pt x="796281" y="1428415"/>
                </a:cubicBezTo>
                <a:lnTo>
                  <a:pt x="825565" y="1457699"/>
                </a:lnTo>
                <a:cubicBezTo>
                  <a:pt x="842147" y="1474281"/>
                  <a:pt x="869031" y="1474281"/>
                  <a:pt x="885612" y="1457699"/>
                </a:cubicBezTo>
                <a:lnTo>
                  <a:pt x="1696588" y="646724"/>
                </a:lnTo>
                <a:cubicBezTo>
                  <a:pt x="1713169" y="630143"/>
                  <a:pt x="1713169" y="603258"/>
                  <a:pt x="1696588" y="586677"/>
                </a:cubicBezTo>
                <a:lnTo>
                  <a:pt x="1667304" y="557393"/>
                </a:lnTo>
                <a:cubicBezTo>
                  <a:pt x="1659013" y="549102"/>
                  <a:pt x="1648146" y="544956"/>
                  <a:pt x="1637280" y="544956"/>
                </a:cubicBezTo>
                <a:close/>
                <a:moveTo>
                  <a:pt x="1372791" y="439020"/>
                </a:moveTo>
                <a:cubicBezTo>
                  <a:pt x="1361925" y="439020"/>
                  <a:pt x="1351058" y="443165"/>
                  <a:pt x="1342767" y="451456"/>
                </a:cubicBezTo>
                <a:lnTo>
                  <a:pt x="851745" y="942478"/>
                </a:lnTo>
                <a:cubicBezTo>
                  <a:pt x="835164" y="959060"/>
                  <a:pt x="835164" y="985944"/>
                  <a:pt x="851745" y="1002526"/>
                </a:cubicBezTo>
                <a:lnTo>
                  <a:pt x="881029" y="1031810"/>
                </a:lnTo>
                <a:cubicBezTo>
                  <a:pt x="897611" y="1048392"/>
                  <a:pt x="924495" y="1048392"/>
                  <a:pt x="941077" y="1031810"/>
                </a:cubicBezTo>
                <a:lnTo>
                  <a:pt x="1432099" y="540788"/>
                </a:lnTo>
                <a:cubicBezTo>
                  <a:pt x="1448681" y="524206"/>
                  <a:pt x="1448681" y="497322"/>
                  <a:pt x="1432099" y="480740"/>
                </a:cubicBezTo>
                <a:lnTo>
                  <a:pt x="1402815" y="451456"/>
                </a:lnTo>
                <a:cubicBezTo>
                  <a:pt x="1394524" y="443165"/>
                  <a:pt x="1383658" y="439020"/>
                  <a:pt x="1372791" y="439020"/>
                </a:cubicBezTo>
                <a:close/>
                <a:moveTo>
                  <a:pt x="864042" y="270000"/>
                </a:moveTo>
                <a:lnTo>
                  <a:pt x="2945402" y="270000"/>
                </a:lnTo>
                <a:cubicBezTo>
                  <a:pt x="3094522" y="270000"/>
                  <a:pt x="3215407" y="390885"/>
                  <a:pt x="3215407" y="540005"/>
                </a:cubicBezTo>
                <a:lnTo>
                  <a:pt x="3215407" y="1619995"/>
                </a:lnTo>
                <a:cubicBezTo>
                  <a:pt x="3215407" y="1769115"/>
                  <a:pt x="3094522" y="1890000"/>
                  <a:pt x="2945402" y="1890000"/>
                </a:cubicBezTo>
                <a:lnTo>
                  <a:pt x="864042" y="1890000"/>
                </a:lnTo>
                <a:cubicBezTo>
                  <a:pt x="714922" y="1890000"/>
                  <a:pt x="594037" y="1769115"/>
                  <a:pt x="594037" y="1619995"/>
                </a:cubicBezTo>
                <a:lnTo>
                  <a:pt x="594037" y="540005"/>
                </a:lnTo>
                <a:cubicBezTo>
                  <a:pt x="594037" y="390885"/>
                  <a:pt x="714922" y="270000"/>
                  <a:pt x="864042" y="270000"/>
                </a:cubicBezTo>
                <a:close/>
                <a:moveTo>
                  <a:pt x="804042" y="180000"/>
                </a:moveTo>
                <a:cubicBezTo>
                  <a:pt x="638353" y="180000"/>
                  <a:pt x="504036" y="314317"/>
                  <a:pt x="504036" y="480006"/>
                </a:cubicBezTo>
                <a:lnTo>
                  <a:pt x="504036" y="1679994"/>
                </a:lnTo>
                <a:cubicBezTo>
                  <a:pt x="504036" y="1845683"/>
                  <a:pt x="638353" y="1980000"/>
                  <a:pt x="804042" y="1980000"/>
                </a:cubicBezTo>
                <a:lnTo>
                  <a:pt x="3027043" y="1980000"/>
                </a:lnTo>
                <a:cubicBezTo>
                  <a:pt x="3192732" y="1980000"/>
                  <a:pt x="3327049" y="1845683"/>
                  <a:pt x="3327049" y="1679994"/>
                </a:cubicBezTo>
                <a:lnTo>
                  <a:pt x="3327049" y="480006"/>
                </a:lnTo>
                <a:cubicBezTo>
                  <a:pt x="3327049" y="314317"/>
                  <a:pt x="3192732" y="180000"/>
                  <a:pt x="3027043" y="180000"/>
                </a:cubicBezTo>
                <a:close/>
                <a:moveTo>
                  <a:pt x="684043" y="0"/>
                </a:moveTo>
                <a:lnTo>
                  <a:pt x="3190330" y="0"/>
                </a:lnTo>
                <a:cubicBezTo>
                  <a:pt x="3389156" y="0"/>
                  <a:pt x="3550337" y="161181"/>
                  <a:pt x="3550337" y="360007"/>
                </a:cubicBezTo>
                <a:lnTo>
                  <a:pt x="3550337" y="1799993"/>
                </a:lnTo>
                <a:cubicBezTo>
                  <a:pt x="3550337" y="1998819"/>
                  <a:pt x="3389156" y="2160000"/>
                  <a:pt x="3190330" y="2160000"/>
                </a:cubicBezTo>
                <a:lnTo>
                  <a:pt x="684043" y="2160000"/>
                </a:lnTo>
                <a:cubicBezTo>
                  <a:pt x="485217" y="2160000"/>
                  <a:pt x="324036" y="1998819"/>
                  <a:pt x="324036" y="1799993"/>
                </a:cubicBezTo>
                <a:lnTo>
                  <a:pt x="324036" y="360007"/>
                </a:lnTo>
                <a:cubicBezTo>
                  <a:pt x="324036" y="161181"/>
                  <a:pt x="485217" y="0"/>
                  <a:pt x="684043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3" name="Frame 1">
            <a:extLst>
              <a:ext uri="{FF2B5EF4-FFF2-40B4-BE49-F238E27FC236}">
                <a16:creationId xmlns:a16="http://schemas.microsoft.com/office/drawing/2014/main" id="{BC6DDD66-2231-47C8-B14B-692211A924AC}"/>
              </a:ext>
            </a:extLst>
          </p:cNvPr>
          <p:cNvSpPr/>
          <p:nvPr/>
        </p:nvSpPr>
        <p:spPr>
          <a:xfrm>
            <a:off x="8400880" y="3364636"/>
            <a:ext cx="179191" cy="251466"/>
          </a:xfrm>
          <a:custGeom>
            <a:avLst/>
            <a:gdLst/>
            <a:ahLst/>
            <a:cxnLst/>
            <a:rect l="l" t="t" r="r" b="b"/>
            <a:pathLst>
              <a:path w="2823581" h="3962432">
                <a:moveTo>
                  <a:pt x="1366785" y="3230945"/>
                </a:moveTo>
                <a:cubicBezTo>
                  <a:pt x="1292218" y="3230945"/>
                  <a:pt x="1231770" y="3291393"/>
                  <a:pt x="1231770" y="3365960"/>
                </a:cubicBezTo>
                <a:cubicBezTo>
                  <a:pt x="1231770" y="3440527"/>
                  <a:pt x="1292218" y="3500975"/>
                  <a:pt x="1366785" y="3500975"/>
                </a:cubicBezTo>
                <a:cubicBezTo>
                  <a:pt x="1441352" y="3500975"/>
                  <a:pt x="1501800" y="3440527"/>
                  <a:pt x="1501800" y="3365960"/>
                </a:cubicBezTo>
                <a:cubicBezTo>
                  <a:pt x="1501800" y="3291393"/>
                  <a:pt x="1441352" y="3230945"/>
                  <a:pt x="1366785" y="3230945"/>
                </a:cubicBezTo>
                <a:close/>
                <a:moveTo>
                  <a:pt x="1699205" y="3185940"/>
                </a:moveTo>
                <a:cubicBezTo>
                  <a:pt x="1674349" y="3185940"/>
                  <a:pt x="1654200" y="3206089"/>
                  <a:pt x="1654200" y="3230945"/>
                </a:cubicBezTo>
                <a:cubicBezTo>
                  <a:pt x="1654200" y="3255801"/>
                  <a:pt x="1674349" y="3275950"/>
                  <a:pt x="1699205" y="3275950"/>
                </a:cubicBezTo>
                <a:cubicBezTo>
                  <a:pt x="1724061" y="3275950"/>
                  <a:pt x="1744210" y="3255801"/>
                  <a:pt x="1744210" y="3230945"/>
                </a:cubicBezTo>
                <a:cubicBezTo>
                  <a:pt x="1744210" y="3206089"/>
                  <a:pt x="1724061" y="3185940"/>
                  <a:pt x="1699205" y="3185940"/>
                </a:cubicBezTo>
                <a:close/>
                <a:moveTo>
                  <a:pt x="1501800" y="2830204"/>
                </a:moveTo>
                <a:cubicBezTo>
                  <a:pt x="1452089" y="2830204"/>
                  <a:pt x="1411790" y="2870503"/>
                  <a:pt x="1411790" y="2920214"/>
                </a:cubicBezTo>
                <a:cubicBezTo>
                  <a:pt x="1411790" y="2969925"/>
                  <a:pt x="1452089" y="3010224"/>
                  <a:pt x="1501800" y="3010224"/>
                </a:cubicBezTo>
                <a:cubicBezTo>
                  <a:pt x="1551511" y="3010224"/>
                  <a:pt x="1591810" y="2969925"/>
                  <a:pt x="1591810" y="2920214"/>
                </a:cubicBezTo>
                <a:cubicBezTo>
                  <a:pt x="1591810" y="2870503"/>
                  <a:pt x="1551511" y="2830204"/>
                  <a:pt x="1501800" y="2830204"/>
                </a:cubicBezTo>
                <a:close/>
                <a:moveTo>
                  <a:pt x="322536" y="2413264"/>
                </a:moveTo>
                <a:lnTo>
                  <a:pt x="1264147" y="2413264"/>
                </a:lnTo>
                <a:lnTo>
                  <a:pt x="682536" y="3458376"/>
                </a:lnTo>
                <a:lnTo>
                  <a:pt x="898974" y="3458376"/>
                </a:lnTo>
                <a:lnTo>
                  <a:pt x="1480585" y="2413264"/>
                </a:lnTo>
                <a:lnTo>
                  <a:pt x="1978720" y="2413264"/>
                </a:lnTo>
                <a:lnTo>
                  <a:pt x="1978720" y="3628270"/>
                </a:lnTo>
                <a:lnTo>
                  <a:pt x="322536" y="3628270"/>
                </a:lnTo>
                <a:close/>
                <a:moveTo>
                  <a:pt x="322536" y="2153598"/>
                </a:moveTo>
                <a:lnTo>
                  <a:pt x="682536" y="2153598"/>
                </a:lnTo>
                <a:lnTo>
                  <a:pt x="682536" y="2261598"/>
                </a:lnTo>
                <a:lnTo>
                  <a:pt x="322536" y="2261598"/>
                </a:lnTo>
                <a:close/>
                <a:moveTo>
                  <a:pt x="322536" y="1870494"/>
                </a:moveTo>
                <a:lnTo>
                  <a:pt x="826536" y="1870494"/>
                </a:lnTo>
                <a:lnTo>
                  <a:pt x="826536" y="1978494"/>
                </a:lnTo>
                <a:lnTo>
                  <a:pt x="322536" y="1978494"/>
                </a:lnTo>
                <a:close/>
                <a:moveTo>
                  <a:pt x="322536" y="1587391"/>
                </a:moveTo>
                <a:lnTo>
                  <a:pt x="682536" y="1587391"/>
                </a:lnTo>
                <a:lnTo>
                  <a:pt x="682536" y="1695391"/>
                </a:lnTo>
                <a:lnTo>
                  <a:pt x="322536" y="1695391"/>
                </a:lnTo>
                <a:close/>
                <a:moveTo>
                  <a:pt x="322536" y="1304288"/>
                </a:moveTo>
                <a:lnTo>
                  <a:pt x="826536" y="1304288"/>
                </a:lnTo>
                <a:lnTo>
                  <a:pt x="826536" y="1412288"/>
                </a:lnTo>
                <a:lnTo>
                  <a:pt x="322536" y="1412288"/>
                </a:lnTo>
                <a:close/>
                <a:moveTo>
                  <a:pt x="1733633" y="1039034"/>
                </a:moveTo>
                <a:lnTo>
                  <a:pt x="1735422" y="1042133"/>
                </a:lnTo>
                <a:lnTo>
                  <a:pt x="176045" y="1042133"/>
                </a:lnTo>
                <a:lnTo>
                  <a:pt x="176045" y="3786387"/>
                </a:lnTo>
                <a:lnTo>
                  <a:pt x="2128211" y="3786387"/>
                </a:lnTo>
                <a:lnTo>
                  <a:pt x="2128211" y="1722464"/>
                </a:lnTo>
                <a:lnTo>
                  <a:pt x="2131710" y="1728524"/>
                </a:lnTo>
                <a:lnTo>
                  <a:pt x="2527059" y="1040609"/>
                </a:lnTo>
                <a:lnTo>
                  <a:pt x="2244788" y="1040049"/>
                </a:lnTo>
                <a:lnTo>
                  <a:pt x="1480585" y="2413264"/>
                </a:lnTo>
                <a:lnTo>
                  <a:pt x="1264147" y="2413264"/>
                </a:lnTo>
                <a:lnTo>
                  <a:pt x="2028589" y="1039620"/>
                </a:lnTo>
                <a:close/>
                <a:moveTo>
                  <a:pt x="2607143" y="0"/>
                </a:moveTo>
                <a:lnTo>
                  <a:pt x="2823581" y="0"/>
                </a:lnTo>
                <a:lnTo>
                  <a:pt x="2342071" y="865238"/>
                </a:lnTo>
                <a:lnTo>
                  <a:pt x="2823581" y="866194"/>
                </a:lnTo>
                <a:lnTo>
                  <a:pt x="2304256" y="1769829"/>
                </a:lnTo>
                <a:lnTo>
                  <a:pt x="2304256" y="3962432"/>
                </a:lnTo>
                <a:lnTo>
                  <a:pt x="0" y="3962432"/>
                </a:lnTo>
                <a:lnTo>
                  <a:pt x="0" y="866088"/>
                </a:lnTo>
                <a:lnTo>
                  <a:pt x="1767662" y="866088"/>
                </a:lnTo>
                <a:lnTo>
                  <a:pt x="1766512" y="864096"/>
                </a:lnTo>
                <a:lnTo>
                  <a:pt x="2125872" y="864809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4" name="Rounded Rectangle 13">
            <a:extLst>
              <a:ext uri="{FF2B5EF4-FFF2-40B4-BE49-F238E27FC236}">
                <a16:creationId xmlns:a16="http://schemas.microsoft.com/office/drawing/2014/main" id="{6550A958-9DC4-4B74-BE57-B29C7B3A8AA2}"/>
              </a:ext>
            </a:extLst>
          </p:cNvPr>
          <p:cNvSpPr/>
          <p:nvPr/>
        </p:nvSpPr>
        <p:spPr>
          <a:xfrm>
            <a:off x="7363042" y="3010877"/>
            <a:ext cx="215134" cy="218108"/>
          </a:xfrm>
          <a:custGeom>
            <a:avLst/>
            <a:gdLst/>
            <a:ahLst/>
            <a:cxnLst/>
            <a:rect l="l" t="t" r="r" b="b"/>
            <a:pathLst>
              <a:path w="3888432" h="3942206">
                <a:moveTo>
                  <a:pt x="1453000" y="1601409"/>
                </a:moveTo>
                <a:cubicBezTo>
                  <a:pt x="1680098" y="1620345"/>
                  <a:pt x="1856954" y="1803084"/>
                  <a:pt x="1869413" y="2027696"/>
                </a:cubicBezTo>
                <a:lnTo>
                  <a:pt x="1872208" y="2027696"/>
                </a:lnTo>
                <a:lnTo>
                  <a:pt x="1870771" y="2041950"/>
                </a:lnTo>
                <a:cubicBezTo>
                  <a:pt x="1872125" y="2046931"/>
                  <a:pt x="1872208" y="2051970"/>
                  <a:pt x="1872208" y="2057028"/>
                </a:cubicBezTo>
                <a:lnTo>
                  <a:pt x="1869251" y="2057028"/>
                </a:lnTo>
                <a:cubicBezTo>
                  <a:pt x="1864239" y="2147995"/>
                  <a:pt x="1832360" y="2231721"/>
                  <a:pt x="1781132" y="2300327"/>
                </a:cubicBezTo>
                <a:cubicBezTo>
                  <a:pt x="1950316" y="2429200"/>
                  <a:pt x="2035534" y="2648956"/>
                  <a:pt x="1981509" y="2865351"/>
                </a:cubicBezTo>
                <a:lnTo>
                  <a:pt x="1982520" y="2865600"/>
                </a:lnTo>
                <a:lnTo>
                  <a:pt x="1980566" y="2871182"/>
                </a:lnTo>
                <a:cubicBezTo>
                  <a:pt x="1980626" y="2873091"/>
                  <a:pt x="1980159" y="2874868"/>
                  <a:pt x="1979683" y="2876643"/>
                </a:cubicBezTo>
                <a:lnTo>
                  <a:pt x="1978743" y="2876391"/>
                </a:lnTo>
                <a:cubicBezTo>
                  <a:pt x="1906261" y="3151032"/>
                  <a:pt x="1635868" y="3325676"/>
                  <a:pt x="1354542" y="3278315"/>
                </a:cubicBezTo>
                <a:cubicBezTo>
                  <a:pt x="1069459" y="3230321"/>
                  <a:pt x="869630" y="2970597"/>
                  <a:pt x="896310" y="2682736"/>
                </a:cubicBezTo>
                <a:lnTo>
                  <a:pt x="1167265" y="2707851"/>
                </a:lnTo>
                <a:cubicBezTo>
                  <a:pt x="1153731" y="2853876"/>
                  <a:pt x="1255101" y="2985630"/>
                  <a:pt x="1399718" y="3009977"/>
                </a:cubicBezTo>
                <a:cubicBezTo>
                  <a:pt x="1542430" y="3034002"/>
                  <a:pt x="1679594" y="2945407"/>
                  <a:pt x="1716364" y="2806087"/>
                </a:cubicBezTo>
                <a:lnTo>
                  <a:pt x="1712955" y="2805174"/>
                </a:lnTo>
                <a:cubicBezTo>
                  <a:pt x="1747358" y="2676781"/>
                  <a:pt x="1683513" y="2544996"/>
                  <a:pt x="1566965" y="2489087"/>
                </a:cubicBezTo>
                <a:lnTo>
                  <a:pt x="1264746" y="2489087"/>
                </a:lnTo>
                <a:lnTo>
                  <a:pt x="1264746" y="2260487"/>
                </a:lnTo>
                <a:lnTo>
                  <a:pt x="1415008" y="2260487"/>
                </a:lnTo>
                <a:lnTo>
                  <a:pt x="1415008" y="2256296"/>
                </a:lnTo>
                <a:cubicBezTo>
                  <a:pt x="1536452" y="2256296"/>
                  <a:pt x="1635778" y="2161595"/>
                  <a:pt x="1642171" y="2041950"/>
                </a:cubicBezTo>
                <a:cubicBezTo>
                  <a:pt x="1635763" y="1929831"/>
                  <a:pt x="1547414" y="1838675"/>
                  <a:pt x="1434004" y="1829219"/>
                </a:cubicBezTo>
                <a:cubicBezTo>
                  <a:pt x="1315527" y="1819340"/>
                  <a:pt x="1209255" y="1901922"/>
                  <a:pt x="1189565" y="2019168"/>
                </a:cubicBezTo>
                <a:lnTo>
                  <a:pt x="964122" y="1981307"/>
                </a:lnTo>
                <a:cubicBezTo>
                  <a:pt x="1003502" y="1746815"/>
                  <a:pt x="1216047" y="1581651"/>
                  <a:pt x="1453000" y="1601409"/>
                </a:cubicBezTo>
                <a:close/>
                <a:moveTo>
                  <a:pt x="2506326" y="1599809"/>
                </a:moveTo>
                <a:lnTo>
                  <a:pt x="2808312" y="1599809"/>
                </a:lnTo>
                <a:lnTo>
                  <a:pt x="2808312" y="3286048"/>
                </a:lnTo>
                <a:lnTo>
                  <a:pt x="2506326" y="3286048"/>
                </a:lnTo>
                <a:lnTo>
                  <a:pt x="2506326" y="2027562"/>
                </a:lnTo>
                <a:cubicBezTo>
                  <a:pt x="2437265" y="2054915"/>
                  <a:pt x="2361553" y="2063151"/>
                  <a:pt x="2286403" y="2052407"/>
                </a:cubicBezTo>
                <a:lnTo>
                  <a:pt x="2327809" y="1762799"/>
                </a:lnTo>
                <a:cubicBezTo>
                  <a:pt x="2374863" y="1769526"/>
                  <a:pt x="2422529" y="1755590"/>
                  <a:pt x="2458548" y="1724574"/>
                </a:cubicBezTo>
                <a:cubicBezTo>
                  <a:pt x="2481217" y="1705053"/>
                  <a:pt x="2497881" y="1679966"/>
                  <a:pt x="2506326" y="1651907"/>
                </a:cubicBezTo>
                <a:close/>
                <a:moveTo>
                  <a:pt x="780856" y="1311430"/>
                </a:moveTo>
                <a:cubicBezTo>
                  <a:pt x="568646" y="1311430"/>
                  <a:pt x="396615" y="1483461"/>
                  <a:pt x="396615" y="1695671"/>
                </a:cubicBezTo>
                <a:lnTo>
                  <a:pt x="396615" y="3232587"/>
                </a:lnTo>
                <a:cubicBezTo>
                  <a:pt x="396615" y="3444797"/>
                  <a:pt x="568646" y="3616828"/>
                  <a:pt x="780856" y="3616828"/>
                </a:cubicBezTo>
                <a:lnTo>
                  <a:pt x="3084614" y="3616828"/>
                </a:lnTo>
                <a:cubicBezTo>
                  <a:pt x="3296824" y="3616828"/>
                  <a:pt x="3468855" y="3444797"/>
                  <a:pt x="3468855" y="3232587"/>
                </a:cubicBezTo>
                <a:lnTo>
                  <a:pt x="3468855" y="1695671"/>
                </a:lnTo>
                <a:cubicBezTo>
                  <a:pt x="3468855" y="1483461"/>
                  <a:pt x="3296824" y="1311430"/>
                  <a:pt x="3084614" y="1311430"/>
                </a:cubicBezTo>
                <a:close/>
                <a:moveTo>
                  <a:pt x="1409449" y="666804"/>
                </a:moveTo>
                <a:cubicBezTo>
                  <a:pt x="1353794" y="703063"/>
                  <a:pt x="1319153" y="766374"/>
                  <a:pt x="1319153" y="837776"/>
                </a:cubicBezTo>
                <a:cubicBezTo>
                  <a:pt x="1319153" y="957083"/>
                  <a:pt x="1415870" y="1053800"/>
                  <a:pt x="1535177" y="1053800"/>
                </a:cubicBezTo>
                <a:cubicBezTo>
                  <a:pt x="1654484" y="1053800"/>
                  <a:pt x="1751201" y="957083"/>
                  <a:pt x="1751201" y="837776"/>
                </a:cubicBezTo>
                <a:cubicBezTo>
                  <a:pt x="1751201" y="766374"/>
                  <a:pt x="1716560" y="703063"/>
                  <a:pt x="1660905" y="666804"/>
                </a:cubicBezTo>
                <a:lnTo>
                  <a:pt x="1660905" y="785396"/>
                </a:lnTo>
                <a:cubicBezTo>
                  <a:pt x="1660905" y="854094"/>
                  <a:pt x="1605215" y="909784"/>
                  <a:pt x="1536517" y="909784"/>
                </a:cubicBezTo>
                <a:lnTo>
                  <a:pt x="1533837" y="909784"/>
                </a:lnTo>
                <a:cubicBezTo>
                  <a:pt x="1465139" y="909784"/>
                  <a:pt x="1409449" y="854094"/>
                  <a:pt x="1409449" y="785396"/>
                </a:cubicBezTo>
                <a:close/>
                <a:moveTo>
                  <a:pt x="2472344" y="664338"/>
                </a:moveTo>
                <a:lnTo>
                  <a:pt x="2472344" y="785396"/>
                </a:lnTo>
                <a:cubicBezTo>
                  <a:pt x="2472344" y="854094"/>
                  <a:pt x="2416654" y="909784"/>
                  <a:pt x="2347956" y="909784"/>
                </a:cubicBezTo>
                <a:lnTo>
                  <a:pt x="2345276" y="909784"/>
                </a:lnTo>
                <a:cubicBezTo>
                  <a:pt x="2276578" y="909784"/>
                  <a:pt x="2220888" y="854094"/>
                  <a:pt x="2220888" y="785396"/>
                </a:cubicBezTo>
                <a:lnTo>
                  <a:pt x="2220888" y="669270"/>
                </a:lnTo>
                <a:cubicBezTo>
                  <a:pt x="2167348" y="705921"/>
                  <a:pt x="2134250" y="767983"/>
                  <a:pt x="2134250" y="837776"/>
                </a:cubicBezTo>
                <a:cubicBezTo>
                  <a:pt x="2134250" y="957083"/>
                  <a:pt x="2230967" y="1053800"/>
                  <a:pt x="2350274" y="1053800"/>
                </a:cubicBezTo>
                <a:cubicBezTo>
                  <a:pt x="2469581" y="1053800"/>
                  <a:pt x="2566298" y="957083"/>
                  <a:pt x="2566298" y="837776"/>
                </a:cubicBezTo>
                <a:cubicBezTo>
                  <a:pt x="2566298" y="764763"/>
                  <a:pt x="2530076" y="700210"/>
                  <a:pt x="2472344" y="664338"/>
                </a:cubicBezTo>
                <a:close/>
                <a:moveTo>
                  <a:pt x="598010" y="664338"/>
                </a:moveTo>
                <a:cubicBezTo>
                  <a:pt x="540278" y="700210"/>
                  <a:pt x="504056" y="764763"/>
                  <a:pt x="504056" y="837776"/>
                </a:cubicBezTo>
                <a:cubicBezTo>
                  <a:pt x="504056" y="957083"/>
                  <a:pt x="600773" y="1053800"/>
                  <a:pt x="720080" y="1053800"/>
                </a:cubicBezTo>
                <a:cubicBezTo>
                  <a:pt x="839387" y="1053800"/>
                  <a:pt x="936104" y="957083"/>
                  <a:pt x="936104" y="837776"/>
                </a:cubicBezTo>
                <a:cubicBezTo>
                  <a:pt x="936104" y="767983"/>
                  <a:pt x="903007" y="705921"/>
                  <a:pt x="849466" y="669270"/>
                </a:cubicBezTo>
                <a:lnTo>
                  <a:pt x="849466" y="785396"/>
                </a:lnTo>
                <a:cubicBezTo>
                  <a:pt x="849466" y="854094"/>
                  <a:pt x="793776" y="909784"/>
                  <a:pt x="725078" y="909784"/>
                </a:cubicBezTo>
                <a:lnTo>
                  <a:pt x="722398" y="909784"/>
                </a:lnTo>
                <a:cubicBezTo>
                  <a:pt x="653700" y="909784"/>
                  <a:pt x="598010" y="854094"/>
                  <a:pt x="598010" y="785396"/>
                </a:cubicBezTo>
                <a:close/>
                <a:moveTo>
                  <a:pt x="3283783" y="661871"/>
                </a:moveTo>
                <a:lnTo>
                  <a:pt x="3283783" y="785396"/>
                </a:lnTo>
                <a:cubicBezTo>
                  <a:pt x="3283783" y="854094"/>
                  <a:pt x="3228093" y="909784"/>
                  <a:pt x="3159395" y="909784"/>
                </a:cubicBezTo>
                <a:lnTo>
                  <a:pt x="3156715" y="909784"/>
                </a:lnTo>
                <a:cubicBezTo>
                  <a:pt x="3088017" y="909784"/>
                  <a:pt x="3032327" y="854094"/>
                  <a:pt x="3032327" y="785396"/>
                </a:cubicBezTo>
                <a:lnTo>
                  <a:pt x="3032327" y="671736"/>
                </a:lnTo>
                <a:cubicBezTo>
                  <a:pt x="2980939" y="708781"/>
                  <a:pt x="2949347" y="769589"/>
                  <a:pt x="2949347" y="837776"/>
                </a:cubicBezTo>
                <a:cubicBezTo>
                  <a:pt x="2949347" y="957083"/>
                  <a:pt x="3046064" y="1053800"/>
                  <a:pt x="3165371" y="1053800"/>
                </a:cubicBezTo>
                <a:cubicBezTo>
                  <a:pt x="3284678" y="1053800"/>
                  <a:pt x="3381395" y="957083"/>
                  <a:pt x="3381395" y="837776"/>
                </a:cubicBezTo>
                <a:cubicBezTo>
                  <a:pt x="3381395" y="763152"/>
                  <a:pt x="3343557" y="697365"/>
                  <a:pt x="3283783" y="661871"/>
                </a:cubicBezTo>
                <a:close/>
                <a:moveTo>
                  <a:pt x="722398" y="0"/>
                </a:moveTo>
                <a:lnTo>
                  <a:pt x="725078" y="0"/>
                </a:lnTo>
                <a:cubicBezTo>
                  <a:pt x="793776" y="0"/>
                  <a:pt x="849466" y="55690"/>
                  <a:pt x="849466" y="124388"/>
                </a:cubicBezTo>
                <a:lnTo>
                  <a:pt x="849466" y="405728"/>
                </a:lnTo>
                <a:lnTo>
                  <a:pt x="1409449" y="405728"/>
                </a:lnTo>
                <a:lnTo>
                  <a:pt x="1409449" y="124388"/>
                </a:lnTo>
                <a:cubicBezTo>
                  <a:pt x="1409449" y="55690"/>
                  <a:pt x="1465139" y="0"/>
                  <a:pt x="1533837" y="0"/>
                </a:cubicBezTo>
                <a:lnTo>
                  <a:pt x="1536517" y="0"/>
                </a:lnTo>
                <a:cubicBezTo>
                  <a:pt x="1605215" y="0"/>
                  <a:pt x="1660905" y="55690"/>
                  <a:pt x="1660905" y="124388"/>
                </a:cubicBezTo>
                <a:lnTo>
                  <a:pt x="1660905" y="405728"/>
                </a:lnTo>
                <a:lnTo>
                  <a:pt x="2220888" y="405728"/>
                </a:lnTo>
                <a:lnTo>
                  <a:pt x="2220888" y="124388"/>
                </a:lnTo>
                <a:cubicBezTo>
                  <a:pt x="2220888" y="55690"/>
                  <a:pt x="2276578" y="0"/>
                  <a:pt x="2345276" y="0"/>
                </a:cubicBezTo>
                <a:lnTo>
                  <a:pt x="2347956" y="0"/>
                </a:lnTo>
                <a:cubicBezTo>
                  <a:pt x="2416654" y="0"/>
                  <a:pt x="2472344" y="55690"/>
                  <a:pt x="2472344" y="124388"/>
                </a:cubicBezTo>
                <a:lnTo>
                  <a:pt x="2472344" y="405728"/>
                </a:lnTo>
                <a:lnTo>
                  <a:pt x="3032327" y="405728"/>
                </a:lnTo>
                <a:lnTo>
                  <a:pt x="3032327" y="124388"/>
                </a:lnTo>
                <a:cubicBezTo>
                  <a:pt x="3032327" y="55690"/>
                  <a:pt x="3088017" y="0"/>
                  <a:pt x="3156715" y="0"/>
                </a:cubicBezTo>
                <a:lnTo>
                  <a:pt x="3159395" y="0"/>
                </a:lnTo>
                <a:cubicBezTo>
                  <a:pt x="3228093" y="0"/>
                  <a:pt x="3283783" y="55690"/>
                  <a:pt x="3283783" y="124388"/>
                </a:cubicBezTo>
                <a:lnTo>
                  <a:pt x="3283783" y="406407"/>
                </a:lnTo>
                <a:cubicBezTo>
                  <a:pt x="3618342" y="409380"/>
                  <a:pt x="3888432" y="681706"/>
                  <a:pt x="3888432" y="1017114"/>
                </a:cubicBezTo>
                <a:lnTo>
                  <a:pt x="3888432" y="3330820"/>
                </a:lnTo>
                <a:cubicBezTo>
                  <a:pt x="3888432" y="3668479"/>
                  <a:pt x="3614705" y="3942206"/>
                  <a:pt x="3277046" y="3942206"/>
                </a:cubicBezTo>
                <a:lnTo>
                  <a:pt x="611386" y="3942206"/>
                </a:lnTo>
                <a:cubicBezTo>
                  <a:pt x="273727" y="3942206"/>
                  <a:pt x="0" y="3668479"/>
                  <a:pt x="0" y="3330820"/>
                </a:cubicBezTo>
                <a:lnTo>
                  <a:pt x="0" y="1017114"/>
                </a:lnTo>
                <a:cubicBezTo>
                  <a:pt x="0" y="683934"/>
                  <a:pt x="266514" y="413001"/>
                  <a:pt x="598010" y="407076"/>
                </a:cubicBezTo>
                <a:lnTo>
                  <a:pt x="598010" y="124388"/>
                </a:lnTo>
                <a:cubicBezTo>
                  <a:pt x="598010" y="55690"/>
                  <a:pt x="653700" y="0"/>
                  <a:pt x="722398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Rounded Rectangle 1">
            <a:extLst>
              <a:ext uri="{FF2B5EF4-FFF2-40B4-BE49-F238E27FC236}">
                <a16:creationId xmlns:a16="http://schemas.microsoft.com/office/drawing/2014/main" id="{F0DEFBA3-B7B4-4970-892F-347DB899B861}"/>
              </a:ext>
            </a:extLst>
          </p:cNvPr>
          <p:cNvSpPr>
            <a:spLocks noChangeAspect="1"/>
          </p:cNvSpPr>
          <p:nvPr/>
        </p:nvSpPr>
        <p:spPr>
          <a:xfrm>
            <a:off x="7371439" y="3659853"/>
            <a:ext cx="215851" cy="215422"/>
          </a:xfrm>
          <a:custGeom>
            <a:avLst/>
            <a:gdLst/>
            <a:ahLst/>
            <a:cxnLst/>
            <a:rect l="l" t="t" r="r" b="b"/>
            <a:pathLst>
              <a:path w="3946887" h="3939047">
                <a:moveTo>
                  <a:pt x="765977" y="3064022"/>
                </a:moveTo>
                <a:cubicBezTo>
                  <a:pt x="958863" y="3071779"/>
                  <a:pt x="1109901" y="3151746"/>
                  <a:pt x="1109901" y="3249107"/>
                </a:cubicBezTo>
                <a:cubicBezTo>
                  <a:pt x="1109901" y="3346468"/>
                  <a:pt x="958863" y="3426435"/>
                  <a:pt x="765977" y="3434193"/>
                </a:cubicBezTo>
                <a:close/>
                <a:moveTo>
                  <a:pt x="765977" y="2547318"/>
                </a:moveTo>
                <a:cubicBezTo>
                  <a:pt x="948057" y="2560455"/>
                  <a:pt x="1083688" y="2624394"/>
                  <a:pt x="1083688" y="2700781"/>
                </a:cubicBezTo>
                <a:cubicBezTo>
                  <a:pt x="1083688" y="2773409"/>
                  <a:pt x="961075" y="2834785"/>
                  <a:pt x="792450" y="2852143"/>
                </a:cubicBezTo>
                <a:lnTo>
                  <a:pt x="765977" y="2849480"/>
                </a:lnTo>
                <a:close/>
                <a:moveTo>
                  <a:pt x="587140" y="2354975"/>
                </a:moveTo>
                <a:cubicBezTo>
                  <a:pt x="567386" y="2354975"/>
                  <a:pt x="551372" y="2370989"/>
                  <a:pt x="551372" y="2390743"/>
                </a:cubicBezTo>
                <a:lnTo>
                  <a:pt x="551372" y="3615351"/>
                </a:lnTo>
                <a:cubicBezTo>
                  <a:pt x="551372" y="3635105"/>
                  <a:pt x="567386" y="3651119"/>
                  <a:pt x="587140" y="3651119"/>
                </a:cubicBezTo>
                <a:lnTo>
                  <a:pt x="730209" y="3651119"/>
                </a:lnTo>
                <a:cubicBezTo>
                  <a:pt x="730484" y="3651119"/>
                  <a:pt x="730758" y="3651116"/>
                  <a:pt x="731024" y="3650782"/>
                </a:cubicBezTo>
                <a:lnTo>
                  <a:pt x="731024" y="3651119"/>
                </a:lnTo>
                <a:cubicBezTo>
                  <a:pt x="1059118" y="3651119"/>
                  <a:pt x="1325090" y="3471132"/>
                  <a:pt x="1325090" y="3249107"/>
                </a:cubicBezTo>
                <a:cubicBezTo>
                  <a:pt x="1325090" y="3123031"/>
                  <a:pt x="1239327" y="3010509"/>
                  <a:pt x="1104336" y="2938568"/>
                </a:cubicBezTo>
                <a:cubicBezTo>
                  <a:pt x="1206410" y="2877282"/>
                  <a:pt x="1268790" y="2793272"/>
                  <a:pt x="1268790" y="2700781"/>
                </a:cubicBezTo>
                <a:cubicBezTo>
                  <a:pt x="1268790" y="2522535"/>
                  <a:pt x="1037112" y="2375788"/>
                  <a:pt x="739368" y="2358769"/>
                </a:cubicBezTo>
                <a:lnTo>
                  <a:pt x="730209" y="2354975"/>
                </a:lnTo>
                <a:close/>
                <a:moveTo>
                  <a:pt x="3054709" y="2342142"/>
                </a:moveTo>
                <a:cubicBezTo>
                  <a:pt x="2996915" y="2341915"/>
                  <a:pt x="2938323" y="2354512"/>
                  <a:pt x="2881391" y="2381065"/>
                </a:cubicBezTo>
                <a:cubicBezTo>
                  <a:pt x="2695596" y="2467721"/>
                  <a:pt x="2566335" y="2685988"/>
                  <a:pt x="2550788" y="2939311"/>
                </a:cubicBezTo>
                <a:cubicBezTo>
                  <a:pt x="2536401" y="3173738"/>
                  <a:pt x="2621911" y="3399792"/>
                  <a:pt x="2774223" y="3529981"/>
                </a:cubicBezTo>
                <a:cubicBezTo>
                  <a:pt x="2983215" y="3708617"/>
                  <a:pt x="3262581" y="3662373"/>
                  <a:pt x="3429565" y="3421501"/>
                </a:cubicBezTo>
                <a:lnTo>
                  <a:pt x="3299977" y="3272997"/>
                </a:lnTo>
                <a:cubicBezTo>
                  <a:pt x="3194437" y="3469070"/>
                  <a:pt x="3000760" y="3505824"/>
                  <a:pt x="2864358" y="3355666"/>
                </a:cubicBezTo>
                <a:cubicBezTo>
                  <a:pt x="2779650" y="3262415"/>
                  <a:pt x="2732995" y="3113000"/>
                  <a:pt x="2740355" y="2958543"/>
                </a:cubicBezTo>
                <a:cubicBezTo>
                  <a:pt x="2748625" y="2784989"/>
                  <a:pt x="2823614" y="2633282"/>
                  <a:pt x="2933868" y="2567053"/>
                </a:cubicBezTo>
                <a:cubicBezTo>
                  <a:pt x="3083885" y="2476938"/>
                  <a:pt x="3256243" y="2568598"/>
                  <a:pt x="3331338" y="2778426"/>
                </a:cubicBezTo>
                <a:lnTo>
                  <a:pt x="3486911" y="2659887"/>
                </a:lnTo>
                <a:cubicBezTo>
                  <a:pt x="3394283" y="2458928"/>
                  <a:pt x="3228089" y="2342825"/>
                  <a:pt x="3054709" y="2342142"/>
                </a:cubicBezTo>
                <a:close/>
                <a:moveTo>
                  <a:pt x="2386893" y="2067047"/>
                </a:moveTo>
                <a:lnTo>
                  <a:pt x="3634881" y="2067047"/>
                </a:lnTo>
                <a:cubicBezTo>
                  <a:pt x="3807197" y="2067047"/>
                  <a:pt x="3946887" y="2206737"/>
                  <a:pt x="3946887" y="2379053"/>
                </a:cubicBezTo>
                <a:lnTo>
                  <a:pt x="3946887" y="3627041"/>
                </a:lnTo>
                <a:cubicBezTo>
                  <a:pt x="3946887" y="3799357"/>
                  <a:pt x="3807197" y="3939047"/>
                  <a:pt x="3634881" y="3939047"/>
                </a:cubicBezTo>
                <a:lnTo>
                  <a:pt x="2386893" y="3939047"/>
                </a:lnTo>
                <a:cubicBezTo>
                  <a:pt x="2214577" y="3939047"/>
                  <a:pt x="2074887" y="3799357"/>
                  <a:pt x="2074887" y="3627041"/>
                </a:cubicBezTo>
                <a:lnTo>
                  <a:pt x="2074887" y="2379053"/>
                </a:lnTo>
                <a:cubicBezTo>
                  <a:pt x="2074887" y="2206737"/>
                  <a:pt x="2214577" y="2067047"/>
                  <a:pt x="2386893" y="2067047"/>
                </a:cubicBezTo>
                <a:close/>
                <a:moveTo>
                  <a:pt x="312006" y="2067047"/>
                </a:moveTo>
                <a:lnTo>
                  <a:pt x="1559994" y="2067047"/>
                </a:lnTo>
                <a:cubicBezTo>
                  <a:pt x="1732310" y="2067047"/>
                  <a:pt x="1872000" y="2206737"/>
                  <a:pt x="1872000" y="2379053"/>
                </a:cubicBezTo>
                <a:lnTo>
                  <a:pt x="1872000" y="3627041"/>
                </a:lnTo>
                <a:cubicBezTo>
                  <a:pt x="1872000" y="3799357"/>
                  <a:pt x="1732310" y="3939047"/>
                  <a:pt x="1559994" y="3939047"/>
                </a:cubicBezTo>
                <a:lnTo>
                  <a:pt x="312006" y="3939047"/>
                </a:lnTo>
                <a:cubicBezTo>
                  <a:pt x="139690" y="3939047"/>
                  <a:pt x="0" y="3799357"/>
                  <a:pt x="0" y="3627041"/>
                </a:cubicBezTo>
                <a:lnTo>
                  <a:pt x="0" y="2379053"/>
                </a:lnTo>
                <a:cubicBezTo>
                  <a:pt x="0" y="2206737"/>
                  <a:pt x="139690" y="2067047"/>
                  <a:pt x="312006" y="2067047"/>
                </a:cubicBezTo>
                <a:close/>
                <a:moveTo>
                  <a:pt x="1969011" y="695819"/>
                </a:moveTo>
                <a:lnTo>
                  <a:pt x="2066437" y="949620"/>
                </a:lnTo>
                <a:lnTo>
                  <a:pt x="1885833" y="949621"/>
                </a:lnTo>
                <a:close/>
                <a:moveTo>
                  <a:pt x="1966820" y="271442"/>
                </a:moveTo>
                <a:cubicBezTo>
                  <a:pt x="1952800" y="270971"/>
                  <a:pt x="1938455" y="273240"/>
                  <a:pt x="1924533" y="278585"/>
                </a:cubicBezTo>
                <a:cubicBezTo>
                  <a:pt x="1893526" y="290487"/>
                  <a:pt x="1871161" y="315130"/>
                  <a:pt x="1862446" y="344708"/>
                </a:cubicBezTo>
                <a:lnTo>
                  <a:pt x="1849015" y="368389"/>
                </a:lnTo>
                <a:lnTo>
                  <a:pt x="1511911" y="1396996"/>
                </a:lnTo>
                <a:cubicBezTo>
                  <a:pt x="1493532" y="1453075"/>
                  <a:pt x="1524094" y="1513434"/>
                  <a:pt x="1580173" y="1531813"/>
                </a:cubicBezTo>
                <a:lnTo>
                  <a:pt x="1582352" y="1532527"/>
                </a:lnTo>
                <a:cubicBezTo>
                  <a:pt x="1638431" y="1550906"/>
                  <a:pt x="1698790" y="1520344"/>
                  <a:pt x="1717169" y="1464265"/>
                </a:cubicBezTo>
                <a:lnTo>
                  <a:pt x="1815044" y="1165621"/>
                </a:lnTo>
                <a:lnTo>
                  <a:pt x="2145535" y="1165621"/>
                </a:lnTo>
                <a:lnTo>
                  <a:pt x="2149077" y="1164905"/>
                </a:lnTo>
                <a:lnTo>
                  <a:pt x="2249448" y="1426381"/>
                </a:lnTo>
                <a:cubicBezTo>
                  <a:pt x="2270823" y="1482067"/>
                  <a:pt x="2333293" y="1509880"/>
                  <a:pt x="2388978" y="1488505"/>
                </a:cubicBezTo>
                <a:cubicBezTo>
                  <a:pt x="2444663" y="1467129"/>
                  <a:pt x="2472476" y="1404659"/>
                  <a:pt x="2451101" y="1348974"/>
                </a:cubicBezTo>
                <a:lnTo>
                  <a:pt x="2064063" y="340707"/>
                </a:lnTo>
                <a:cubicBezTo>
                  <a:pt x="2048031" y="298943"/>
                  <a:pt x="2008885" y="272857"/>
                  <a:pt x="1966820" y="271442"/>
                </a:cubicBezTo>
                <a:close/>
                <a:moveTo>
                  <a:pt x="1356594" y="0"/>
                </a:moveTo>
                <a:lnTo>
                  <a:pt x="2604582" y="0"/>
                </a:lnTo>
                <a:cubicBezTo>
                  <a:pt x="2776898" y="0"/>
                  <a:pt x="2916588" y="139690"/>
                  <a:pt x="2916588" y="312006"/>
                </a:cubicBezTo>
                <a:lnTo>
                  <a:pt x="2916588" y="1559994"/>
                </a:lnTo>
                <a:cubicBezTo>
                  <a:pt x="2916588" y="1732310"/>
                  <a:pt x="2776898" y="1872000"/>
                  <a:pt x="2604582" y="1872000"/>
                </a:cubicBezTo>
                <a:lnTo>
                  <a:pt x="1356594" y="1872000"/>
                </a:lnTo>
                <a:cubicBezTo>
                  <a:pt x="1184278" y="1872000"/>
                  <a:pt x="1044588" y="1732310"/>
                  <a:pt x="1044588" y="1559994"/>
                </a:cubicBezTo>
                <a:lnTo>
                  <a:pt x="1044588" y="312006"/>
                </a:lnTo>
                <a:cubicBezTo>
                  <a:pt x="1044588" y="139690"/>
                  <a:pt x="1184278" y="0"/>
                  <a:pt x="1356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3A4BCAA-DD46-4825-9849-36E315FEF3A7}"/>
              </a:ext>
            </a:extLst>
          </p:cNvPr>
          <p:cNvGrpSpPr/>
          <p:nvPr/>
        </p:nvGrpSpPr>
        <p:grpSpPr>
          <a:xfrm>
            <a:off x="7212900" y="1714656"/>
            <a:ext cx="1595065" cy="895194"/>
            <a:chOff x="3678275" y="2640353"/>
            <a:chExt cx="2036434" cy="114290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6" name="Rectangle 5">
              <a:extLst>
                <a:ext uri="{FF2B5EF4-FFF2-40B4-BE49-F238E27FC236}">
                  <a16:creationId xmlns:a16="http://schemas.microsoft.com/office/drawing/2014/main" id="{6CEE093D-A65E-461B-8600-5527EF57097A}"/>
                </a:ext>
              </a:extLst>
            </p:cNvPr>
            <p:cNvSpPr/>
            <p:nvPr/>
          </p:nvSpPr>
          <p:spPr>
            <a:xfrm>
              <a:off x="4263073" y="2941228"/>
              <a:ext cx="871793" cy="689370"/>
            </a:xfrm>
            <a:custGeom>
              <a:avLst/>
              <a:gdLst>
                <a:gd name="connsiteX0" fmla="*/ 0 w 648072"/>
                <a:gd name="connsiteY0" fmla="*/ 0 h 432048"/>
                <a:gd name="connsiteX1" fmla="*/ 648072 w 648072"/>
                <a:gd name="connsiteY1" fmla="*/ 0 h 432048"/>
                <a:gd name="connsiteX2" fmla="*/ 648072 w 648072"/>
                <a:gd name="connsiteY2" fmla="*/ 432048 h 432048"/>
                <a:gd name="connsiteX3" fmla="*/ 0 w 648072"/>
                <a:gd name="connsiteY3" fmla="*/ 432048 h 432048"/>
                <a:gd name="connsiteX4" fmla="*/ 0 w 648072"/>
                <a:gd name="connsiteY4" fmla="*/ 0 h 432048"/>
                <a:gd name="connsiteX0" fmla="*/ 0 w 648072"/>
                <a:gd name="connsiteY0" fmla="*/ 0 h 486234"/>
                <a:gd name="connsiteX1" fmla="*/ 648072 w 648072"/>
                <a:gd name="connsiteY1" fmla="*/ 0 h 486234"/>
                <a:gd name="connsiteX2" fmla="*/ 648072 w 648072"/>
                <a:gd name="connsiteY2" fmla="*/ 432048 h 486234"/>
                <a:gd name="connsiteX3" fmla="*/ 0 w 648072"/>
                <a:gd name="connsiteY3" fmla="*/ 432048 h 486234"/>
                <a:gd name="connsiteX4" fmla="*/ 0 w 648072"/>
                <a:gd name="connsiteY4" fmla="*/ 0 h 486234"/>
                <a:gd name="connsiteX0" fmla="*/ 0 w 648072"/>
                <a:gd name="connsiteY0" fmla="*/ 0 h 512462"/>
                <a:gd name="connsiteX1" fmla="*/ 648072 w 648072"/>
                <a:gd name="connsiteY1" fmla="*/ 0 h 512462"/>
                <a:gd name="connsiteX2" fmla="*/ 648072 w 648072"/>
                <a:gd name="connsiteY2" fmla="*/ 432048 h 512462"/>
                <a:gd name="connsiteX3" fmla="*/ 0 w 648072"/>
                <a:gd name="connsiteY3" fmla="*/ 432048 h 512462"/>
                <a:gd name="connsiteX4" fmla="*/ 0 w 648072"/>
                <a:gd name="connsiteY4" fmla="*/ 0 h 5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72" h="512462">
                  <a:moveTo>
                    <a:pt x="0" y="0"/>
                  </a:moveTo>
                  <a:lnTo>
                    <a:pt x="648072" y="0"/>
                  </a:lnTo>
                  <a:lnTo>
                    <a:pt x="648072" y="432048"/>
                  </a:lnTo>
                  <a:cubicBezTo>
                    <a:pt x="381248" y="553968"/>
                    <a:pt x="195704" y="523488"/>
                    <a:pt x="0" y="4320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68D52376-3F71-4ED5-BC56-58F0AF4986E5}"/>
                </a:ext>
              </a:extLst>
            </p:cNvPr>
            <p:cNvSpPr/>
            <p:nvPr/>
          </p:nvSpPr>
          <p:spPr>
            <a:xfrm>
              <a:off x="4263073" y="3073801"/>
              <a:ext cx="871793" cy="328016"/>
            </a:xfrm>
            <a:custGeom>
              <a:avLst/>
              <a:gdLst/>
              <a:ahLst/>
              <a:cxnLst/>
              <a:rect l="l" t="t" r="r" b="b"/>
              <a:pathLst>
                <a:path w="648072" h="243840">
                  <a:moveTo>
                    <a:pt x="0" y="0"/>
                  </a:moveTo>
                  <a:lnTo>
                    <a:pt x="648072" y="0"/>
                  </a:lnTo>
                  <a:lnTo>
                    <a:pt x="648072" y="146327"/>
                  </a:lnTo>
                  <a:lnTo>
                    <a:pt x="359596" y="243840"/>
                  </a:lnTo>
                  <a:lnTo>
                    <a:pt x="0" y="128585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8" name="Freeform 54">
              <a:extLst>
                <a:ext uri="{FF2B5EF4-FFF2-40B4-BE49-F238E27FC236}">
                  <a16:creationId xmlns:a16="http://schemas.microsoft.com/office/drawing/2014/main" id="{C279EAEB-014B-49DA-B278-A87670AEB643}"/>
                </a:ext>
              </a:extLst>
            </p:cNvPr>
            <p:cNvSpPr/>
            <p:nvPr/>
          </p:nvSpPr>
          <p:spPr>
            <a:xfrm>
              <a:off x="3678275" y="2640353"/>
              <a:ext cx="2036434" cy="656032"/>
            </a:xfrm>
            <a:custGeom>
              <a:avLst/>
              <a:gdLst>
                <a:gd name="connsiteX0" fmla="*/ 762000 w 1513840"/>
                <a:gd name="connsiteY0" fmla="*/ 0 h 487680"/>
                <a:gd name="connsiteX1" fmla="*/ 0 w 1513840"/>
                <a:gd name="connsiteY1" fmla="*/ 233680 h 487680"/>
                <a:gd name="connsiteX2" fmla="*/ 792480 w 1513840"/>
                <a:gd name="connsiteY2" fmla="*/ 487680 h 487680"/>
                <a:gd name="connsiteX3" fmla="*/ 1513840 w 1513840"/>
                <a:gd name="connsiteY3" fmla="*/ 243840 h 487680"/>
                <a:gd name="connsiteX4" fmla="*/ 762000 w 1513840"/>
                <a:gd name="connsiteY4" fmla="*/ 0 h 48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840" h="487680">
                  <a:moveTo>
                    <a:pt x="762000" y="0"/>
                  </a:moveTo>
                  <a:lnTo>
                    <a:pt x="0" y="233680"/>
                  </a:lnTo>
                  <a:lnTo>
                    <a:pt x="792480" y="487680"/>
                  </a:lnTo>
                  <a:lnTo>
                    <a:pt x="1513840" y="243840"/>
                  </a:lnTo>
                  <a:lnTo>
                    <a:pt x="76200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304DCBF-FA55-4021-B8D3-DC7CB867990B}"/>
                </a:ext>
              </a:extLst>
            </p:cNvPr>
            <p:cNvCxnSpPr/>
            <p:nvPr/>
          </p:nvCxnSpPr>
          <p:spPr>
            <a:xfrm>
              <a:off x="4730660" y="2900226"/>
              <a:ext cx="532079" cy="206205"/>
            </a:xfrm>
            <a:prstGeom prst="line">
              <a:avLst/>
            </a:prstGeom>
            <a:solidFill>
              <a:schemeClr val="accent1"/>
            </a:solidFill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FD356ED-D9FB-4088-989D-5CEDDE5B8C7C}"/>
                </a:ext>
              </a:extLst>
            </p:cNvPr>
            <p:cNvCxnSpPr/>
            <p:nvPr/>
          </p:nvCxnSpPr>
          <p:spPr>
            <a:xfrm>
              <a:off x="5262740" y="3106431"/>
              <a:ext cx="0" cy="338993"/>
            </a:xfrm>
            <a:prstGeom prst="line">
              <a:avLst/>
            </a:prstGeom>
            <a:solidFill>
              <a:schemeClr val="accent1"/>
            </a:solidFill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EE289BC-9EAB-4859-B965-5F1FFB2D2384}"/>
                </a:ext>
              </a:extLst>
            </p:cNvPr>
            <p:cNvSpPr/>
            <p:nvPr/>
          </p:nvSpPr>
          <p:spPr>
            <a:xfrm>
              <a:off x="5165874" y="3395834"/>
              <a:ext cx="193732" cy="38742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2" name="그룹 5">
            <a:extLst>
              <a:ext uri="{FF2B5EF4-FFF2-40B4-BE49-F238E27FC236}">
                <a16:creationId xmlns:a16="http://schemas.microsoft.com/office/drawing/2014/main" id="{11059373-5CD3-4BE9-852D-B18C94957BA1}"/>
              </a:ext>
            </a:extLst>
          </p:cNvPr>
          <p:cNvGrpSpPr/>
          <p:nvPr/>
        </p:nvGrpSpPr>
        <p:grpSpPr>
          <a:xfrm>
            <a:off x="1593768" y="1739120"/>
            <a:ext cx="4608000" cy="896804"/>
            <a:chOff x="1593768" y="2050016"/>
            <a:chExt cx="4608000" cy="89680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FEEDBFA-D5A1-478F-9C13-FA9D87CCE326}"/>
                </a:ext>
              </a:extLst>
            </p:cNvPr>
            <p:cNvSpPr txBox="1"/>
            <p:nvPr/>
          </p:nvSpPr>
          <p:spPr>
            <a:xfrm>
              <a:off x="1593768" y="2300489"/>
              <a:ext cx="4608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5F57278-DD6F-4463-87E4-95DBA5835B10}"/>
                </a:ext>
              </a:extLst>
            </p:cNvPr>
            <p:cNvSpPr txBox="1"/>
            <p:nvPr/>
          </p:nvSpPr>
          <p:spPr>
            <a:xfrm>
              <a:off x="1593768" y="2050016"/>
              <a:ext cx="460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5" name="그룹 2">
            <a:extLst>
              <a:ext uri="{FF2B5EF4-FFF2-40B4-BE49-F238E27FC236}">
                <a16:creationId xmlns:a16="http://schemas.microsoft.com/office/drawing/2014/main" id="{244E8D63-CA86-4410-8409-40AD9B22C325}"/>
              </a:ext>
            </a:extLst>
          </p:cNvPr>
          <p:cNvGrpSpPr/>
          <p:nvPr/>
        </p:nvGrpSpPr>
        <p:grpSpPr>
          <a:xfrm>
            <a:off x="1593768" y="2839816"/>
            <a:ext cx="4608000" cy="896804"/>
            <a:chOff x="1593768" y="2986120"/>
            <a:chExt cx="4608000" cy="896804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31684C2-A18C-42CD-B073-42AD4205033D}"/>
                </a:ext>
              </a:extLst>
            </p:cNvPr>
            <p:cNvSpPr txBox="1"/>
            <p:nvPr/>
          </p:nvSpPr>
          <p:spPr>
            <a:xfrm>
              <a:off x="1593768" y="3236593"/>
              <a:ext cx="4608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61DE2D8-3C60-49CF-BAA2-0C624A3D4A04}"/>
                </a:ext>
              </a:extLst>
            </p:cNvPr>
            <p:cNvSpPr txBox="1"/>
            <p:nvPr/>
          </p:nvSpPr>
          <p:spPr>
            <a:xfrm>
              <a:off x="1593768" y="2986120"/>
              <a:ext cx="460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02DDF7B6-4C6E-4E98-8CF6-B199C8D8ABCD}"/>
              </a:ext>
            </a:extLst>
          </p:cNvPr>
          <p:cNvSpPr txBox="1"/>
          <p:nvPr/>
        </p:nvSpPr>
        <p:spPr>
          <a:xfrm>
            <a:off x="657664" y="1956690"/>
            <a:ext cx="82388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00708FA-5AED-442D-95FC-2A5140FB2080}"/>
              </a:ext>
            </a:extLst>
          </p:cNvPr>
          <p:cNvSpPr txBox="1"/>
          <p:nvPr/>
        </p:nvSpPr>
        <p:spPr>
          <a:xfrm>
            <a:off x="657664" y="3057386"/>
            <a:ext cx="82388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7C3E568-9A00-4EB7-8322-F867B1448A19}"/>
              </a:ext>
            </a:extLst>
          </p:cNvPr>
          <p:cNvSpPr/>
          <p:nvPr/>
        </p:nvSpPr>
        <p:spPr>
          <a:xfrm>
            <a:off x="4567490" y="4443178"/>
            <a:ext cx="1103254" cy="11032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100A7D26-2FFB-43F5-9D00-F90058D54FE4}"/>
              </a:ext>
            </a:extLst>
          </p:cNvPr>
          <p:cNvSpPr/>
          <p:nvPr/>
        </p:nvSpPr>
        <p:spPr>
          <a:xfrm>
            <a:off x="1860098" y="4443178"/>
            <a:ext cx="1103254" cy="11032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B7B8DA-ED61-4C7B-BC8F-417BD54C877F}"/>
              </a:ext>
            </a:extLst>
          </p:cNvPr>
          <p:cNvSpPr txBox="1"/>
          <p:nvPr/>
        </p:nvSpPr>
        <p:spPr>
          <a:xfrm>
            <a:off x="1943673" y="4763973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E2079BF-8C19-4A11-A1CD-8BB8FCB86033}"/>
              </a:ext>
            </a:extLst>
          </p:cNvPr>
          <p:cNvSpPr txBox="1"/>
          <p:nvPr/>
        </p:nvSpPr>
        <p:spPr>
          <a:xfrm>
            <a:off x="4651065" y="4763973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4" name="Graphic 14">
            <a:extLst>
              <a:ext uri="{FF2B5EF4-FFF2-40B4-BE49-F238E27FC236}">
                <a16:creationId xmlns:a16="http://schemas.microsoft.com/office/drawing/2014/main" id="{15DDA8FA-C87D-4C43-81F0-A8F5C8073A26}"/>
              </a:ext>
            </a:extLst>
          </p:cNvPr>
          <p:cNvGrpSpPr/>
          <p:nvPr/>
        </p:nvGrpSpPr>
        <p:grpSpPr>
          <a:xfrm>
            <a:off x="8408989" y="4136258"/>
            <a:ext cx="2770135" cy="2178759"/>
            <a:chOff x="2444748" y="555045"/>
            <a:chExt cx="7282048" cy="5727454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A1216DB-C9D7-453C-8790-7EB62F240FCE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F3F33FE-6D94-4411-A3BD-BE7FB6EABA2E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33F642A-CDB2-4697-81AF-78F5118CA584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0C96483-F14D-4447-86E7-62D8D2648181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3CD42A4-6DBB-4D30-B86A-AE4DC5996E15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ECA736B-848B-4898-8953-26C3E9626659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0E54273-D8F0-4C64-9899-C78C35C490DC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3014205-3705-4293-BB44-01C5C4DE28C0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69B3510-C717-4BA3-89CD-4D3F0DFED596}"/>
              </a:ext>
            </a:extLst>
          </p:cNvPr>
          <p:cNvGrpSpPr/>
          <p:nvPr/>
        </p:nvGrpSpPr>
        <p:grpSpPr>
          <a:xfrm>
            <a:off x="8704567" y="4905800"/>
            <a:ext cx="2175867" cy="579042"/>
            <a:chOff x="3960971" y="2767117"/>
            <a:chExt cx="4267200" cy="1321489"/>
          </a:xfrm>
          <a:solidFill>
            <a:schemeClr val="accent3"/>
          </a:solidFill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F1B8B7D-2872-4322-9195-77708F4D17CE}"/>
                </a:ext>
              </a:extLst>
            </p:cNvPr>
            <p:cNvSpPr/>
            <p:nvPr/>
          </p:nvSpPr>
          <p:spPr>
            <a:xfrm>
              <a:off x="4049553" y="3359522"/>
              <a:ext cx="4086225" cy="657225"/>
            </a:xfrm>
            <a:custGeom>
              <a:avLst/>
              <a:gdLst>
                <a:gd name="connsiteX0" fmla="*/ 3881914 w 4086225"/>
                <a:gd name="connsiteY0" fmla="*/ 86622 h 657225"/>
                <a:gd name="connsiteX1" fmla="*/ 2049304 w 4086225"/>
                <a:gd name="connsiteY1" fmla="*/ 319032 h 657225"/>
                <a:gd name="connsiteX2" fmla="*/ 2049304 w 4086225"/>
                <a:gd name="connsiteY2" fmla="*/ 313317 h 657225"/>
                <a:gd name="connsiteX3" fmla="*/ 210979 w 4086225"/>
                <a:gd name="connsiteY3" fmla="*/ 78050 h 657225"/>
                <a:gd name="connsiteX4" fmla="*/ 7144 w 4086225"/>
                <a:gd name="connsiteY4" fmla="*/ 603830 h 657225"/>
                <a:gd name="connsiteX5" fmla="*/ 1779746 w 4086225"/>
                <a:gd name="connsiteY5" fmla="*/ 375230 h 657225"/>
                <a:gd name="connsiteX6" fmla="*/ 2043589 w 4086225"/>
                <a:gd name="connsiteY6" fmla="*/ 643835 h 657225"/>
                <a:gd name="connsiteX7" fmla="*/ 2043589 w 4086225"/>
                <a:gd name="connsiteY7" fmla="*/ 652407 h 657225"/>
                <a:gd name="connsiteX8" fmla="*/ 2312194 w 4086225"/>
                <a:gd name="connsiteY8" fmla="*/ 383802 h 657225"/>
                <a:gd name="connsiteX9" fmla="*/ 4084796 w 4086225"/>
                <a:gd name="connsiteY9" fmla="*/ 612402 h 657225"/>
                <a:gd name="connsiteX10" fmla="*/ 3881914 w 4086225"/>
                <a:gd name="connsiteY10" fmla="*/ 86622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86225" h="657225">
                  <a:moveTo>
                    <a:pt x="3881914" y="86622"/>
                  </a:moveTo>
                  <a:cubicBezTo>
                    <a:pt x="3555206" y="-1960"/>
                    <a:pt x="2711291" y="-80065"/>
                    <a:pt x="2049304" y="319032"/>
                  </a:cubicBezTo>
                  <a:lnTo>
                    <a:pt x="2049304" y="313317"/>
                  </a:lnTo>
                  <a:cubicBezTo>
                    <a:pt x="1385411" y="-88638"/>
                    <a:pt x="538639" y="-9580"/>
                    <a:pt x="210979" y="78050"/>
                  </a:cubicBezTo>
                  <a:cubicBezTo>
                    <a:pt x="210979" y="78050"/>
                    <a:pt x="17621" y="294267"/>
                    <a:pt x="7144" y="603830"/>
                  </a:cubicBezTo>
                  <a:lnTo>
                    <a:pt x="1779746" y="375230"/>
                  </a:lnTo>
                  <a:cubicBezTo>
                    <a:pt x="1779746" y="521915"/>
                    <a:pt x="1897856" y="640977"/>
                    <a:pt x="2043589" y="643835"/>
                  </a:cubicBezTo>
                  <a:lnTo>
                    <a:pt x="2043589" y="652407"/>
                  </a:lnTo>
                  <a:cubicBezTo>
                    <a:pt x="2192179" y="652407"/>
                    <a:pt x="2312194" y="532392"/>
                    <a:pt x="2312194" y="383802"/>
                  </a:cubicBezTo>
                  <a:lnTo>
                    <a:pt x="4084796" y="612402"/>
                  </a:lnTo>
                  <a:cubicBezTo>
                    <a:pt x="4076224" y="302840"/>
                    <a:pt x="3881914" y="86622"/>
                    <a:pt x="3881914" y="866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BB1CFAC-02A3-4688-B37D-69EF25D2B9E2}"/>
                </a:ext>
              </a:extLst>
            </p:cNvPr>
            <p:cNvSpPr/>
            <p:nvPr/>
          </p:nvSpPr>
          <p:spPr>
            <a:xfrm>
              <a:off x="3960971" y="3698081"/>
              <a:ext cx="4267200" cy="390525"/>
            </a:xfrm>
            <a:custGeom>
              <a:avLst/>
              <a:gdLst>
                <a:gd name="connsiteX0" fmla="*/ 2127409 w 4267200"/>
                <a:gd name="connsiteY0" fmla="*/ 389096 h 390525"/>
                <a:gd name="connsiteX1" fmla="*/ 1806416 w 4267200"/>
                <a:gd name="connsiteY1" fmla="*/ 120491 h 390525"/>
                <a:gd name="connsiteX2" fmla="*/ 51911 w 4267200"/>
                <a:gd name="connsiteY2" fmla="*/ 330041 h 390525"/>
                <a:gd name="connsiteX3" fmla="*/ 7144 w 4267200"/>
                <a:gd name="connsiteY3" fmla="*/ 294799 h 390525"/>
                <a:gd name="connsiteX4" fmla="*/ 7144 w 4267200"/>
                <a:gd name="connsiteY4" fmla="*/ 251936 h 390525"/>
                <a:gd name="connsiteX5" fmla="*/ 51911 w 4267200"/>
                <a:gd name="connsiteY5" fmla="*/ 216694 h 390525"/>
                <a:gd name="connsiteX6" fmla="*/ 1859756 w 4267200"/>
                <a:gd name="connsiteY6" fmla="*/ 7144 h 390525"/>
                <a:gd name="connsiteX7" fmla="*/ 1915954 w 4267200"/>
                <a:gd name="connsiteY7" fmla="*/ 65246 h 390525"/>
                <a:gd name="connsiteX8" fmla="*/ 2127409 w 4267200"/>
                <a:gd name="connsiteY8" fmla="*/ 275749 h 390525"/>
                <a:gd name="connsiteX9" fmla="*/ 2338864 w 4267200"/>
                <a:gd name="connsiteY9" fmla="*/ 65246 h 390525"/>
                <a:gd name="connsiteX10" fmla="*/ 2395061 w 4267200"/>
                <a:gd name="connsiteY10" fmla="*/ 7144 h 390525"/>
                <a:gd name="connsiteX11" fmla="*/ 4231482 w 4267200"/>
                <a:gd name="connsiteY11" fmla="*/ 216694 h 390525"/>
                <a:gd name="connsiteX12" fmla="*/ 4266724 w 4267200"/>
                <a:gd name="connsiteY12" fmla="*/ 251936 h 390525"/>
                <a:gd name="connsiteX13" fmla="*/ 4266724 w 4267200"/>
                <a:gd name="connsiteY13" fmla="*/ 294799 h 390525"/>
                <a:gd name="connsiteX14" fmla="*/ 4231482 w 4267200"/>
                <a:gd name="connsiteY14" fmla="*/ 330041 h 390525"/>
                <a:gd name="connsiteX15" fmla="*/ 2448401 w 4267200"/>
                <a:gd name="connsiteY15" fmla="*/ 120491 h 390525"/>
                <a:gd name="connsiteX16" fmla="*/ 2127409 w 4267200"/>
                <a:gd name="connsiteY16" fmla="*/ 389096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67200" h="390525">
                  <a:moveTo>
                    <a:pt x="2127409" y="389096"/>
                  </a:moveTo>
                  <a:cubicBezTo>
                    <a:pt x="1967389" y="389096"/>
                    <a:pt x="1834039" y="272891"/>
                    <a:pt x="1806416" y="120491"/>
                  </a:cubicBezTo>
                  <a:lnTo>
                    <a:pt x="51911" y="330041"/>
                  </a:lnTo>
                  <a:cubicBezTo>
                    <a:pt x="31909" y="330041"/>
                    <a:pt x="7144" y="313849"/>
                    <a:pt x="7144" y="294799"/>
                  </a:cubicBezTo>
                  <a:lnTo>
                    <a:pt x="7144" y="251936"/>
                  </a:lnTo>
                  <a:cubicBezTo>
                    <a:pt x="7144" y="231934"/>
                    <a:pt x="32861" y="216694"/>
                    <a:pt x="51911" y="216694"/>
                  </a:cubicBezTo>
                  <a:lnTo>
                    <a:pt x="1859756" y="7144"/>
                  </a:lnTo>
                  <a:cubicBezTo>
                    <a:pt x="1891189" y="7144"/>
                    <a:pt x="1915954" y="32861"/>
                    <a:pt x="1915954" y="65246"/>
                  </a:cubicBezTo>
                  <a:cubicBezTo>
                    <a:pt x="1915954" y="181451"/>
                    <a:pt x="2011204" y="275749"/>
                    <a:pt x="2127409" y="275749"/>
                  </a:cubicBezTo>
                  <a:cubicBezTo>
                    <a:pt x="2243614" y="275749"/>
                    <a:pt x="2338864" y="181451"/>
                    <a:pt x="2338864" y="65246"/>
                  </a:cubicBezTo>
                  <a:cubicBezTo>
                    <a:pt x="2338864" y="33814"/>
                    <a:pt x="2363629" y="7144"/>
                    <a:pt x="2395061" y="7144"/>
                  </a:cubicBezTo>
                  <a:lnTo>
                    <a:pt x="4231482" y="216694"/>
                  </a:lnTo>
                  <a:cubicBezTo>
                    <a:pt x="4251484" y="216694"/>
                    <a:pt x="4266724" y="232886"/>
                    <a:pt x="4266724" y="251936"/>
                  </a:cubicBezTo>
                  <a:lnTo>
                    <a:pt x="4266724" y="294799"/>
                  </a:lnTo>
                  <a:cubicBezTo>
                    <a:pt x="4266724" y="314801"/>
                    <a:pt x="4250532" y="330041"/>
                    <a:pt x="4231482" y="330041"/>
                  </a:cubicBezTo>
                  <a:lnTo>
                    <a:pt x="2448401" y="120491"/>
                  </a:lnTo>
                  <a:cubicBezTo>
                    <a:pt x="2420779" y="272891"/>
                    <a:pt x="2287429" y="389096"/>
                    <a:pt x="2127409" y="389096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F52A1B5-D9FE-4DF8-B117-FFDCD7FDB2B0}"/>
                </a:ext>
              </a:extLst>
            </p:cNvPr>
            <p:cNvSpPr/>
            <p:nvPr/>
          </p:nvSpPr>
          <p:spPr>
            <a:xfrm>
              <a:off x="6068849" y="2857621"/>
              <a:ext cx="1809750" cy="857250"/>
            </a:xfrm>
            <a:custGeom>
              <a:avLst/>
              <a:gdLst>
                <a:gd name="connsiteX0" fmla="*/ 1806416 w 1809750"/>
                <a:gd name="connsiteY0" fmla="*/ 463748 h 857250"/>
                <a:gd name="connsiteX1" fmla="*/ 423386 w 1809750"/>
                <a:gd name="connsiteY1" fmla="*/ 638056 h 857250"/>
                <a:gd name="connsiteX2" fmla="*/ 437674 w 1809750"/>
                <a:gd name="connsiteY2" fmla="*/ 632341 h 857250"/>
                <a:gd name="connsiteX3" fmla="*/ 1751171 w 1809750"/>
                <a:gd name="connsiteY3" fmla="*/ 395168 h 857250"/>
                <a:gd name="connsiteX4" fmla="*/ 1769269 w 1809750"/>
                <a:gd name="connsiteY4" fmla="*/ 375166 h 857250"/>
                <a:gd name="connsiteX5" fmla="*/ 1749266 w 1809750"/>
                <a:gd name="connsiteY5" fmla="*/ 357068 h 857250"/>
                <a:gd name="connsiteX6" fmla="*/ 421481 w 1809750"/>
                <a:gd name="connsiteY6" fmla="*/ 598051 h 857250"/>
                <a:gd name="connsiteX7" fmla="*/ 343376 w 1809750"/>
                <a:gd name="connsiteY7" fmla="*/ 631388 h 857250"/>
                <a:gd name="connsiteX8" fmla="*/ 1721644 w 1809750"/>
                <a:gd name="connsiteY8" fmla="*/ 305633 h 857250"/>
                <a:gd name="connsiteX9" fmla="*/ 1726406 w 1809750"/>
                <a:gd name="connsiteY9" fmla="*/ 300871 h 857250"/>
                <a:gd name="connsiteX10" fmla="*/ 1721644 w 1809750"/>
                <a:gd name="connsiteY10" fmla="*/ 296108 h 857250"/>
                <a:gd name="connsiteX11" fmla="*/ 381476 w 1809750"/>
                <a:gd name="connsiteY11" fmla="*/ 603766 h 857250"/>
                <a:gd name="connsiteX12" fmla="*/ 454819 w 1809750"/>
                <a:gd name="connsiteY12" fmla="*/ 566618 h 857250"/>
                <a:gd name="connsiteX13" fmla="*/ 1654016 w 1809750"/>
                <a:gd name="connsiteY13" fmla="*/ 252293 h 857250"/>
                <a:gd name="connsiteX14" fmla="*/ 1671161 w 1809750"/>
                <a:gd name="connsiteY14" fmla="*/ 232291 h 857250"/>
                <a:gd name="connsiteX15" fmla="*/ 1650206 w 1809750"/>
                <a:gd name="connsiteY15" fmla="*/ 214193 h 857250"/>
                <a:gd name="connsiteX16" fmla="*/ 435769 w 1809750"/>
                <a:gd name="connsiteY16" fmla="*/ 532328 h 857250"/>
                <a:gd name="connsiteX17" fmla="*/ 104299 w 1809750"/>
                <a:gd name="connsiteY17" fmla="*/ 725686 h 857250"/>
                <a:gd name="connsiteX18" fmla="*/ 1428274 w 1809750"/>
                <a:gd name="connsiteY18" fmla="*/ 17026 h 857250"/>
                <a:gd name="connsiteX19" fmla="*/ 1431131 w 1809750"/>
                <a:gd name="connsiteY19" fmla="*/ 10358 h 857250"/>
                <a:gd name="connsiteX20" fmla="*/ 1424464 w 1809750"/>
                <a:gd name="connsiteY20" fmla="*/ 7501 h 857250"/>
                <a:gd name="connsiteX21" fmla="*/ 57626 w 1809750"/>
                <a:gd name="connsiteY21" fmla="*/ 759023 h 857250"/>
                <a:gd name="connsiteX22" fmla="*/ 9049 w 1809750"/>
                <a:gd name="connsiteY22" fmla="*/ 799028 h 857250"/>
                <a:gd name="connsiteX23" fmla="*/ 21431 w 1809750"/>
                <a:gd name="connsiteY23" fmla="*/ 812363 h 857250"/>
                <a:gd name="connsiteX24" fmla="*/ 7144 w 1809750"/>
                <a:gd name="connsiteY24" fmla="*/ 823793 h 857250"/>
                <a:gd name="connsiteX25" fmla="*/ 31909 w 1809750"/>
                <a:gd name="connsiteY25" fmla="*/ 852368 h 857250"/>
                <a:gd name="connsiteX26" fmla="*/ 327184 w 1809750"/>
                <a:gd name="connsiteY26" fmla="*/ 679013 h 857250"/>
                <a:gd name="connsiteX27" fmla="*/ 330994 w 1809750"/>
                <a:gd name="connsiteY27" fmla="*/ 681871 h 857250"/>
                <a:gd name="connsiteX28" fmla="*/ 332899 w 1809750"/>
                <a:gd name="connsiteY28" fmla="*/ 681871 h 857250"/>
                <a:gd name="connsiteX29" fmla="*/ 1805464 w 1809750"/>
                <a:gd name="connsiteY29" fmla="*/ 472321 h 857250"/>
                <a:gd name="connsiteX30" fmla="*/ 1810226 w 1809750"/>
                <a:gd name="connsiteY30" fmla="*/ 467558 h 857250"/>
                <a:gd name="connsiteX31" fmla="*/ 1806416 w 1809750"/>
                <a:gd name="connsiteY31" fmla="*/ 463748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857250">
                  <a:moveTo>
                    <a:pt x="1806416" y="463748"/>
                  </a:moveTo>
                  <a:cubicBezTo>
                    <a:pt x="1798796" y="463748"/>
                    <a:pt x="1060609" y="411361"/>
                    <a:pt x="423386" y="638056"/>
                  </a:cubicBezTo>
                  <a:cubicBezTo>
                    <a:pt x="428149" y="636151"/>
                    <a:pt x="432911" y="634246"/>
                    <a:pt x="437674" y="632341"/>
                  </a:cubicBezTo>
                  <a:cubicBezTo>
                    <a:pt x="691039" y="529471"/>
                    <a:pt x="1122521" y="420886"/>
                    <a:pt x="1751171" y="395168"/>
                  </a:cubicBezTo>
                  <a:cubicBezTo>
                    <a:pt x="1761649" y="395168"/>
                    <a:pt x="1770221" y="385643"/>
                    <a:pt x="1769269" y="375166"/>
                  </a:cubicBezTo>
                  <a:cubicBezTo>
                    <a:pt x="1769269" y="364688"/>
                    <a:pt x="1759744" y="356116"/>
                    <a:pt x="1749266" y="357068"/>
                  </a:cubicBezTo>
                  <a:cubicBezTo>
                    <a:pt x="1114901" y="383738"/>
                    <a:pt x="676751" y="494228"/>
                    <a:pt x="421481" y="598051"/>
                  </a:cubicBezTo>
                  <a:cubicBezTo>
                    <a:pt x="393859" y="609481"/>
                    <a:pt x="368141" y="619958"/>
                    <a:pt x="343376" y="631388"/>
                  </a:cubicBezTo>
                  <a:cubicBezTo>
                    <a:pt x="999649" y="316111"/>
                    <a:pt x="1713071" y="305633"/>
                    <a:pt x="1721644" y="305633"/>
                  </a:cubicBezTo>
                  <a:cubicBezTo>
                    <a:pt x="1724501" y="305633"/>
                    <a:pt x="1726406" y="303728"/>
                    <a:pt x="1726406" y="300871"/>
                  </a:cubicBezTo>
                  <a:cubicBezTo>
                    <a:pt x="1726406" y="298013"/>
                    <a:pt x="1724501" y="296108"/>
                    <a:pt x="1721644" y="296108"/>
                  </a:cubicBezTo>
                  <a:cubicBezTo>
                    <a:pt x="1713071" y="296108"/>
                    <a:pt x="1027271" y="306586"/>
                    <a:pt x="381476" y="603766"/>
                  </a:cubicBezTo>
                  <a:cubicBezTo>
                    <a:pt x="404336" y="591383"/>
                    <a:pt x="429101" y="579001"/>
                    <a:pt x="454819" y="566618"/>
                  </a:cubicBezTo>
                  <a:cubicBezTo>
                    <a:pt x="708184" y="443746"/>
                    <a:pt x="1073944" y="298013"/>
                    <a:pt x="1654016" y="252293"/>
                  </a:cubicBezTo>
                  <a:cubicBezTo>
                    <a:pt x="1664494" y="251341"/>
                    <a:pt x="1672114" y="242768"/>
                    <a:pt x="1671161" y="232291"/>
                  </a:cubicBezTo>
                  <a:cubicBezTo>
                    <a:pt x="1670209" y="221813"/>
                    <a:pt x="1660684" y="214193"/>
                    <a:pt x="1650206" y="214193"/>
                  </a:cubicBezTo>
                  <a:cubicBezTo>
                    <a:pt x="1062514" y="259913"/>
                    <a:pt x="691991" y="407551"/>
                    <a:pt x="435769" y="532328"/>
                  </a:cubicBezTo>
                  <a:cubicBezTo>
                    <a:pt x="284321" y="605671"/>
                    <a:pt x="174784" y="676156"/>
                    <a:pt x="104299" y="725686"/>
                  </a:cubicBezTo>
                  <a:cubicBezTo>
                    <a:pt x="620554" y="206573"/>
                    <a:pt x="1420654" y="19883"/>
                    <a:pt x="1428274" y="17026"/>
                  </a:cubicBezTo>
                  <a:cubicBezTo>
                    <a:pt x="1431131" y="16073"/>
                    <a:pt x="1432084" y="13216"/>
                    <a:pt x="1431131" y="10358"/>
                  </a:cubicBezTo>
                  <a:cubicBezTo>
                    <a:pt x="1430179" y="7501"/>
                    <a:pt x="1427321" y="6548"/>
                    <a:pt x="1424464" y="7501"/>
                  </a:cubicBezTo>
                  <a:cubicBezTo>
                    <a:pt x="1415891" y="11311"/>
                    <a:pt x="573881" y="207526"/>
                    <a:pt x="57626" y="759023"/>
                  </a:cubicBezTo>
                  <a:cubicBezTo>
                    <a:pt x="27146" y="782836"/>
                    <a:pt x="10954" y="797123"/>
                    <a:pt x="9049" y="799028"/>
                  </a:cubicBezTo>
                  <a:lnTo>
                    <a:pt x="21431" y="812363"/>
                  </a:lnTo>
                  <a:cubicBezTo>
                    <a:pt x="12859" y="819031"/>
                    <a:pt x="8096" y="822841"/>
                    <a:pt x="7144" y="823793"/>
                  </a:cubicBezTo>
                  <a:lnTo>
                    <a:pt x="31909" y="852368"/>
                  </a:lnTo>
                  <a:cubicBezTo>
                    <a:pt x="32861" y="851416"/>
                    <a:pt x="126206" y="772358"/>
                    <a:pt x="327184" y="679013"/>
                  </a:cubicBezTo>
                  <a:cubicBezTo>
                    <a:pt x="328136" y="680918"/>
                    <a:pt x="329089" y="681871"/>
                    <a:pt x="330994" y="681871"/>
                  </a:cubicBezTo>
                  <a:cubicBezTo>
                    <a:pt x="331946" y="681871"/>
                    <a:pt x="332899" y="681871"/>
                    <a:pt x="332899" y="681871"/>
                  </a:cubicBezTo>
                  <a:cubicBezTo>
                    <a:pt x="986314" y="414218"/>
                    <a:pt x="1797844" y="472321"/>
                    <a:pt x="1805464" y="472321"/>
                  </a:cubicBezTo>
                  <a:cubicBezTo>
                    <a:pt x="1808321" y="472321"/>
                    <a:pt x="1810226" y="470416"/>
                    <a:pt x="1810226" y="467558"/>
                  </a:cubicBezTo>
                  <a:cubicBezTo>
                    <a:pt x="1811179" y="465653"/>
                    <a:pt x="1808321" y="463748"/>
                    <a:pt x="1806416" y="4637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43827F1-1DEE-4839-A7EB-706BF37C2F5F}"/>
                </a:ext>
              </a:extLst>
            </p:cNvPr>
            <p:cNvSpPr/>
            <p:nvPr/>
          </p:nvSpPr>
          <p:spPr>
            <a:xfrm>
              <a:off x="4297199" y="2767117"/>
              <a:ext cx="1809750" cy="942975"/>
            </a:xfrm>
            <a:custGeom>
              <a:avLst/>
              <a:gdLst>
                <a:gd name="connsiteX0" fmla="*/ 1811179 w 1809750"/>
                <a:gd name="connsiteY0" fmla="*/ 915250 h 942975"/>
                <a:gd name="connsiteX1" fmla="*/ 1796891 w 1809750"/>
                <a:gd name="connsiteY1" fmla="*/ 903820 h 942975"/>
                <a:gd name="connsiteX2" fmla="*/ 1809274 w 1809750"/>
                <a:gd name="connsiteY2" fmla="*/ 890485 h 942975"/>
                <a:gd name="connsiteX3" fmla="*/ 1779746 w 1809750"/>
                <a:gd name="connsiteY3" fmla="*/ 865720 h 942975"/>
                <a:gd name="connsiteX4" fmla="*/ 451009 w 1809750"/>
                <a:gd name="connsiteY4" fmla="*/ 7517 h 942975"/>
                <a:gd name="connsiteX5" fmla="*/ 444341 w 1809750"/>
                <a:gd name="connsiteY5" fmla="*/ 9422 h 942975"/>
                <a:gd name="connsiteX6" fmla="*/ 446246 w 1809750"/>
                <a:gd name="connsiteY6" fmla="*/ 16090 h 942975"/>
                <a:gd name="connsiteX7" fmla="*/ 1745456 w 1809750"/>
                <a:gd name="connsiteY7" fmla="*/ 839050 h 942975"/>
                <a:gd name="connsiteX8" fmla="*/ 1381601 w 1809750"/>
                <a:gd name="connsiteY8" fmla="*/ 621880 h 942975"/>
                <a:gd name="connsiteX9" fmla="*/ 168116 w 1809750"/>
                <a:gd name="connsiteY9" fmla="*/ 304697 h 942975"/>
                <a:gd name="connsiteX10" fmla="*/ 147161 w 1809750"/>
                <a:gd name="connsiteY10" fmla="*/ 322795 h 942975"/>
                <a:gd name="connsiteX11" fmla="*/ 164306 w 1809750"/>
                <a:gd name="connsiteY11" fmla="*/ 342797 h 942975"/>
                <a:gd name="connsiteX12" fmla="*/ 1363504 w 1809750"/>
                <a:gd name="connsiteY12" fmla="*/ 657122 h 942975"/>
                <a:gd name="connsiteX13" fmla="*/ 1436846 w 1809750"/>
                <a:gd name="connsiteY13" fmla="*/ 694270 h 942975"/>
                <a:gd name="connsiteX14" fmla="*/ 97631 w 1809750"/>
                <a:gd name="connsiteY14" fmla="*/ 385660 h 942975"/>
                <a:gd name="connsiteX15" fmla="*/ 92869 w 1809750"/>
                <a:gd name="connsiteY15" fmla="*/ 390422 h 942975"/>
                <a:gd name="connsiteX16" fmla="*/ 97631 w 1809750"/>
                <a:gd name="connsiteY16" fmla="*/ 395185 h 942975"/>
                <a:gd name="connsiteX17" fmla="*/ 1475899 w 1809750"/>
                <a:gd name="connsiteY17" fmla="*/ 720940 h 942975"/>
                <a:gd name="connsiteX18" fmla="*/ 1397794 w 1809750"/>
                <a:gd name="connsiteY18" fmla="*/ 687602 h 942975"/>
                <a:gd name="connsiteX19" fmla="*/ 70009 w 1809750"/>
                <a:gd name="connsiteY19" fmla="*/ 446620 h 942975"/>
                <a:gd name="connsiteX20" fmla="*/ 50006 w 1809750"/>
                <a:gd name="connsiteY20" fmla="*/ 464717 h 942975"/>
                <a:gd name="connsiteX21" fmla="*/ 68104 w 1809750"/>
                <a:gd name="connsiteY21" fmla="*/ 484720 h 942975"/>
                <a:gd name="connsiteX22" fmla="*/ 1381601 w 1809750"/>
                <a:gd name="connsiteY22" fmla="*/ 721892 h 942975"/>
                <a:gd name="connsiteX23" fmla="*/ 1395889 w 1809750"/>
                <a:gd name="connsiteY23" fmla="*/ 727607 h 942975"/>
                <a:gd name="connsiteX24" fmla="*/ 11906 w 1809750"/>
                <a:gd name="connsiteY24" fmla="*/ 554252 h 942975"/>
                <a:gd name="connsiteX25" fmla="*/ 7144 w 1809750"/>
                <a:gd name="connsiteY25" fmla="*/ 559015 h 942975"/>
                <a:gd name="connsiteX26" fmla="*/ 11906 w 1809750"/>
                <a:gd name="connsiteY26" fmla="*/ 563777 h 942975"/>
                <a:gd name="connsiteX27" fmla="*/ 1484471 w 1809750"/>
                <a:gd name="connsiteY27" fmla="*/ 773327 h 942975"/>
                <a:gd name="connsiteX28" fmla="*/ 1486376 w 1809750"/>
                <a:gd name="connsiteY28" fmla="*/ 773327 h 942975"/>
                <a:gd name="connsiteX29" fmla="*/ 1490186 w 1809750"/>
                <a:gd name="connsiteY29" fmla="*/ 770470 h 942975"/>
                <a:gd name="connsiteX30" fmla="*/ 1785461 w 1809750"/>
                <a:gd name="connsiteY30" fmla="*/ 943825 h 942975"/>
                <a:gd name="connsiteX31" fmla="*/ 1811179 w 1809750"/>
                <a:gd name="connsiteY31" fmla="*/ 91525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942975">
                  <a:moveTo>
                    <a:pt x="1811179" y="915250"/>
                  </a:moveTo>
                  <a:cubicBezTo>
                    <a:pt x="1810226" y="914297"/>
                    <a:pt x="1805464" y="910487"/>
                    <a:pt x="1796891" y="903820"/>
                  </a:cubicBezTo>
                  <a:lnTo>
                    <a:pt x="1809274" y="890485"/>
                  </a:lnTo>
                  <a:cubicBezTo>
                    <a:pt x="1807369" y="889532"/>
                    <a:pt x="1797844" y="880007"/>
                    <a:pt x="1779746" y="865720"/>
                  </a:cubicBezTo>
                  <a:cubicBezTo>
                    <a:pt x="1303496" y="268502"/>
                    <a:pt x="459581" y="12280"/>
                    <a:pt x="451009" y="7517"/>
                  </a:cubicBezTo>
                  <a:cubicBezTo>
                    <a:pt x="448151" y="6565"/>
                    <a:pt x="446246" y="7517"/>
                    <a:pt x="444341" y="9422"/>
                  </a:cubicBezTo>
                  <a:cubicBezTo>
                    <a:pt x="443389" y="11327"/>
                    <a:pt x="444341" y="14185"/>
                    <a:pt x="446246" y="16090"/>
                  </a:cubicBezTo>
                  <a:cubicBezTo>
                    <a:pt x="453866" y="19900"/>
                    <a:pt x="1267301" y="266597"/>
                    <a:pt x="1745456" y="839050"/>
                  </a:cubicBezTo>
                  <a:cubicBezTo>
                    <a:pt x="1678781" y="789520"/>
                    <a:pt x="1558766" y="707605"/>
                    <a:pt x="1381601" y="621880"/>
                  </a:cubicBezTo>
                  <a:cubicBezTo>
                    <a:pt x="1126331" y="498055"/>
                    <a:pt x="754856" y="350417"/>
                    <a:pt x="168116" y="304697"/>
                  </a:cubicBezTo>
                  <a:cubicBezTo>
                    <a:pt x="157639" y="303745"/>
                    <a:pt x="148114" y="311365"/>
                    <a:pt x="147161" y="322795"/>
                  </a:cubicBezTo>
                  <a:cubicBezTo>
                    <a:pt x="146209" y="333272"/>
                    <a:pt x="153829" y="341845"/>
                    <a:pt x="164306" y="342797"/>
                  </a:cubicBezTo>
                  <a:cubicBezTo>
                    <a:pt x="744379" y="388517"/>
                    <a:pt x="1110139" y="534250"/>
                    <a:pt x="1363504" y="657122"/>
                  </a:cubicBezTo>
                  <a:cubicBezTo>
                    <a:pt x="1389221" y="669505"/>
                    <a:pt x="1413986" y="681887"/>
                    <a:pt x="1436846" y="694270"/>
                  </a:cubicBezTo>
                  <a:cubicBezTo>
                    <a:pt x="791051" y="396137"/>
                    <a:pt x="105251" y="385660"/>
                    <a:pt x="97631" y="385660"/>
                  </a:cubicBezTo>
                  <a:cubicBezTo>
                    <a:pt x="94774" y="385660"/>
                    <a:pt x="92869" y="387565"/>
                    <a:pt x="92869" y="390422"/>
                  </a:cubicBezTo>
                  <a:cubicBezTo>
                    <a:pt x="92869" y="393280"/>
                    <a:pt x="94774" y="395185"/>
                    <a:pt x="97631" y="395185"/>
                  </a:cubicBezTo>
                  <a:cubicBezTo>
                    <a:pt x="106204" y="395185"/>
                    <a:pt x="819626" y="405662"/>
                    <a:pt x="1475899" y="720940"/>
                  </a:cubicBezTo>
                  <a:cubicBezTo>
                    <a:pt x="1451134" y="710462"/>
                    <a:pt x="1425416" y="699032"/>
                    <a:pt x="1397794" y="687602"/>
                  </a:cubicBezTo>
                  <a:cubicBezTo>
                    <a:pt x="1141571" y="582827"/>
                    <a:pt x="704374" y="473290"/>
                    <a:pt x="70009" y="446620"/>
                  </a:cubicBezTo>
                  <a:cubicBezTo>
                    <a:pt x="59531" y="446620"/>
                    <a:pt x="50959" y="454240"/>
                    <a:pt x="50006" y="464717"/>
                  </a:cubicBezTo>
                  <a:cubicBezTo>
                    <a:pt x="50006" y="475195"/>
                    <a:pt x="57626" y="483767"/>
                    <a:pt x="68104" y="484720"/>
                  </a:cubicBezTo>
                  <a:cubicBezTo>
                    <a:pt x="695801" y="511390"/>
                    <a:pt x="1128236" y="619975"/>
                    <a:pt x="1381601" y="721892"/>
                  </a:cubicBezTo>
                  <a:cubicBezTo>
                    <a:pt x="1386364" y="723797"/>
                    <a:pt x="1391126" y="725702"/>
                    <a:pt x="1395889" y="727607"/>
                  </a:cubicBezTo>
                  <a:cubicBezTo>
                    <a:pt x="758666" y="501865"/>
                    <a:pt x="19526" y="554252"/>
                    <a:pt x="11906" y="554252"/>
                  </a:cubicBezTo>
                  <a:cubicBezTo>
                    <a:pt x="9049" y="554252"/>
                    <a:pt x="7144" y="556157"/>
                    <a:pt x="7144" y="559015"/>
                  </a:cubicBezTo>
                  <a:cubicBezTo>
                    <a:pt x="7144" y="561872"/>
                    <a:pt x="9049" y="563777"/>
                    <a:pt x="11906" y="563777"/>
                  </a:cubicBezTo>
                  <a:cubicBezTo>
                    <a:pt x="20479" y="563777"/>
                    <a:pt x="831056" y="505675"/>
                    <a:pt x="1484471" y="773327"/>
                  </a:cubicBezTo>
                  <a:cubicBezTo>
                    <a:pt x="1485424" y="773327"/>
                    <a:pt x="1486376" y="773327"/>
                    <a:pt x="1486376" y="773327"/>
                  </a:cubicBezTo>
                  <a:cubicBezTo>
                    <a:pt x="1488281" y="773327"/>
                    <a:pt x="1489234" y="772375"/>
                    <a:pt x="1490186" y="770470"/>
                  </a:cubicBezTo>
                  <a:cubicBezTo>
                    <a:pt x="1690211" y="863815"/>
                    <a:pt x="1783556" y="942872"/>
                    <a:pt x="1785461" y="943825"/>
                  </a:cubicBezTo>
                  <a:lnTo>
                    <a:pt x="1811179" y="9152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85251D-D20B-474E-B674-04031C2458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259847"/>
              </p:ext>
            </p:extLst>
          </p:nvPr>
        </p:nvGraphicFramePr>
        <p:xfrm>
          <a:off x="914400" y="1682098"/>
          <a:ext cx="10378352" cy="4581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2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2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2E47C49-1B6F-4F15-A110-E5832381D6E7}"/>
              </a:ext>
            </a:extLst>
          </p:cNvPr>
          <p:cNvSpPr txBox="1"/>
          <p:nvPr/>
        </p:nvSpPr>
        <p:spPr>
          <a:xfrm flipH="1">
            <a:off x="8305516" y="731341"/>
            <a:ext cx="32823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accent5"/>
                </a:solidFill>
                <a:latin typeface="+mj-lt"/>
                <a:cs typeface="Arial" pitchFamily="34" charset="0"/>
              </a:rPr>
              <a:t>Portfolio</a:t>
            </a:r>
          </a:p>
          <a:p>
            <a:pPr algn="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2D3978-C53B-4B2C-B33D-E052C598B4D9}"/>
              </a:ext>
            </a:extLst>
          </p:cNvPr>
          <p:cNvSpPr txBox="1"/>
          <p:nvPr/>
        </p:nvSpPr>
        <p:spPr>
          <a:xfrm>
            <a:off x="7429217" y="3675660"/>
            <a:ext cx="41467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</a:p>
          <a:p>
            <a:pPr algn="r"/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4" name="Group 18">
            <a:extLst>
              <a:ext uri="{FF2B5EF4-FFF2-40B4-BE49-F238E27FC236}">
                <a16:creationId xmlns:a16="http://schemas.microsoft.com/office/drawing/2014/main" id="{6C025F60-A8C7-4035-ADD2-49CFE4A7B8F4}"/>
              </a:ext>
            </a:extLst>
          </p:cNvPr>
          <p:cNvGrpSpPr/>
          <p:nvPr/>
        </p:nvGrpSpPr>
        <p:grpSpPr>
          <a:xfrm>
            <a:off x="3629223" y="2294407"/>
            <a:ext cx="1080120" cy="116632"/>
            <a:chOff x="4031940" y="0"/>
            <a:chExt cx="1080120" cy="116632"/>
          </a:xfrm>
        </p:grpSpPr>
        <p:sp>
          <p:nvSpPr>
            <p:cNvPr id="15" name="Rectangle 19">
              <a:extLst>
                <a:ext uri="{FF2B5EF4-FFF2-40B4-BE49-F238E27FC236}">
                  <a16:creationId xmlns:a16="http://schemas.microsoft.com/office/drawing/2014/main" id="{D4D20C4D-9D29-4A79-95AA-65078E592E82}"/>
                </a:ext>
              </a:extLst>
            </p:cNvPr>
            <p:cNvSpPr/>
            <p:nvPr userDrawn="1"/>
          </p:nvSpPr>
          <p:spPr>
            <a:xfrm>
              <a:off x="4031940" y="0"/>
              <a:ext cx="1080120" cy="1166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Rectangle 20">
              <a:extLst>
                <a:ext uri="{FF2B5EF4-FFF2-40B4-BE49-F238E27FC236}">
                  <a16:creationId xmlns:a16="http://schemas.microsoft.com/office/drawing/2014/main" id="{4BFE09BC-3072-490B-A268-03AAE70B7323}"/>
                </a:ext>
              </a:extLst>
            </p:cNvPr>
            <p:cNvSpPr/>
            <p:nvPr userDrawn="1"/>
          </p:nvSpPr>
          <p:spPr>
            <a:xfrm>
              <a:off x="4572000" y="0"/>
              <a:ext cx="540000" cy="1166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42F4C69-1CA8-4AD1-9B6E-5A5451CAC34E}"/>
              </a:ext>
            </a:extLst>
          </p:cNvPr>
          <p:cNvSpPr txBox="1"/>
          <p:nvPr/>
        </p:nvSpPr>
        <p:spPr>
          <a:xfrm>
            <a:off x="8675418" y="2827361"/>
            <a:ext cx="29005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5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BDE6DA5-CC1D-4AA1-8A29-E2A9D7556F18}"/>
              </a:ext>
            </a:extLst>
          </p:cNvPr>
          <p:cNvSpPr/>
          <p:nvPr/>
        </p:nvSpPr>
        <p:spPr>
          <a:xfrm>
            <a:off x="397585" y="0"/>
            <a:ext cx="2520000" cy="15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D8D9BA-FF74-4D0B-8EA1-326AB1553EF9}"/>
              </a:ext>
            </a:extLst>
          </p:cNvPr>
          <p:cNvSpPr/>
          <p:nvPr/>
        </p:nvSpPr>
        <p:spPr>
          <a:xfrm>
            <a:off x="4175449" y="5957999"/>
            <a:ext cx="2520000" cy="8963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accent3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3D26C3-A393-4D23-BBFC-A35B062F6CCF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20AB552-3E2D-4D13-859A-B630AA275A49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CDFC8AC-A091-4B80-B75C-EC15274C8798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B5A961D-84C2-46E2-98D0-2D48E5B07A41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2111997620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7" grpId="0"/>
      <p:bldP spid="21" grpId="0" animBg="1"/>
      <p:bldP spid="2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28DFA77-60FF-4E7A-A556-293ECE71A86C}"/>
              </a:ext>
            </a:extLst>
          </p:cNvPr>
          <p:cNvGrpSpPr/>
          <p:nvPr/>
        </p:nvGrpSpPr>
        <p:grpSpPr>
          <a:xfrm>
            <a:off x="918470" y="3775089"/>
            <a:ext cx="10334953" cy="2229130"/>
            <a:chOff x="641074" y="3933059"/>
            <a:chExt cx="7838416" cy="2014553"/>
          </a:xfrm>
        </p:grpSpPr>
        <p:sp>
          <p:nvSpPr>
            <p:cNvPr id="4" name="L-Shape 3">
              <a:extLst>
                <a:ext uri="{FF2B5EF4-FFF2-40B4-BE49-F238E27FC236}">
                  <a16:creationId xmlns:a16="http://schemas.microsoft.com/office/drawing/2014/main" id="{1EF733B9-3EA2-4997-8496-87175677A3A2}"/>
                </a:ext>
              </a:extLst>
            </p:cNvPr>
            <p:cNvSpPr/>
            <p:nvPr/>
          </p:nvSpPr>
          <p:spPr>
            <a:xfrm rot="10800000" flipH="1">
              <a:off x="6977784" y="3935711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L-Shape 4">
              <a:extLst>
                <a:ext uri="{FF2B5EF4-FFF2-40B4-BE49-F238E27FC236}">
                  <a16:creationId xmlns:a16="http://schemas.microsoft.com/office/drawing/2014/main" id="{9A8360FB-90F4-436F-979C-B34ACADD06DC}"/>
                </a:ext>
              </a:extLst>
            </p:cNvPr>
            <p:cNvSpPr/>
            <p:nvPr/>
          </p:nvSpPr>
          <p:spPr>
            <a:xfrm rot="10800000" flipH="1">
              <a:off x="5393608" y="4259746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L-Shape 5">
              <a:extLst>
                <a:ext uri="{FF2B5EF4-FFF2-40B4-BE49-F238E27FC236}">
                  <a16:creationId xmlns:a16="http://schemas.microsoft.com/office/drawing/2014/main" id="{38971DEF-401F-4810-A57B-AEB88D2BACDC}"/>
                </a:ext>
              </a:extLst>
            </p:cNvPr>
            <p:cNvSpPr/>
            <p:nvPr/>
          </p:nvSpPr>
          <p:spPr>
            <a:xfrm rot="10800000" flipH="1">
              <a:off x="3809430" y="4583781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id="{4703A50E-BF2B-4745-BFF3-3B941F01C7C4}"/>
                </a:ext>
              </a:extLst>
            </p:cNvPr>
            <p:cNvSpPr/>
            <p:nvPr/>
          </p:nvSpPr>
          <p:spPr>
            <a:xfrm rot="10800000" flipH="1">
              <a:off x="2225251" y="4907816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id="{3C4C1202-8B62-4A38-B189-B2ACA803625B}"/>
                </a:ext>
              </a:extLst>
            </p:cNvPr>
            <p:cNvSpPr/>
            <p:nvPr/>
          </p:nvSpPr>
          <p:spPr>
            <a:xfrm rot="10800000" flipH="1">
              <a:off x="641074" y="5231850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58EE5134-83BD-46AE-9364-BB06404BF9A1}"/>
                </a:ext>
              </a:extLst>
            </p:cNvPr>
            <p:cNvSpPr/>
            <p:nvPr/>
          </p:nvSpPr>
          <p:spPr>
            <a:xfrm>
              <a:off x="1890754" y="4905173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7E1DCD05-E6C6-4C8E-B828-C614A3BEB43F}"/>
                </a:ext>
              </a:extLst>
            </p:cNvPr>
            <p:cNvSpPr/>
            <p:nvPr/>
          </p:nvSpPr>
          <p:spPr>
            <a:xfrm>
              <a:off x="3474931" y="4581137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id="{E80D821A-A957-4BA1-8B4B-2431B5BDFE8E}"/>
                </a:ext>
              </a:extLst>
            </p:cNvPr>
            <p:cNvSpPr/>
            <p:nvPr/>
          </p:nvSpPr>
          <p:spPr>
            <a:xfrm>
              <a:off x="5059109" y="4257101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3EDC79EF-F42D-45E0-AB57-8A977FBE2493}"/>
                </a:ext>
              </a:extLst>
            </p:cNvPr>
            <p:cNvSpPr/>
            <p:nvPr/>
          </p:nvSpPr>
          <p:spPr>
            <a:xfrm>
              <a:off x="6643280" y="3933059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4A46AB-A5D5-4A5F-82FB-66558B04D34D}"/>
              </a:ext>
            </a:extLst>
          </p:cNvPr>
          <p:cNvGrpSpPr/>
          <p:nvPr/>
        </p:nvGrpSpPr>
        <p:grpSpPr>
          <a:xfrm>
            <a:off x="1141103" y="5451106"/>
            <a:ext cx="1700412" cy="560537"/>
            <a:chOff x="1122997" y="5523530"/>
            <a:chExt cx="1700412" cy="56053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A6D0BF2-1840-4CAC-8B6A-3170E1BFE294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1"/>
                  </a:solidFill>
                </a:rPr>
                <a:t>01 CONTENTS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81899A0-B376-435B-9469-72E48FB2AB90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21C38F8-2C28-4B40-AB21-710A256649B1}"/>
              </a:ext>
            </a:extLst>
          </p:cNvPr>
          <p:cNvGrpSpPr/>
          <p:nvPr/>
        </p:nvGrpSpPr>
        <p:grpSpPr>
          <a:xfrm>
            <a:off x="3233446" y="5089663"/>
            <a:ext cx="1700412" cy="560537"/>
            <a:chOff x="1122997" y="5523530"/>
            <a:chExt cx="1700412" cy="56053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C08B3A-B6E5-4825-89A7-72FD71505F09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2"/>
                  </a:solidFill>
                </a:rPr>
                <a:t>02 CONTENTS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1280A3C-8C39-4419-8AC0-0F971D9478EE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6312CBE-A02F-4167-846B-ED23D82CF0BC}"/>
              </a:ext>
            </a:extLst>
          </p:cNvPr>
          <p:cNvGrpSpPr/>
          <p:nvPr/>
        </p:nvGrpSpPr>
        <p:grpSpPr>
          <a:xfrm>
            <a:off x="5325789" y="4728218"/>
            <a:ext cx="1700412" cy="560537"/>
            <a:chOff x="1122997" y="5523530"/>
            <a:chExt cx="1700412" cy="56053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1D79216-3864-4B30-B36C-62B399823AFC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3"/>
                  </a:solidFill>
                </a:rPr>
                <a:t>03 CONTENTS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4DDC808-6AE5-4918-8FB7-34179B36BE0B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962AE5-63BD-4FFE-8F9F-83CD4AAAF5EB}"/>
              </a:ext>
            </a:extLst>
          </p:cNvPr>
          <p:cNvGrpSpPr/>
          <p:nvPr/>
        </p:nvGrpSpPr>
        <p:grpSpPr>
          <a:xfrm>
            <a:off x="7418132" y="4366773"/>
            <a:ext cx="1700412" cy="560537"/>
            <a:chOff x="1122997" y="5523530"/>
            <a:chExt cx="1700412" cy="56053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97D38DE-7B52-4CEF-847E-F16B270CE2B6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4"/>
                  </a:solidFill>
                </a:rPr>
                <a:t>04 CONTENTS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C50FAC3-6D74-40EE-A697-67CC937B0280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C814424-AE42-4BA5-BF40-57314BC14A9D}"/>
              </a:ext>
            </a:extLst>
          </p:cNvPr>
          <p:cNvGrpSpPr/>
          <p:nvPr/>
        </p:nvGrpSpPr>
        <p:grpSpPr>
          <a:xfrm>
            <a:off x="9510475" y="4005328"/>
            <a:ext cx="1700412" cy="560537"/>
            <a:chOff x="1122997" y="5523530"/>
            <a:chExt cx="1700412" cy="560537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764D3CC-5F26-40C9-A7C8-8B028439B0C0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5"/>
                  </a:solidFill>
                </a:rPr>
                <a:t>05 CONTENTS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BE0F692-9786-420B-AFD2-FD36DD1CB767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932C103-B890-4F2C-86A9-B6B62BA776E2}"/>
              </a:ext>
            </a:extLst>
          </p:cNvPr>
          <p:cNvCxnSpPr/>
          <p:nvPr/>
        </p:nvCxnSpPr>
        <p:spPr>
          <a:xfrm flipV="1">
            <a:off x="936783" y="3436763"/>
            <a:ext cx="11363" cy="1800000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1CF3071-206C-4354-89C6-F5F1F29C595F}"/>
              </a:ext>
            </a:extLst>
          </p:cNvPr>
          <p:cNvCxnSpPr/>
          <p:nvPr/>
        </p:nvCxnSpPr>
        <p:spPr>
          <a:xfrm flipV="1">
            <a:off x="3023206" y="3072497"/>
            <a:ext cx="11363" cy="1800000"/>
          </a:xfrm>
          <a:prstGeom prst="line">
            <a:avLst/>
          </a:prstGeom>
          <a:ln w="25400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9922FDB-A98F-41C3-996A-DA2280ACDC79}"/>
              </a:ext>
            </a:extLst>
          </p:cNvPr>
          <p:cNvCxnSpPr/>
          <p:nvPr/>
        </p:nvCxnSpPr>
        <p:spPr>
          <a:xfrm flipV="1">
            <a:off x="5109629" y="2708229"/>
            <a:ext cx="11363" cy="1800000"/>
          </a:xfrm>
          <a:prstGeom prst="line">
            <a:avLst/>
          </a:prstGeom>
          <a:ln w="25400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C03F100-5464-48E7-9AE2-1E081DF1D31C}"/>
              </a:ext>
            </a:extLst>
          </p:cNvPr>
          <p:cNvCxnSpPr/>
          <p:nvPr/>
        </p:nvCxnSpPr>
        <p:spPr>
          <a:xfrm flipV="1">
            <a:off x="7196052" y="2343961"/>
            <a:ext cx="11363" cy="1800000"/>
          </a:xfrm>
          <a:prstGeom prst="line">
            <a:avLst/>
          </a:prstGeom>
          <a:ln w="25400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85B193A-D271-495E-BD29-D8DD7D08FE32}"/>
              </a:ext>
            </a:extLst>
          </p:cNvPr>
          <p:cNvGrpSpPr/>
          <p:nvPr/>
        </p:nvGrpSpPr>
        <p:grpSpPr>
          <a:xfrm>
            <a:off x="1098477" y="3702307"/>
            <a:ext cx="1832281" cy="1280741"/>
            <a:chOff x="4965552" y="1736224"/>
            <a:chExt cx="1374974" cy="1280741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D20D9C7-41EA-4365-AB7C-4771E2705051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43CF45B-B35F-471A-AA2D-C350AD1B7856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67AAA4B-D683-4CA3-AB68-1D2AF646718D}"/>
              </a:ext>
            </a:extLst>
          </p:cNvPr>
          <p:cNvGrpSpPr/>
          <p:nvPr/>
        </p:nvGrpSpPr>
        <p:grpSpPr>
          <a:xfrm>
            <a:off x="3201477" y="3345498"/>
            <a:ext cx="1832281" cy="1280741"/>
            <a:chOff x="4965552" y="1736224"/>
            <a:chExt cx="1374974" cy="1280741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84301E7-5049-4596-A271-A5D05F0A9169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B9A167B-C0FE-450C-B6AD-B8A9125725FB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7F52736-4083-482E-BC12-4A1515FFEAB3}"/>
              </a:ext>
            </a:extLst>
          </p:cNvPr>
          <p:cNvGrpSpPr/>
          <p:nvPr/>
        </p:nvGrpSpPr>
        <p:grpSpPr>
          <a:xfrm>
            <a:off x="5304477" y="2988690"/>
            <a:ext cx="1832281" cy="1280741"/>
            <a:chOff x="4965552" y="1736224"/>
            <a:chExt cx="1374974" cy="128074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02A4922-88C8-4799-BEF4-ACD6275CC56C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BE5F56A-5BE4-4F40-8177-C63422435D3D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74BC496-A8E1-447F-8B53-3B9510D9CC03}"/>
              </a:ext>
            </a:extLst>
          </p:cNvPr>
          <p:cNvGrpSpPr/>
          <p:nvPr/>
        </p:nvGrpSpPr>
        <p:grpSpPr>
          <a:xfrm>
            <a:off x="7407477" y="2631882"/>
            <a:ext cx="1832281" cy="1280741"/>
            <a:chOff x="4965552" y="1736224"/>
            <a:chExt cx="1374974" cy="1280741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1AC8BB9-B790-4358-9234-8D2130B25CAA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BE89DA8-1F45-4963-8E6B-D7FABB4877E9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B39EE62-E3AE-4FBB-8077-1710DF430DA5}"/>
              </a:ext>
            </a:extLst>
          </p:cNvPr>
          <p:cNvCxnSpPr/>
          <p:nvPr/>
        </p:nvCxnSpPr>
        <p:spPr>
          <a:xfrm flipV="1">
            <a:off x="9282476" y="1979693"/>
            <a:ext cx="11363" cy="1800000"/>
          </a:xfrm>
          <a:prstGeom prst="line">
            <a:avLst/>
          </a:prstGeom>
          <a:ln w="25400">
            <a:solidFill>
              <a:schemeClr val="accent5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8BA8383-0A97-4E63-B46A-D78E9C5912F2}"/>
              </a:ext>
            </a:extLst>
          </p:cNvPr>
          <p:cNvGrpSpPr/>
          <p:nvPr/>
        </p:nvGrpSpPr>
        <p:grpSpPr>
          <a:xfrm>
            <a:off x="9510475" y="2275074"/>
            <a:ext cx="1832281" cy="1280741"/>
            <a:chOff x="4965552" y="1736224"/>
            <a:chExt cx="1374974" cy="128074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B809859-5C50-4D9C-BF61-3D8696EBDD0B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273D9DD-6BE3-4F6C-9528-D5F5251F85DB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2">
            <a:extLst>
              <a:ext uri="{FF2B5EF4-FFF2-40B4-BE49-F238E27FC236}">
                <a16:creationId xmlns:a16="http://schemas.microsoft.com/office/drawing/2014/main" id="{F9100D22-6F2D-4BBF-9C17-554A67E0CC25}"/>
              </a:ext>
            </a:extLst>
          </p:cNvPr>
          <p:cNvGrpSpPr/>
          <p:nvPr/>
        </p:nvGrpSpPr>
        <p:grpSpPr>
          <a:xfrm>
            <a:off x="3938137" y="2062160"/>
            <a:ext cx="4289312" cy="1262873"/>
            <a:chOff x="4054872" y="2062159"/>
            <a:chExt cx="4289312" cy="1262873"/>
          </a:xfrm>
        </p:grpSpPr>
        <p:sp>
          <p:nvSpPr>
            <p:cNvPr id="4" name="Rectangle 44">
              <a:extLst>
                <a:ext uri="{FF2B5EF4-FFF2-40B4-BE49-F238E27FC236}">
                  <a16:creationId xmlns:a16="http://schemas.microsoft.com/office/drawing/2014/main" id="{2F5CDD95-A6F5-423A-A99F-F02C31F5DC46}"/>
                </a:ext>
              </a:extLst>
            </p:cNvPr>
            <p:cNvSpPr/>
            <p:nvPr/>
          </p:nvSpPr>
          <p:spPr>
            <a:xfrm>
              <a:off x="5317238" y="3133113"/>
              <a:ext cx="785533" cy="19191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542ADC-AD48-44A8-AD43-D1362927C678}"/>
                </a:ext>
              </a:extLst>
            </p:cNvPr>
            <p:cNvSpPr/>
            <p:nvPr/>
          </p:nvSpPr>
          <p:spPr>
            <a:xfrm>
              <a:off x="5317238" y="2231199"/>
              <a:ext cx="2747277" cy="192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E7161380-3D67-4D1B-81A7-16F22900EFF0}"/>
                </a:ext>
              </a:extLst>
            </p:cNvPr>
            <p:cNvSpPr/>
            <p:nvPr/>
          </p:nvSpPr>
          <p:spPr>
            <a:xfrm rot="5400000">
              <a:off x="7894041" y="2157089"/>
              <a:ext cx="545074" cy="35521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Block Arc 2">
              <a:extLst>
                <a:ext uri="{FF2B5EF4-FFF2-40B4-BE49-F238E27FC236}">
                  <a16:creationId xmlns:a16="http://schemas.microsoft.com/office/drawing/2014/main" id="{C7493750-D971-4D80-A215-1DCE9898D37C}"/>
                </a:ext>
              </a:extLst>
            </p:cNvPr>
            <p:cNvSpPr/>
            <p:nvPr/>
          </p:nvSpPr>
          <p:spPr>
            <a:xfrm rot="16200000">
              <a:off x="4139139" y="2146933"/>
              <a:ext cx="1093832" cy="1262365"/>
            </a:xfrm>
            <a:custGeom>
              <a:avLst/>
              <a:gdLst>
                <a:gd name="connsiteX0" fmla="*/ 990372 w 1011518"/>
                <a:gd name="connsiteY0" fmla="*/ 485411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14" fmla="*/ 990372 w 1011518"/>
                <a:gd name="connsiteY14" fmla="*/ 485411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485411 h 1167369"/>
                <a:gd name="connsiteX10" fmla="*/ 1856 w 1011518"/>
                <a:gd name="connsiteY10" fmla="*/ 485411 h 1167369"/>
                <a:gd name="connsiteX11" fmla="*/ 494398 w 1011518"/>
                <a:gd name="connsiteY11" fmla="*/ 94 h 1167369"/>
                <a:gd name="connsiteX12" fmla="*/ 1007742 w 1011518"/>
                <a:gd name="connsiteY12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1381 w 1011518"/>
                <a:gd name="connsiteY3" fmla="*/ 491507 h 1167369"/>
                <a:gd name="connsiteX4" fmla="*/ 497779 w 1011518"/>
                <a:gd name="connsiteY4" fmla="*/ 176552 h 1167369"/>
                <a:gd name="connsiteX5" fmla="*/ 177148 w 1011518"/>
                <a:gd name="connsiteY5" fmla="*/ 497438 h 1167369"/>
                <a:gd name="connsiteX6" fmla="*/ 177148 w 1011518"/>
                <a:gd name="connsiteY6" fmla="*/ 1167369 h 1167369"/>
                <a:gd name="connsiteX7" fmla="*/ 0 w 1011518"/>
                <a:gd name="connsiteY7" fmla="*/ 1167369 h 1167369"/>
                <a:gd name="connsiteX8" fmla="*/ 0 w 1011518"/>
                <a:gd name="connsiteY8" fmla="*/ 485411 h 1167369"/>
                <a:gd name="connsiteX9" fmla="*/ 1856 w 1011518"/>
                <a:gd name="connsiteY9" fmla="*/ 485411 h 1167369"/>
                <a:gd name="connsiteX10" fmla="*/ 494398 w 1011518"/>
                <a:gd name="connsiteY10" fmla="*/ 94 h 1167369"/>
                <a:gd name="connsiteX11" fmla="*/ 1007742 w 1011518"/>
                <a:gd name="connsiteY11" fmla="*/ 484745 h 116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1518" h="1167369">
                  <a:moveTo>
                    <a:pt x="1007742" y="484745"/>
                  </a:moveTo>
                  <a:cubicBezTo>
                    <a:pt x="1009001" y="712286"/>
                    <a:pt x="1010259" y="939828"/>
                    <a:pt x="1011518" y="1167369"/>
                  </a:cubicBezTo>
                  <a:lnTo>
                    <a:pt x="834370" y="1167369"/>
                  </a:lnTo>
                  <a:cubicBezTo>
                    <a:pt x="833374" y="942082"/>
                    <a:pt x="832377" y="716794"/>
                    <a:pt x="831381" y="491507"/>
                  </a:cubicBezTo>
                  <a:cubicBezTo>
                    <a:pt x="824543" y="313175"/>
                    <a:pt x="676210" y="173132"/>
                    <a:pt x="497779" y="176552"/>
                  </a:cubicBezTo>
                  <a:cubicBezTo>
                    <a:pt x="321564" y="179929"/>
                    <a:pt x="180042" y="322001"/>
                    <a:pt x="177148" y="497438"/>
                  </a:cubicBezTo>
                  <a:lnTo>
                    <a:pt x="177148" y="1167369"/>
                  </a:lnTo>
                  <a:lnTo>
                    <a:pt x="0" y="1167369"/>
                  </a:lnTo>
                  <a:lnTo>
                    <a:pt x="0" y="485411"/>
                  </a:lnTo>
                  <a:lnTo>
                    <a:pt x="1856" y="485411"/>
                  </a:lnTo>
                  <a:cubicBezTo>
                    <a:pt x="10052" y="219336"/>
                    <a:pt x="226090" y="5235"/>
                    <a:pt x="494398" y="94"/>
                  </a:cubicBezTo>
                  <a:cubicBezTo>
                    <a:pt x="768966" y="-5168"/>
                    <a:pt x="997220" y="210329"/>
                    <a:pt x="1007742" y="4847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그룹 13">
            <a:extLst>
              <a:ext uri="{FF2B5EF4-FFF2-40B4-BE49-F238E27FC236}">
                <a16:creationId xmlns:a16="http://schemas.microsoft.com/office/drawing/2014/main" id="{757BF4CE-A7B4-4C30-B5A2-CEF1AF6F82F8}"/>
              </a:ext>
            </a:extLst>
          </p:cNvPr>
          <p:cNvGrpSpPr/>
          <p:nvPr/>
        </p:nvGrpSpPr>
        <p:grpSpPr>
          <a:xfrm>
            <a:off x="5630822" y="2962342"/>
            <a:ext cx="2075574" cy="1257774"/>
            <a:chOff x="5747557" y="2962342"/>
            <a:chExt cx="2075574" cy="1257774"/>
          </a:xfrm>
        </p:grpSpPr>
        <p:sp>
          <p:nvSpPr>
            <p:cNvPr id="9" name="Rectangle 44">
              <a:extLst>
                <a:ext uri="{FF2B5EF4-FFF2-40B4-BE49-F238E27FC236}">
                  <a16:creationId xmlns:a16="http://schemas.microsoft.com/office/drawing/2014/main" id="{8AEF3A5F-ED00-46D2-9374-11595279C1DC}"/>
                </a:ext>
              </a:extLst>
            </p:cNvPr>
            <p:cNvSpPr/>
            <p:nvPr/>
          </p:nvSpPr>
          <p:spPr>
            <a:xfrm>
              <a:off x="5778874" y="4028197"/>
              <a:ext cx="784800" cy="1919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F19534FF-1EBB-46EF-93F4-0D85B38FEF67}"/>
                </a:ext>
              </a:extLst>
            </p:cNvPr>
            <p:cNvSpPr/>
            <p:nvPr/>
          </p:nvSpPr>
          <p:spPr>
            <a:xfrm rot="16200000">
              <a:off x="5652627" y="3057272"/>
              <a:ext cx="545074" cy="35521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44">
              <a:extLst>
                <a:ext uri="{FF2B5EF4-FFF2-40B4-BE49-F238E27FC236}">
                  <a16:creationId xmlns:a16="http://schemas.microsoft.com/office/drawing/2014/main" id="{BCBB4509-4980-4D60-A85C-1C57D33719E0}"/>
                </a:ext>
              </a:extLst>
            </p:cNvPr>
            <p:cNvSpPr/>
            <p:nvPr/>
          </p:nvSpPr>
          <p:spPr>
            <a:xfrm>
              <a:off x="6095999" y="3126283"/>
              <a:ext cx="467675" cy="1919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Block Arc 2">
              <a:extLst>
                <a:ext uri="{FF2B5EF4-FFF2-40B4-BE49-F238E27FC236}">
                  <a16:creationId xmlns:a16="http://schemas.microsoft.com/office/drawing/2014/main" id="{ED8164D0-B083-44B8-AA73-51D95E291918}"/>
                </a:ext>
              </a:extLst>
            </p:cNvPr>
            <p:cNvSpPr/>
            <p:nvPr/>
          </p:nvSpPr>
          <p:spPr>
            <a:xfrm rot="5400000">
              <a:off x="6645033" y="3041261"/>
              <a:ext cx="1093832" cy="1262365"/>
            </a:xfrm>
            <a:custGeom>
              <a:avLst/>
              <a:gdLst>
                <a:gd name="connsiteX0" fmla="*/ 990372 w 1011518"/>
                <a:gd name="connsiteY0" fmla="*/ 485411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14" fmla="*/ 990372 w 1011518"/>
                <a:gd name="connsiteY14" fmla="*/ 485411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485411 h 1167369"/>
                <a:gd name="connsiteX10" fmla="*/ 1856 w 1011518"/>
                <a:gd name="connsiteY10" fmla="*/ 485411 h 1167369"/>
                <a:gd name="connsiteX11" fmla="*/ 494398 w 1011518"/>
                <a:gd name="connsiteY11" fmla="*/ 94 h 1167369"/>
                <a:gd name="connsiteX12" fmla="*/ 1007742 w 1011518"/>
                <a:gd name="connsiteY12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1381 w 1011518"/>
                <a:gd name="connsiteY3" fmla="*/ 491507 h 1167369"/>
                <a:gd name="connsiteX4" fmla="*/ 497779 w 1011518"/>
                <a:gd name="connsiteY4" fmla="*/ 176552 h 1167369"/>
                <a:gd name="connsiteX5" fmla="*/ 177148 w 1011518"/>
                <a:gd name="connsiteY5" fmla="*/ 497438 h 1167369"/>
                <a:gd name="connsiteX6" fmla="*/ 177148 w 1011518"/>
                <a:gd name="connsiteY6" fmla="*/ 1167369 h 1167369"/>
                <a:gd name="connsiteX7" fmla="*/ 0 w 1011518"/>
                <a:gd name="connsiteY7" fmla="*/ 1167369 h 1167369"/>
                <a:gd name="connsiteX8" fmla="*/ 0 w 1011518"/>
                <a:gd name="connsiteY8" fmla="*/ 485411 h 1167369"/>
                <a:gd name="connsiteX9" fmla="*/ 1856 w 1011518"/>
                <a:gd name="connsiteY9" fmla="*/ 485411 h 1167369"/>
                <a:gd name="connsiteX10" fmla="*/ 494398 w 1011518"/>
                <a:gd name="connsiteY10" fmla="*/ 94 h 1167369"/>
                <a:gd name="connsiteX11" fmla="*/ 1007742 w 1011518"/>
                <a:gd name="connsiteY11" fmla="*/ 484745 h 116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1518" h="1167369">
                  <a:moveTo>
                    <a:pt x="1007742" y="484745"/>
                  </a:moveTo>
                  <a:cubicBezTo>
                    <a:pt x="1009001" y="712286"/>
                    <a:pt x="1010259" y="939828"/>
                    <a:pt x="1011518" y="1167369"/>
                  </a:cubicBezTo>
                  <a:lnTo>
                    <a:pt x="834370" y="1167369"/>
                  </a:lnTo>
                  <a:cubicBezTo>
                    <a:pt x="833374" y="942082"/>
                    <a:pt x="832377" y="716794"/>
                    <a:pt x="831381" y="491507"/>
                  </a:cubicBezTo>
                  <a:cubicBezTo>
                    <a:pt x="824543" y="313175"/>
                    <a:pt x="676210" y="173132"/>
                    <a:pt x="497779" y="176552"/>
                  </a:cubicBezTo>
                  <a:cubicBezTo>
                    <a:pt x="321564" y="179929"/>
                    <a:pt x="180042" y="322001"/>
                    <a:pt x="177148" y="497438"/>
                  </a:cubicBezTo>
                  <a:lnTo>
                    <a:pt x="177148" y="1167369"/>
                  </a:lnTo>
                  <a:lnTo>
                    <a:pt x="0" y="1167369"/>
                  </a:lnTo>
                  <a:lnTo>
                    <a:pt x="0" y="485411"/>
                  </a:lnTo>
                  <a:lnTo>
                    <a:pt x="1856" y="485411"/>
                  </a:lnTo>
                  <a:cubicBezTo>
                    <a:pt x="10052" y="219336"/>
                    <a:pt x="226090" y="5235"/>
                    <a:pt x="494398" y="94"/>
                  </a:cubicBezTo>
                  <a:cubicBezTo>
                    <a:pt x="768966" y="-5168"/>
                    <a:pt x="997220" y="210329"/>
                    <a:pt x="1007742" y="4847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10F15E-0743-4456-BD4A-E1F7BCBB262B}"/>
              </a:ext>
            </a:extLst>
          </p:cNvPr>
          <p:cNvGrpSpPr/>
          <p:nvPr/>
        </p:nvGrpSpPr>
        <p:grpSpPr>
          <a:xfrm>
            <a:off x="1418863" y="2276791"/>
            <a:ext cx="2395361" cy="860967"/>
            <a:chOff x="186703" y="2121142"/>
            <a:chExt cx="2395361" cy="86096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5C169A-CAAD-4B83-8A2E-EC43F8645CDE}"/>
                </a:ext>
              </a:extLst>
            </p:cNvPr>
            <p:cNvSpPr txBox="1"/>
            <p:nvPr/>
          </p:nvSpPr>
          <p:spPr>
            <a:xfrm>
              <a:off x="186703" y="2121142"/>
              <a:ext cx="2395361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24E9521-AD72-4C28-B645-517D48D4133F}"/>
                </a:ext>
              </a:extLst>
            </p:cNvPr>
            <p:cNvSpPr txBox="1"/>
            <p:nvPr/>
          </p:nvSpPr>
          <p:spPr>
            <a:xfrm>
              <a:off x="186703" y="2335778"/>
              <a:ext cx="23953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FE73605-9440-4C3F-9927-4ADB1BB4C9C3}"/>
              </a:ext>
            </a:extLst>
          </p:cNvPr>
          <p:cNvGrpSpPr/>
          <p:nvPr/>
        </p:nvGrpSpPr>
        <p:grpSpPr>
          <a:xfrm>
            <a:off x="7834756" y="3237796"/>
            <a:ext cx="2084225" cy="860967"/>
            <a:chOff x="5546540" y="3082146"/>
            <a:chExt cx="2084225" cy="86096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6974B36-3D99-4C63-A38F-FB00ADCC25D8}"/>
                </a:ext>
              </a:extLst>
            </p:cNvPr>
            <p:cNvSpPr txBox="1"/>
            <p:nvPr/>
          </p:nvSpPr>
          <p:spPr>
            <a:xfrm>
              <a:off x="5546540" y="3082146"/>
              <a:ext cx="208422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FA2F3A-D401-4D31-AA0F-548413EB0F95}"/>
                </a:ext>
              </a:extLst>
            </p:cNvPr>
            <p:cNvSpPr txBox="1"/>
            <p:nvPr/>
          </p:nvSpPr>
          <p:spPr>
            <a:xfrm>
              <a:off x="5546540" y="3296782"/>
              <a:ext cx="2084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AAB91EE-9BAA-4746-B3C5-601584BCD56D}"/>
              </a:ext>
            </a:extLst>
          </p:cNvPr>
          <p:cNvGrpSpPr/>
          <p:nvPr/>
        </p:nvGrpSpPr>
        <p:grpSpPr>
          <a:xfrm>
            <a:off x="7834756" y="5043327"/>
            <a:ext cx="2084225" cy="860967"/>
            <a:chOff x="5561445" y="4887679"/>
            <a:chExt cx="2084225" cy="86096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28D605A-9FF8-4740-8D14-7114442DAF31}"/>
                </a:ext>
              </a:extLst>
            </p:cNvPr>
            <p:cNvSpPr txBox="1"/>
            <p:nvPr/>
          </p:nvSpPr>
          <p:spPr>
            <a:xfrm>
              <a:off x="5561445" y="4887679"/>
              <a:ext cx="208422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AC8F174-E647-4B9B-AF26-7A0FC7B2422C}"/>
                </a:ext>
              </a:extLst>
            </p:cNvPr>
            <p:cNvSpPr txBox="1"/>
            <p:nvPr/>
          </p:nvSpPr>
          <p:spPr>
            <a:xfrm>
              <a:off x="5561445" y="5102315"/>
              <a:ext cx="2084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C3AB22-D184-465A-92A9-62DEB76DCC18}"/>
              </a:ext>
            </a:extLst>
          </p:cNvPr>
          <p:cNvGrpSpPr/>
          <p:nvPr/>
        </p:nvGrpSpPr>
        <p:grpSpPr>
          <a:xfrm>
            <a:off x="1418863" y="4217864"/>
            <a:ext cx="2395361" cy="845578"/>
            <a:chOff x="232423" y="4062214"/>
            <a:chExt cx="2395361" cy="84557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6CFB836-F50E-4C5C-A4B5-64A5A3FFE335}"/>
                </a:ext>
              </a:extLst>
            </p:cNvPr>
            <p:cNvSpPr txBox="1"/>
            <p:nvPr/>
          </p:nvSpPr>
          <p:spPr>
            <a:xfrm>
              <a:off x="232423" y="4062214"/>
              <a:ext cx="239536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51D4A1D-05BF-4709-A091-7DA4BD951B39}"/>
                </a:ext>
              </a:extLst>
            </p:cNvPr>
            <p:cNvSpPr txBox="1"/>
            <p:nvPr/>
          </p:nvSpPr>
          <p:spPr>
            <a:xfrm>
              <a:off x="232423" y="4261461"/>
              <a:ext cx="23953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8A0E653-C9DA-459D-A0F6-4332F8673894}"/>
              </a:ext>
            </a:extLst>
          </p:cNvPr>
          <p:cNvGrpSpPr/>
          <p:nvPr/>
        </p:nvGrpSpPr>
        <p:grpSpPr>
          <a:xfrm>
            <a:off x="9521497" y="1888936"/>
            <a:ext cx="2143947" cy="891519"/>
            <a:chOff x="7308304" y="1342901"/>
            <a:chExt cx="1691680" cy="89151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159DF5A-1B0A-430A-B131-8FC4C269F2F2}"/>
                </a:ext>
              </a:extLst>
            </p:cNvPr>
            <p:cNvSpPr txBox="1"/>
            <p:nvPr/>
          </p:nvSpPr>
          <p:spPr>
            <a:xfrm>
              <a:off x="7308304" y="1342901"/>
              <a:ext cx="16916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AABB121-2C89-4989-AF97-D2F8CAB007AA}"/>
                </a:ext>
              </a:extLst>
            </p:cNvPr>
            <p:cNvSpPr txBox="1"/>
            <p:nvPr/>
          </p:nvSpPr>
          <p:spPr>
            <a:xfrm>
              <a:off x="7308304" y="1588089"/>
              <a:ext cx="1691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021EF4BF-26F9-4040-8939-2CE7A6995298}"/>
              </a:ext>
            </a:extLst>
          </p:cNvPr>
          <p:cNvSpPr/>
          <p:nvPr/>
        </p:nvSpPr>
        <p:spPr>
          <a:xfrm>
            <a:off x="4175723" y="2484378"/>
            <a:ext cx="609425" cy="60942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2C32B2D-E12C-44A3-BA3B-0E56497B410E}"/>
              </a:ext>
            </a:extLst>
          </p:cNvPr>
          <p:cNvSpPr/>
          <p:nvPr/>
        </p:nvSpPr>
        <p:spPr>
          <a:xfrm>
            <a:off x="6861191" y="3370092"/>
            <a:ext cx="609425" cy="609424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DC87023-689C-4DF0-B8BB-3626E861EFD1}"/>
              </a:ext>
            </a:extLst>
          </p:cNvPr>
          <p:cNvSpPr/>
          <p:nvPr/>
        </p:nvSpPr>
        <p:spPr>
          <a:xfrm>
            <a:off x="4175723" y="4284786"/>
            <a:ext cx="609425" cy="609424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9A9C859-E442-42D1-AE47-7FF5ECC57352}"/>
              </a:ext>
            </a:extLst>
          </p:cNvPr>
          <p:cNvSpPr/>
          <p:nvPr/>
        </p:nvSpPr>
        <p:spPr>
          <a:xfrm>
            <a:off x="6861191" y="5183317"/>
            <a:ext cx="609425" cy="609424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3" name="그룹 14">
            <a:extLst>
              <a:ext uri="{FF2B5EF4-FFF2-40B4-BE49-F238E27FC236}">
                <a16:creationId xmlns:a16="http://schemas.microsoft.com/office/drawing/2014/main" id="{E06BBE54-E860-4812-8A9D-14E4E3212CCE}"/>
              </a:ext>
            </a:extLst>
          </p:cNvPr>
          <p:cNvGrpSpPr/>
          <p:nvPr/>
        </p:nvGrpSpPr>
        <p:grpSpPr>
          <a:xfrm>
            <a:off x="3938138" y="3855554"/>
            <a:ext cx="2079217" cy="1269226"/>
            <a:chOff x="4054872" y="3855554"/>
            <a:chExt cx="2079217" cy="1269226"/>
          </a:xfrm>
        </p:grpSpPr>
        <p:sp>
          <p:nvSpPr>
            <p:cNvPr id="34" name="Rectangle 44">
              <a:extLst>
                <a:ext uri="{FF2B5EF4-FFF2-40B4-BE49-F238E27FC236}">
                  <a16:creationId xmlns:a16="http://schemas.microsoft.com/office/drawing/2014/main" id="{8640024A-38CA-4774-A680-12ED0BE3CAC5}"/>
                </a:ext>
              </a:extLst>
            </p:cNvPr>
            <p:cNvSpPr/>
            <p:nvPr/>
          </p:nvSpPr>
          <p:spPr>
            <a:xfrm>
              <a:off x="5317238" y="4932861"/>
              <a:ext cx="785533" cy="1919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5" name="Block Arc 2">
              <a:extLst>
                <a:ext uri="{FF2B5EF4-FFF2-40B4-BE49-F238E27FC236}">
                  <a16:creationId xmlns:a16="http://schemas.microsoft.com/office/drawing/2014/main" id="{18BED823-96BD-4EB3-8945-4DCDA5F4B6E6}"/>
                </a:ext>
              </a:extLst>
            </p:cNvPr>
            <p:cNvSpPr/>
            <p:nvPr/>
          </p:nvSpPr>
          <p:spPr>
            <a:xfrm rot="16200000">
              <a:off x="4139139" y="3946681"/>
              <a:ext cx="1093832" cy="1262365"/>
            </a:xfrm>
            <a:custGeom>
              <a:avLst/>
              <a:gdLst>
                <a:gd name="connsiteX0" fmla="*/ 990372 w 1011518"/>
                <a:gd name="connsiteY0" fmla="*/ 485411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14" fmla="*/ 990372 w 1011518"/>
                <a:gd name="connsiteY14" fmla="*/ 485411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485411 h 1167369"/>
                <a:gd name="connsiteX10" fmla="*/ 1856 w 1011518"/>
                <a:gd name="connsiteY10" fmla="*/ 485411 h 1167369"/>
                <a:gd name="connsiteX11" fmla="*/ 494398 w 1011518"/>
                <a:gd name="connsiteY11" fmla="*/ 94 h 1167369"/>
                <a:gd name="connsiteX12" fmla="*/ 1007742 w 1011518"/>
                <a:gd name="connsiteY12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1381 w 1011518"/>
                <a:gd name="connsiteY3" fmla="*/ 491507 h 1167369"/>
                <a:gd name="connsiteX4" fmla="*/ 497779 w 1011518"/>
                <a:gd name="connsiteY4" fmla="*/ 176552 h 1167369"/>
                <a:gd name="connsiteX5" fmla="*/ 177148 w 1011518"/>
                <a:gd name="connsiteY5" fmla="*/ 497438 h 1167369"/>
                <a:gd name="connsiteX6" fmla="*/ 177148 w 1011518"/>
                <a:gd name="connsiteY6" fmla="*/ 1167369 h 1167369"/>
                <a:gd name="connsiteX7" fmla="*/ 0 w 1011518"/>
                <a:gd name="connsiteY7" fmla="*/ 1167369 h 1167369"/>
                <a:gd name="connsiteX8" fmla="*/ 0 w 1011518"/>
                <a:gd name="connsiteY8" fmla="*/ 485411 h 1167369"/>
                <a:gd name="connsiteX9" fmla="*/ 1856 w 1011518"/>
                <a:gd name="connsiteY9" fmla="*/ 485411 h 1167369"/>
                <a:gd name="connsiteX10" fmla="*/ 494398 w 1011518"/>
                <a:gd name="connsiteY10" fmla="*/ 94 h 1167369"/>
                <a:gd name="connsiteX11" fmla="*/ 1007742 w 1011518"/>
                <a:gd name="connsiteY11" fmla="*/ 484745 h 116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1518" h="1167369">
                  <a:moveTo>
                    <a:pt x="1007742" y="484745"/>
                  </a:moveTo>
                  <a:cubicBezTo>
                    <a:pt x="1009001" y="712286"/>
                    <a:pt x="1010259" y="939828"/>
                    <a:pt x="1011518" y="1167369"/>
                  </a:cubicBezTo>
                  <a:lnTo>
                    <a:pt x="834370" y="1167369"/>
                  </a:lnTo>
                  <a:cubicBezTo>
                    <a:pt x="833374" y="942082"/>
                    <a:pt x="832377" y="716794"/>
                    <a:pt x="831381" y="491507"/>
                  </a:cubicBezTo>
                  <a:cubicBezTo>
                    <a:pt x="824543" y="313175"/>
                    <a:pt x="676210" y="173132"/>
                    <a:pt x="497779" y="176552"/>
                  </a:cubicBezTo>
                  <a:cubicBezTo>
                    <a:pt x="321564" y="179929"/>
                    <a:pt x="180042" y="322001"/>
                    <a:pt x="177148" y="497438"/>
                  </a:cubicBezTo>
                  <a:lnTo>
                    <a:pt x="177148" y="1167369"/>
                  </a:lnTo>
                  <a:lnTo>
                    <a:pt x="0" y="1167369"/>
                  </a:lnTo>
                  <a:lnTo>
                    <a:pt x="0" y="485411"/>
                  </a:lnTo>
                  <a:lnTo>
                    <a:pt x="1856" y="485411"/>
                  </a:lnTo>
                  <a:cubicBezTo>
                    <a:pt x="10052" y="219336"/>
                    <a:pt x="226090" y="5235"/>
                    <a:pt x="494398" y="94"/>
                  </a:cubicBezTo>
                  <a:cubicBezTo>
                    <a:pt x="768966" y="-5168"/>
                    <a:pt x="997220" y="210329"/>
                    <a:pt x="1007742" y="4847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8BD57713-BD8B-4AE3-9B63-9DFBD7EB9D21}"/>
                </a:ext>
              </a:extLst>
            </p:cNvPr>
            <p:cNvSpPr/>
            <p:nvPr/>
          </p:nvSpPr>
          <p:spPr>
            <a:xfrm rot="5400000">
              <a:off x="5683946" y="3950484"/>
              <a:ext cx="545074" cy="35521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7" name="Rectangle 44">
              <a:extLst>
                <a:ext uri="{FF2B5EF4-FFF2-40B4-BE49-F238E27FC236}">
                  <a16:creationId xmlns:a16="http://schemas.microsoft.com/office/drawing/2014/main" id="{146BD6C3-0ADF-4ACC-B1E1-755F03497CDD}"/>
                </a:ext>
              </a:extLst>
            </p:cNvPr>
            <p:cNvSpPr/>
            <p:nvPr/>
          </p:nvSpPr>
          <p:spPr>
            <a:xfrm>
              <a:off x="5317239" y="4030947"/>
              <a:ext cx="559042" cy="1919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38" name="그룹 15">
            <a:extLst>
              <a:ext uri="{FF2B5EF4-FFF2-40B4-BE49-F238E27FC236}">
                <a16:creationId xmlns:a16="http://schemas.microsoft.com/office/drawing/2014/main" id="{5B646D24-989E-40CE-9ABE-211DD1919461}"/>
              </a:ext>
            </a:extLst>
          </p:cNvPr>
          <p:cNvGrpSpPr/>
          <p:nvPr/>
        </p:nvGrpSpPr>
        <p:grpSpPr>
          <a:xfrm>
            <a:off x="1629366" y="4753301"/>
            <a:ext cx="6077030" cy="1270361"/>
            <a:chOff x="1746101" y="4753300"/>
            <a:chExt cx="6077030" cy="1270361"/>
          </a:xfrm>
        </p:grpSpPr>
        <p:sp>
          <p:nvSpPr>
            <p:cNvPr id="39" name="Block Arc 2">
              <a:extLst>
                <a:ext uri="{FF2B5EF4-FFF2-40B4-BE49-F238E27FC236}">
                  <a16:creationId xmlns:a16="http://schemas.microsoft.com/office/drawing/2014/main" id="{82B75635-848B-4D1F-AEC3-A9C9787CBA1D}"/>
                </a:ext>
              </a:extLst>
            </p:cNvPr>
            <p:cNvSpPr/>
            <p:nvPr/>
          </p:nvSpPr>
          <p:spPr>
            <a:xfrm rot="5400000">
              <a:off x="6645033" y="4845562"/>
              <a:ext cx="1093832" cy="1262365"/>
            </a:xfrm>
            <a:custGeom>
              <a:avLst/>
              <a:gdLst/>
              <a:ahLst/>
              <a:cxnLst/>
              <a:rect l="l" t="t" r="r" b="b"/>
              <a:pathLst>
                <a:path w="1011518" h="1167369">
                  <a:moveTo>
                    <a:pt x="1011518" y="485411"/>
                  </a:moveTo>
                  <a:lnTo>
                    <a:pt x="1011518" y="1167369"/>
                  </a:lnTo>
                  <a:lnTo>
                    <a:pt x="834370" y="1167369"/>
                  </a:lnTo>
                  <a:lnTo>
                    <a:pt x="834370" y="491393"/>
                  </a:lnTo>
                  <a:lnTo>
                    <a:pt x="831381" y="491507"/>
                  </a:lnTo>
                  <a:cubicBezTo>
                    <a:pt x="824543" y="313175"/>
                    <a:pt x="676210" y="173132"/>
                    <a:pt x="497779" y="176552"/>
                  </a:cubicBezTo>
                  <a:cubicBezTo>
                    <a:pt x="321564" y="179929"/>
                    <a:pt x="180042" y="322001"/>
                    <a:pt x="177148" y="497438"/>
                  </a:cubicBezTo>
                  <a:lnTo>
                    <a:pt x="177148" y="1167369"/>
                  </a:lnTo>
                  <a:lnTo>
                    <a:pt x="0" y="1167369"/>
                  </a:lnTo>
                  <a:lnTo>
                    <a:pt x="0" y="504057"/>
                  </a:lnTo>
                  <a:lnTo>
                    <a:pt x="0" y="485411"/>
                  </a:lnTo>
                  <a:lnTo>
                    <a:pt x="1856" y="485411"/>
                  </a:lnTo>
                  <a:cubicBezTo>
                    <a:pt x="10052" y="219336"/>
                    <a:pt x="226090" y="5235"/>
                    <a:pt x="494398" y="94"/>
                  </a:cubicBezTo>
                  <a:cubicBezTo>
                    <a:pt x="768966" y="-5168"/>
                    <a:pt x="997220" y="210329"/>
                    <a:pt x="1007742" y="484745"/>
                  </a:cubicBezTo>
                  <a:lnTo>
                    <a:pt x="990372" y="4854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BC8FB40-4465-40EC-8BB3-D381EC775854}"/>
                </a:ext>
              </a:extLst>
            </p:cNvPr>
            <p:cNvSpPr/>
            <p:nvPr/>
          </p:nvSpPr>
          <p:spPr>
            <a:xfrm>
              <a:off x="1746101" y="5828472"/>
              <a:ext cx="4817572" cy="1919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42963681-4EBA-49BC-B0D0-FAC3DA06B35D}"/>
                </a:ext>
              </a:extLst>
            </p:cNvPr>
            <p:cNvSpPr/>
            <p:nvPr/>
          </p:nvSpPr>
          <p:spPr>
            <a:xfrm rot="16200000">
              <a:off x="5652627" y="4848230"/>
              <a:ext cx="545074" cy="355213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2" name="Rectangle 44">
              <a:extLst>
                <a:ext uri="{FF2B5EF4-FFF2-40B4-BE49-F238E27FC236}">
                  <a16:creationId xmlns:a16="http://schemas.microsoft.com/office/drawing/2014/main" id="{F8A6D69D-0985-4CCD-8BE6-2CE52574F85C}"/>
                </a:ext>
              </a:extLst>
            </p:cNvPr>
            <p:cNvSpPr/>
            <p:nvPr/>
          </p:nvSpPr>
          <p:spPr>
            <a:xfrm>
              <a:off x="6102771" y="4936555"/>
              <a:ext cx="460903" cy="1919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44" name="Rounded Rectangle 10">
            <a:extLst>
              <a:ext uri="{FF2B5EF4-FFF2-40B4-BE49-F238E27FC236}">
                <a16:creationId xmlns:a16="http://schemas.microsoft.com/office/drawing/2014/main" id="{F887A7C0-A74B-4C41-992C-32BF73D74B8B}"/>
              </a:ext>
            </a:extLst>
          </p:cNvPr>
          <p:cNvSpPr/>
          <p:nvPr/>
        </p:nvSpPr>
        <p:spPr>
          <a:xfrm>
            <a:off x="7043975" y="3519201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Frame 17">
            <a:extLst>
              <a:ext uri="{FF2B5EF4-FFF2-40B4-BE49-F238E27FC236}">
                <a16:creationId xmlns:a16="http://schemas.microsoft.com/office/drawing/2014/main" id="{FC7A52F0-04B7-48A9-9838-5D9DBB87721E}"/>
              </a:ext>
            </a:extLst>
          </p:cNvPr>
          <p:cNvSpPr/>
          <p:nvPr/>
        </p:nvSpPr>
        <p:spPr>
          <a:xfrm>
            <a:off x="4321218" y="2629874"/>
            <a:ext cx="318434" cy="3184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6" name="Rounded Rectangle 5">
            <a:extLst>
              <a:ext uri="{FF2B5EF4-FFF2-40B4-BE49-F238E27FC236}">
                <a16:creationId xmlns:a16="http://schemas.microsoft.com/office/drawing/2014/main" id="{27451FAA-5645-4A7F-A46E-BD8138E07EDC}"/>
              </a:ext>
            </a:extLst>
          </p:cNvPr>
          <p:cNvSpPr/>
          <p:nvPr/>
        </p:nvSpPr>
        <p:spPr>
          <a:xfrm flipH="1">
            <a:off x="4280240" y="4427942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7" name="Oval 7">
            <a:extLst>
              <a:ext uri="{FF2B5EF4-FFF2-40B4-BE49-F238E27FC236}">
                <a16:creationId xmlns:a16="http://schemas.microsoft.com/office/drawing/2014/main" id="{F59119B5-750F-4381-8915-B555ADC69974}"/>
              </a:ext>
            </a:extLst>
          </p:cNvPr>
          <p:cNvSpPr/>
          <p:nvPr/>
        </p:nvSpPr>
        <p:spPr>
          <a:xfrm>
            <a:off x="6985264" y="5296106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8" name="Group 115">
            <a:extLst>
              <a:ext uri="{FF2B5EF4-FFF2-40B4-BE49-F238E27FC236}">
                <a16:creationId xmlns:a16="http://schemas.microsoft.com/office/drawing/2014/main" id="{96D3B590-B0E9-45F5-BD00-05B3544E7CA1}"/>
              </a:ext>
            </a:extLst>
          </p:cNvPr>
          <p:cNvGrpSpPr/>
          <p:nvPr/>
        </p:nvGrpSpPr>
        <p:grpSpPr>
          <a:xfrm rot="5400000">
            <a:off x="585561" y="5283231"/>
            <a:ext cx="805206" cy="1282403"/>
            <a:chOff x="6867874" y="3721883"/>
            <a:chExt cx="1093501" cy="1741553"/>
          </a:xfrm>
        </p:grpSpPr>
        <p:sp>
          <p:nvSpPr>
            <p:cNvPr id="49" name="Oval 7">
              <a:extLst>
                <a:ext uri="{FF2B5EF4-FFF2-40B4-BE49-F238E27FC236}">
                  <a16:creationId xmlns:a16="http://schemas.microsoft.com/office/drawing/2014/main" id="{C4968815-35AC-47E1-AA90-AE1E1545E641}"/>
                </a:ext>
              </a:extLst>
            </p:cNvPr>
            <p:cNvSpPr/>
            <p:nvPr/>
          </p:nvSpPr>
          <p:spPr>
            <a:xfrm>
              <a:off x="6867874" y="3721883"/>
              <a:ext cx="1093501" cy="1741553"/>
            </a:xfrm>
            <a:custGeom>
              <a:avLst/>
              <a:gdLst/>
              <a:ahLst/>
              <a:cxnLst/>
              <a:rect l="l" t="t" r="r" b="b"/>
              <a:pathLst>
                <a:path w="1093501" h="1741553">
                  <a:moveTo>
                    <a:pt x="422037" y="0"/>
                  </a:moveTo>
                  <a:lnTo>
                    <a:pt x="422037" y="630979"/>
                  </a:lnTo>
                  <a:cubicBezTo>
                    <a:pt x="422037" y="680563"/>
                    <a:pt x="455258" y="722388"/>
                    <a:pt x="500795" y="734926"/>
                  </a:cubicBezTo>
                  <a:lnTo>
                    <a:pt x="500795" y="955639"/>
                  </a:lnTo>
                  <a:cubicBezTo>
                    <a:pt x="500795" y="982077"/>
                    <a:pt x="522227" y="1003509"/>
                    <a:pt x="548664" y="1003509"/>
                  </a:cubicBezTo>
                  <a:cubicBezTo>
                    <a:pt x="575102" y="1003509"/>
                    <a:pt x="596533" y="982077"/>
                    <a:pt x="596533" y="955639"/>
                  </a:cubicBezTo>
                  <a:lnTo>
                    <a:pt x="596533" y="735077"/>
                  </a:lnTo>
                  <a:cubicBezTo>
                    <a:pt x="642317" y="722690"/>
                    <a:pt x="675778" y="680742"/>
                    <a:pt x="675778" y="630979"/>
                  </a:cubicBezTo>
                  <a:lnTo>
                    <a:pt x="675778" y="658"/>
                  </a:lnTo>
                  <a:cubicBezTo>
                    <a:pt x="911634" y="31647"/>
                    <a:pt x="1093500" y="233580"/>
                    <a:pt x="1093500" y="477990"/>
                  </a:cubicBezTo>
                  <a:lnTo>
                    <a:pt x="1093500" y="780133"/>
                  </a:lnTo>
                  <a:lnTo>
                    <a:pt x="1093501" y="780133"/>
                  </a:lnTo>
                  <a:lnTo>
                    <a:pt x="1093501" y="1260843"/>
                  </a:lnTo>
                  <a:cubicBezTo>
                    <a:pt x="1093501" y="1526332"/>
                    <a:pt x="878279" y="1741553"/>
                    <a:pt x="612791" y="1741553"/>
                  </a:cubicBezTo>
                  <a:lnTo>
                    <a:pt x="480710" y="1741553"/>
                  </a:lnTo>
                  <a:cubicBezTo>
                    <a:pt x="215222" y="1741553"/>
                    <a:pt x="1" y="1526332"/>
                    <a:pt x="1" y="1260843"/>
                  </a:cubicBezTo>
                  <a:lnTo>
                    <a:pt x="1" y="787709"/>
                  </a:lnTo>
                  <a:lnTo>
                    <a:pt x="0" y="787709"/>
                  </a:lnTo>
                  <a:lnTo>
                    <a:pt x="0" y="477990"/>
                  </a:lnTo>
                  <a:cubicBezTo>
                    <a:pt x="0" y="232085"/>
                    <a:pt x="184097" y="29180"/>
                    <a:pt x="4220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Rounded Rectangle 108">
              <a:extLst>
                <a:ext uri="{FF2B5EF4-FFF2-40B4-BE49-F238E27FC236}">
                  <a16:creationId xmlns:a16="http://schemas.microsoft.com/office/drawing/2014/main" id="{41537A03-55CA-4A94-86B9-E2733194DA5D}"/>
                </a:ext>
              </a:extLst>
            </p:cNvPr>
            <p:cNvSpPr/>
            <p:nvPr/>
          </p:nvSpPr>
          <p:spPr>
            <a:xfrm>
              <a:off x="7309131" y="3809649"/>
              <a:ext cx="210986" cy="4572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B0980FB-357A-414B-A235-EF1FC419EBB2}"/>
              </a:ext>
            </a:extLst>
          </p:cNvPr>
          <p:cNvGrpSpPr/>
          <p:nvPr/>
        </p:nvGrpSpPr>
        <p:grpSpPr>
          <a:xfrm>
            <a:off x="8229922" y="1320763"/>
            <a:ext cx="1293891" cy="1773039"/>
            <a:chOff x="149043" y="399678"/>
            <a:chExt cx="1877570" cy="2572864"/>
          </a:xfrm>
        </p:grpSpPr>
        <p:sp>
          <p:nvSpPr>
            <p:cNvPr id="53" name="Rounded Rectangle 39">
              <a:extLst>
                <a:ext uri="{FF2B5EF4-FFF2-40B4-BE49-F238E27FC236}">
                  <a16:creationId xmlns:a16="http://schemas.microsoft.com/office/drawing/2014/main" id="{F788514F-57BD-4FB4-BB0A-B6F8D1854EA6}"/>
                </a:ext>
              </a:extLst>
            </p:cNvPr>
            <p:cNvSpPr/>
            <p:nvPr/>
          </p:nvSpPr>
          <p:spPr>
            <a:xfrm rot="2483232">
              <a:off x="149043" y="703955"/>
              <a:ext cx="1877570" cy="2268587"/>
            </a:xfrm>
            <a:custGeom>
              <a:avLst/>
              <a:gdLst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11097 w 2194524"/>
                <a:gd name="connsiteY3" fmla="*/ 753742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48308 w 2194524"/>
                <a:gd name="connsiteY5" fmla="*/ 1898342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45453"/>
                <a:gd name="connsiteY0" fmla="*/ 41365 h 3010473"/>
                <a:gd name="connsiteX1" fmla="*/ 769866 w 2145453"/>
                <a:gd name="connsiteY1" fmla="*/ 0 h 3010473"/>
                <a:gd name="connsiteX2" fmla="*/ 911097 w 2145453"/>
                <a:gd name="connsiteY2" fmla="*/ 141231 h 3010473"/>
                <a:gd name="connsiteX3" fmla="*/ 960469 w 2145453"/>
                <a:gd name="connsiteY3" fmla="*/ 784060 h 3010473"/>
                <a:gd name="connsiteX4" fmla="*/ 1594794 w 2145453"/>
                <a:gd name="connsiteY4" fmla="*/ 789196 h 3010473"/>
                <a:gd name="connsiteX5" fmla="*/ 1848308 w 2145453"/>
                <a:gd name="connsiteY5" fmla="*/ 1898342 h 3010473"/>
                <a:gd name="connsiteX6" fmla="*/ 2145453 w 2145453"/>
                <a:gd name="connsiteY6" fmla="*/ 2249789 h 3010473"/>
                <a:gd name="connsiteX7" fmla="*/ 1488044 w 2145453"/>
                <a:gd name="connsiteY7" fmla="*/ 3010473 h 3010473"/>
                <a:gd name="connsiteX8" fmla="*/ 1136947 w 2145453"/>
                <a:gd name="connsiteY8" fmla="*/ 2468062 h 3010473"/>
                <a:gd name="connsiteX9" fmla="*/ 519460 w 2145453"/>
                <a:gd name="connsiteY9" fmla="*/ 2013663 h 3010473"/>
                <a:gd name="connsiteX10" fmla="*/ 0 w 2145453"/>
                <a:gd name="connsiteY10" fmla="*/ 1326467 h 3010473"/>
                <a:gd name="connsiteX11" fmla="*/ 628635 w 2145453"/>
                <a:gd name="connsiteY11" fmla="*/ 1589678 h 3010473"/>
                <a:gd name="connsiteX12" fmla="*/ 628635 w 2145453"/>
                <a:gd name="connsiteY12" fmla="*/ 141231 h 3010473"/>
                <a:gd name="connsiteX13" fmla="*/ 670001 w 2145453"/>
                <a:gd name="connsiteY13" fmla="*/ 41365 h 3010473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19460 w 2145453"/>
                <a:gd name="connsiteY9" fmla="*/ 2013663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710556 w 2145453"/>
                <a:gd name="connsiteY11" fmla="*/ 1634217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733305 w 2208757"/>
                <a:gd name="connsiteY0" fmla="*/ 41365 h 2912664"/>
                <a:gd name="connsiteX1" fmla="*/ 833170 w 2208757"/>
                <a:gd name="connsiteY1" fmla="*/ 0 h 2912664"/>
                <a:gd name="connsiteX2" fmla="*/ 974401 w 2208757"/>
                <a:gd name="connsiteY2" fmla="*/ 141231 h 2912664"/>
                <a:gd name="connsiteX3" fmla="*/ 1042827 w 2208757"/>
                <a:gd name="connsiteY3" fmla="*/ 863751 h 2912664"/>
                <a:gd name="connsiteX4" fmla="*/ 1642153 w 2208757"/>
                <a:gd name="connsiteY4" fmla="*/ 851069 h 2912664"/>
                <a:gd name="connsiteX5" fmla="*/ 1911612 w 2208757"/>
                <a:gd name="connsiteY5" fmla="*/ 1898342 h 2912664"/>
                <a:gd name="connsiteX6" fmla="*/ 2208757 w 2208757"/>
                <a:gd name="connsiteY6" fmla="*/ 2249789 h 2912664"/>
                <a:gd name="connsiteX7" fmla="*/ 1598547 w 2208757"/>
                <a:gd name="connsiteY7" fmla="*/ 2912664 h 2912664"/>
                <a:gd name="connsiteX8" fmla="*/ 1200251 w 2208757"/>
                <a:gd name="connsiteY8" fmla="*/ 2468062 h 2912664"/>
                <a:gd name="connsiteX9" fmla="*/ 593695 w 2208757"/>
                <a:gd name="connsiteY9" fmla="*/ 2073665 h 2912664"/>
                <a:gd name="connsiteX10" fmla="*/ 0 w 2208757"/>
                <a:gd name="connsiteY10" fmla="*/ 1399250 h 2912664"/>
                <a:gd name="connsiteX11" fmla="*/ 773860 w 2208757"/>
                <a:gd name="connsiteY11" fmla="*/ 1634217 h 2912664"/>
                <a:gd name="connsiteX12" fmla="*/ 691939 w 2208757"/>
                <a:gd name="connsiteY12" fmla="*/ 141231 h 2912664"/>
                <a:gd name="connsiteX13" fmla="*/ 733305 w 2208757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3204020"/>
                <a:gd name="connsiteX1" fmla="*/ 886969 w 2262556"/>
                <a:gd name="connsiteY1" fmla="*/ 0 h 3204020"/>
                <a:gd name="connsiteX2" fmla="*/ 1028200 w 2262556"/>
                <a:gd name="connsiteY2" fmla="*/ 141231 h 3204020"/>
                <a:gd name="connsiteX3" fmla="*/ 1096626 w 2262556"/>
                <a:gd name="connsiteY3" fmla="*/ 863751 h 3204020"/>
                <a:gd name="connsiteX4" fmla="*/ 1695952 w 2262556"/>
                <a:gd name="connsiteY4" fmla="*/ 851069 h 3204020"/>
                <a:gd name="connsiteX5" fmla="*/ 1965411 w 2262556"/>
                <a:gd name="connsiteY5" fmla="*/ 1898342 h 3204020"/>
                <a:gd name="connsiteX6" fmla="*/ 2262556 w 2262556"/>
                <a:gd name="connsiteY6" fmla="*/ 2249789 h 3204020"/>
                <a:gd name="connsiteX7" fmla="*/ 1875442 w 2262556"/>
                <a:gd name="connsiteY7" fmla="*/ 3204020 h 3204020"/>
                <a:gd name="connsiteX8" fmla="*/ 1254050 w 2262556"/>
                <a:gd name="connsiteY8" fmla="*/ 2468062 h 3204020"/>
                <a:gd name="connsiteX9" fmla="*/ 647494 w 2262556"/>
                <a:gd name="connsiteY9" fmla="*/ 2073665 h 3204020"/>
                <a:gd name="connsiteX10" fmla="*/ 0 w 2262556"/>
                <a:gd name="connsiteY10" fmla="*/ 1381959 h 3204020"/>
                <a:gd name="connsiteX11" fmla="*/ 827659 w 2262556"/>
                <a:gd name="connsiteY11" fmla="*/ 1634217 h 3204020"/>
                <a:gd name="connsiteX12" fmla="*/ 745738 w 2262556"/>
                <a:gd name="connsiteY12" fmla="*/ 141231 h 3204020"/>
                <a:gd name="connsiteX13" fmla="*/ 787104 w 2262556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35848"/>
                <a:gd name="connsiteY0" fmla="*/ 41365 h 3204020"/>
                <a:gd name="connsiteX1" fmla="*/ 886969 w 2635848"/>
                <a:gd name="connsiteY1" fmla="*/ 0 h 3204020"/>
                <a:gd name="connsiteX2" fmla="*/ 1028200 w 2635848"/>
                <a:gd name="connsiteY2" fmla="*/ 141231 h 3204020"/>
                <a:gd name="connsiteX3" fmla="*/ 1096626 w 2635848"/>
                <a:gd name="connsiteY3" fmla="*/ 863751 h 3204020"/>
                <a:gd name="connsiteX4" fmla="*/ 1695952 w 2635848"/>
                <a:gd name="connsiteY4" fmla="*/ 851069 h 3204020"/>
                <a:gd name="connsiteX5" fmla="*/ 1965411 w 2635848"/>
                <a:gd name="connsiteY5" fmla="*/ 1898342 h 3204020"/>
                <a:gd name="connsiteX6" fmla="*/ 2635848 w 2635848"/>
                <a:gd name="connsiteY6" fmla="*/ 2523197 h 3204020"/>
                <a:gd name="connsiteX7" fmla="*/ 1875442 w 2635848"/>
                <a:gd name="connsiteY7" fmla="*/ 3204020 h 3204020"/>
                <a:gd name="connsiteX8" fmla="*/ 1254050 w 2635848"/>
                <a:gd name="connsiteY8" fmla="*/ 2468062 h 3204020"/>
                <a:gd name="connsiteX9" fmla="*/ 647494 w 2635848"/>
                <a:gd name="connsiteY9" fmla="*/ 2073665 h 3204020"/>
                <a:gd name="connsiteX10" fmla="*/ 0 w 2635848"/>
                <a:gd name="connsiteY10" fmla="*/ 1381959 h 3204020"/>
                <a:gd name="connsiteX11" fmla="*/ 827659 w 2635848"/>
                <a:gd name="connsiteY11" fmla="*/ 1634217 h 3204020"/>
                <a:gd name="connsiteX12" fmla="*/ 745738 w 2635848"/>
                <a:gd name="connsiteY12" fmla="*/ 141231 h 3204020"/>
                <a:gd name="connsiteX13" fmla="*/ 787104 w 2635848"/>
                <a:gd name="connsiteY13" fmla="*/ 41365 h 3204020"/>
                <a:gd name="connsiteX0" fmla="*/ 787104 w 2651771"/>
                <a:gd name="connsiteY0" fmla="*/ 41365 h 3204020"/>
                <a:gd name="connsiteX1" fmla="*/ 886969 w 2651771"/>
                <a:gd name="connsiteY1" fmla="*/ 0 h 3204020"/>
                <a:gd name="connsiteX2" fmla="*/ 1028200 w 2651771"/>
                <a:gd name="connsiteY2" fmla="*/ 141231 h 3204020"/>
                <a:gd name="connsiteX3" fmla="*/ 1096626 w 2651771"/>
                <a:gd name="connsiteY3" fmla="*/ 863751 h 3204020"/>
                <a:gd name="connsiteX4" fmla="*/ 1695952 w 2651771"/>
                <a:gd name="connsiteY4" fmla="*/ 851069 h 3204020"/>
                <a:gd name="connsiteX5" fmla="*/ 1965411 w 2651771"/>
                <a:gd name="connsiteY5" fmla="*/ 1898342 h 3204020"/>
                <a:gd name="connsiteX6" fmla="*/ 2651771 w 2651771"/>
                <a:gd name="connsiteY6" fmla="*/ 2516454 h 3204020"/>
                <a:gd name="connsiteX7" fmla="*/ 1875442 w 2651771"/>
                <a:gd name="connsiteY7" fmla="*/ 3204020 h 3204020"/>
                <a:gd name="connsiteX8" fmla="*/ 1254050 w 2651771"/>
                <a:gd name="connsiteY8" fmla="*/ 2468062 h 3204020"/>
                <a:gd name="connsiteX9" fmla="*/ 647494 w 2651771"/>
                <a:gd name="connsiteY9" fmla="*/ 2073665 h 3204020"/>
                <a:gd name="connsiteX10" fmla="*/ 0 w 2651771"/>
                <a:gd name="connsiteY10" fmla="*/ 1381959 h 3204020"/>
                <a:gd name="connsiteX11" fmla="*/ 827659 w 2651771"/>
                <a:gd name="connsiteY11" fmla="*/ 1634217 h 3204020"/>
                <a:gd name="connsiteX12" fmla="*/ 745738 w 2651771"/>
                <a:gd name="connsiteY12" fmla="*/ 141231 h 3204020"/>
                <a:gd name="connsiteX13" fmla="*/ 787104 w 2651771"/>
                <a:gd name="connsiteY13" fmla="*/ 41365 h 320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1771" h="3204020">
                  <a:moveTo>
                    <a:pt x="787104" y="41365"/>
                  </a:moveTo>
                  <a:cubicBezTo>
                    <a:pt x="812661" y="15808"/>
                    <a:pt x="847969" y="0"/>
                    <a:pt x="886969" y="0"/>
                  </a:cubicBezTo>
                  <a:cubicBezTo>
                    <a:pt x="964969" y="0"/>
                    <a:pt x="1028200" y="63231"/>
                    <a:pt x="1028200" y="141231"/>
                  </a:cubicBezTo>
                  <a:lnTo>
                    <a:pt x="1096626" y="863751"/>
                  </a:lnTo>
                  <a:cubicBezTo>
                    <a:pt x="1324950" y="817026"/>
                    <a:pt x="1594219" y="679679"/>
                    <a:pt x="1695952" y="851069"/>
                  </a:cubicBezTo>
                  <a:cubicBezTo>
                    <a:pt x="1896857" y="1284096"/>
                    <a:pt x="2012961" y="1443677"/>
                    <a:pt x="1965411" y="1898342"/>
                  </a:cubicBezTo>
                  <a:cubicBezTo>
                    <a:pt x="2062863" y="2027881"/>
                    <a:pt x="2521735" y="2407218"/>
                    <a:pt x="2651771" y="2516454"/>
                  </a:cubicBezTo>
                  <a:lnTo>
                    <a:pt x="1875442" y="3204020"/>
                  </a:lnTo>
                  <a:lnTo>
                    <a:pt x="1254050" y="2468062"/>
                  </a:lnTo>
                  <a:cubicBezTo>
                    <a:pt x="1117281" y="2338792"/>
                    <a:pt x="856388" y="2269133"/>
                    <a:pt x="647494" y="2073665"/>
                  </a:cubicBezTo>
                  <a:cubicBezTo>
                    <a:pt x="560013" y="2007911"/>
                    <a:pt x="439289" y="1645529"/>
                    <a:pt x="0" y="1381959"/>
                  </a:cubicBezTo>
                  <a:cubicBezTo>
                    <a:pt x="137000" y="1119373"/>
                    <a:pt x="679491" y="1549956"/>
                    <a:pt x="827659" y="1634217"/>
                  </a:cubicBezTo>
                  <a:lnTo>
                    <a:pt x="745738" y="141231"/>
                  </a:lnTo>
                  <a:cubicBezTo>
                    <a:pt x="745738" y="102231"/>
                    <a:pt x="761546" y="66923"/>
                    <a:pt x="787104" y="41365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ABDF997-D8F0-4793-9BC0-325BD455A6D5}"/>
                </a:ext>
              </a:extLst>
            </p:cNvPr>
            <p:cNvGrpSpPr/>
            <p:nvPr/>
          </p:nvGrpSpPr>
          <p:grpSpPr>
            <a:xfrm>
              <a:off x="664860" y="399678"/>
              <a:ext cx="1074221" cy="1717693"/>
              <a:chOff x="664860" y="399678"/>
              <a:chExt cx="1074221" cy="1717693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97F00225-F5AB-40B7-874F-745A8104A5BA}"/>
                  </a:ext>
                </a:extLst>
              </p:cNvPr>
              <p:cNvGrpSpPr/>
              <p:nvPr/>
            </p:nvGrpSpPr>
            <p:grpSpPr>
              <a:xfrm rot="20671139">
                <a:off x="664860" y="399678"/>
                <a:ext cx="920312" cy="1717693"/>
                <a:chOff x="3501573" y="3178068"/>
                <a:chExt cx="1340594" cy="2737840"/>
              </a:xfrm>
            </p:grpSpPr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57F78C17-B246-47F0-B740-112984E52643}"/>
                    </a:ext>
                  </a:extLst>
                </p:cNvPr>
                <p:cNvSpPr/>
                <p:nvPr/>
              </p:nvSpPr>
              <p:spPr>
                <a:xfrm>
                  <a:off x="3504728" y="3612346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9651AA12-E3A8-4758-9CCA-20DBC4440451}"/>
                    </a:ext>
                  </a:extLst>
                </p:cNvPr>
                <p:cNvSpPr/>
                <p:nvPr/>
              </p:nvSpPr>
              <p:spPr>
                <a:xfrm>
                  <a:off x="3501573" y="3832632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1F542D0E-A035-48AE-9CE2-87436B5E5DEE}"/>
                    </a:ext>
                  </a:extLst>
                </p:cNvPr>
                <p:cNvSpPr/>
                <p:nvPr/>
              </p:nvSpPr>
              <p:spPr>
                <a:xfrm>
                  <a:off x="4776089" y="3829487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9526" y="65246"/>
                        <a:pt x="16669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1F6BF979-9805-471D-AC76-389632C6A90B}"/>
                    </a:ext>
                  </a:extLst>
                </p:cNvPr>
                <p:cNvSpPr/>
                <p:nvPr/>
              </p:nvSpPr>
              <p:spPr>
                <a:xfrm>
                  <a:off x="3520451" y="3178068"/>
                  <a:ext cx="1321716" cy="2737840"/>
                </a:xfrm>
                <a:custGeom>
                  <a:avLst/>
                  <a:gdLst>
                    <a:gd name="connsiteX0" fmla="*/ 350044 w 400050"/>
                    <a:gd name="connsiteY0" fmla="*/ 7144 h 828675"/>
                    <a:gd name="connsiteX1" fmla="*/ 53816 w 400050"/>
                    <a:gd name="connsiteY1" fmla="*/ 7144 h 828675"/>
                    <a:gd name="connsiteX2" fmla="*/ 7144 w 400050"/>
                    <a:gd name="connsiteY2" fmla="*/ 53816 h 828675"/>
                    <a:gd name="connsiteX3" fmla="*/ 7144 w 400050"/>
                    <a:gd name="connsiteY3" fmla="*/ 781526 h 828675"/>
                    <a:gd name="connsiteX4" fmla="*/ 53816 w 400050"/>
                    <a:gd name="connsiteY4" fmla="*/ 828199 h 828675"/>
                    <a:gd name="connsiteX5" fmla="*/ 350044 w 400050"/>
                    <a:gd name="connsiteY5" fmla="*/ 828199 h 828675"/>
                    <a:gd name="connsiteX6" fmla="*/ 396716 w 400050"/>
                    <a:gd name="connsiteY6" fmla="*/ 781526 h 828675"/>
                    <a:gd name="connsiteX7" fmla="*/ 396716 w 400050"/>
                    <a:gd name="connsiteY7" fmla="*/ 53816 h 828675"/>
                    <a:gd name="connsiteX8" fmla="*/ 350044 w 400050"/>
                    <a:gd name="connsiteY8" fmla="*/ 7144 h 82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0050" h="828675">
                      <a:moveTo>
                        <a:pt x="350044" y="7144"/>
                      </a:moveTo>
                      <a:lnTo>
                        <a:pt x="53816" y="7144"/>
                      </a:lnTo>
                      <a:cubicBezTo>
                        <a:pt x="28099" y="7144"/>
                        <a:pt x="7144" y="28099"/>
                        <a:pt x="7144" y="53816"/>
                      </a:cubicBezTo>
                      <a:lnTo>
                        <a:pt x="7144" y="781526"/>
                      </a:lnTo>
                      <a:cubicBezTo>
                        <a:pt x="7144" y="807244"/>
                        <a:pt x="28099" y="828199"/>
                        <a:pt x="53816" y="828199"/>
                      </a:cubicBezTo>
                      <a:lnTo>
                        <a:pt x="350044" y="828199"/>
                      </a:lnTo>
                      <a:cubicBezTo>
                        <a:pt x="375761" y="828199"/>
                        <a:pt x="396716" y="807244"/>
                        <a:pt x="396716" y="781526"/>
                      </a:cubicBezTo>
                      <a:lnTo>
                        <a:pt x="396716" y="53816"/>
                      </a:lnTo>
                      <a:cubicBezTo>
                        <a:pt x="396716" y="28099"/>
                        <a:pt x="375761" y="7144"/>
                        <a:pt x="350044" y="714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C5C14AEB-789D-4545-A72D-6A34B0E4341A}"/>
                    </a:ext>
                  </a:extLst>
                </p:cNvPr>
                <p:cNvSpPr/>
                <p:nvPr/>
              </p:nvSpPr>
              <p:spPr>
                <a:xfrm>
                  <a:off x="3529897" y="3190652"/>
                  <a:ext cx="1290246" cy="2706371"/>
                </a:xfrm>
                <a:custGeom>
                  <a:avLst/>
                  <a:gdLst>
                    <a:gd name="connsiteX0" fmla="*/ 345281 w 390525"/>
                    <a:gd name="connsiteY0" fmla="*/ 7144 h 819150"/>
                    <a:gd name="connsiteX1" fmla="*/ 52864 w 390525"/>
                    <a:gd name="connsiteY1" fmla="*/ 7144 h 819150"/>
                    <a:gd name="connsiteX2" fmla="*/ 7144 w 390525"/>
                    <a:gd name="connsiteY2" fmla="*/ 52864 h 819150"/>
                    <a:gd name="connsiteX3" fmla="*/ 7144 w 390525"/>
                    <a:gd name="connsiteY3" fmla="*/ 772954 h 819150"/>
                    <a:gd name="connsiteX4" fmla="*/ 52864 w 390525"/>
                    <a:gd name="connsiteY4" fmla="*/ 818674 h 819150"/>
                    <a:gd name="connsiteX5" fmla="*/ 345281 w 390525"/>
                    <a:gd name="connsiteY5" fmla="*/ 818674 h 819150"/>
                    <a:gd name="connsiteX6" fmla="*/ 391001 w 390525"/>
                    <a:gd name="connsiteY6" fmla="*/ 772954 h 819150"/>
                    <a:gd name="connsiteX7" fmla="*/ 391001 w 390525"/>
                    <a:gd name="connsiteY7" fmla="*/ 52864 h 819150"/>
                    <a:gd name="connsiteX8" fmla="*/ 345281 w 390525"/>
                    <a:gd name="connsiteY8" fmla="*/ 7144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0525" h="819150">
                      <a:moveTo>
                        <a:pt x="345281" y="7144"/>
                      </a:moveTo>
                      <a:lnTo>
                        <a:pt x="52864" y="7144"/>
                      </a:lnTo>
                      <a:cubicBezTo>
                        <a:pt x="27146" y="7144"/>
                        <a:pt x="7144" y="27146"/>
                        <a:pt x="7144" y="52864"/>
                      </a:cubicBezTo>
                      <a:lnTo>
                        <a:pt x="7144" y="772954"/>
                      </a:lnTo>
                      <a:cubicBezTo>
                        <a:pt x="7144" y="798671"/>
                        <a:pt x="27146" y="818674"/>
                        <a:pt x="52864" y="818674"/>
                      </a:cubicBezTo>
                      <a:lnTo>
                        <a:pt x="345281" y="818674"/>
                      </a:lnTo>
                      <a:cubicBezTo>
                        <a:pt x="370999" y="818674"/>
                        <a:pt x="391001" y="798671"/>
                        <a:pt x="391001" y="772954"/>
                      </a:cubicBezTo>
                      <a:lnTo>
                        <a:pt x="391001" y="52864"/>
                      </a:lnTo>
                      <a:cubicBezTo>
                        <a:pt x="391001" y="28099"/>
                        <a:pt x="370046" y="7144"/>
                        <a:pt x="345281" y="7144"/>
                      </a:cubicBezTo>
                      <a:close/>
                    </a:path>
                  </a:pathLst>
                </a:custGeom>
                <a:solidFill>
                  <a:srgbClr val="1A1A1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4C629FE2-B500-4E35-98FC-07EBCC72310F}"/>
                    </a:ext>
                  </a:extLst>
                </p:cNvPr>
                <p:cNvSpPr/>
                <p:nvPr/>
              </p:nvSpPr>
              <p:spPr>
                <a:xfrm>
                  <a:off x="3627447" y="3596610"/>
                  <a:ext cx="1101430" cy="1951104"/>
                </a:xfrm>
                <a:custGeom>
                  <a:avLst/>
                  <a:gdLst>
                    <a:gd name="connsiteX0" fmla="*/ 7144 w 333375"/>
                    <a:gd name="connsiteY0" fmla="*/ 7144 h 590550"/>
                    <a:gd name="connsiteX1" fmla="*/ 331946 w 333375"/>
                    <a:gd name="connsiteY1" fmla="*/ 7144 h 590550"/>
                    <a:gd name="connsiteX2" fmla="*/ 331946 w 333375"/>
                    <a:gd name="connsiteY2" fmla="*/ 586264 h 590550"/>
                    <a:gd name="connsiteX3" fmla="*/ 7144 w 333375"/>
                    <a:gd name="connsiteY3" fmla="*/ 586264 h 590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75" h="590550">
                      <a:moveTo>
                        <a:pt x="7144" y="7144"/>
                      </a:moveTo>
                      <a:lnTo>
                        <a:pt x="331946" y="7144"/>
                      </a:lnTo>
                      <a:lnTo>
                        <a:pt x="331946" y="586264"/>
                      </a:lnTo>
                      <a:lnTo>
                        <a:pt x="7144" y="586264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E59C20D9-CE8B-48C4-9C66-7C4D378E64DE}"/>
                    </a:ext>
                  </a:extLst>
                </p:cNvPr>
                <p:cNvGrpSpPr/>
                <p:nvPr/>
              </p:nvGrpSpPr>
              <p:grpSpPr>
                <a:xfrm>
                  <a:off x="4088508" y="5635852"/>
                  <a:ext cx="173080" cy="173080"/>
                  <a:chOff x="6768665" y="6038214"/>
                  <a:chExt cx="147968" cy="147968"/>
                </a:xfrm>
              </p:grpSpPr>
              <p:sp>
                <p:nvSpPr>
                  <p:cNvPr id="69" name="Oval 68">
                    <a:extLst>
                      <a:ext uri="{FF2B5EF4-FFF2-40B4-BE49-F238E27FC236}">
                        <a16:creationId xmlns:a16="http://schemas.microsoft.com/office/drawing/2014/main" id="{FDB7D03D-9282-4DE9-904F-17ACCC89C8AE}"/>
                      </a:ext>
                    </a:extLst>
                  </p:cNvPr>
                  <p:cNvSpPr/>
                  <p:nvPr/>
                </p:nvSpPr>
                <p:spPr>
                  <a:xfrm>
                    <a:off x="6768665" y="6038214"/>
                    <a:ext cx="147968" cy="147968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0" name="Oval 69">
                    <a:extLst>
                      <a:ext uri="{FF2B5EF4-FFF2-40B4-BE49-F238E27FC236}">
                        <a16:creationId xmlns:a16="http://schemas.microsoft.com/office/drawing/2014/main" id="{46B6EE85-04A7-475F-B569-336DD289BCC4}"/>
                      </a:ext>
                    </a:extLst>
                  </p:cNvPr>
                  <p:cNvSpPr/>
                  <p:nvPr/>
                </p:nvSpPr>
                <p:spPr>
                  <a:xfrm>
                    <a:off x="6802088" y="6071634"/>
                    <a:ext cx="81180" cy="8118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55D00922-C018-49AF-A8EB-C9EFBFCE3772}"/>
                    </a:ext>
                  </a:extLst>
                </p:cNvPr>
                <p:cNvSpPr/>
                <p:nvPr/>
              </p:nvSpPr>
              <p:spPr>
                <a:xfrm>
                  <a:off x="3821102" y="3628406"/>
                  <a:ext cx="906450" cy="1887518"/>
                </a:xfrm>
                <a:custGeom>
                  <a:avLst/>
                  <a:gdLst>
                    <a:gd name="connsiteX0" fmla="*/ 614149 w 1119116"/>
                    <a:gd name="connsiteY0" fmla="*/ 0 h 2330356"/>
                    <a:gd name="connsiteX1" fmla="*/ 1115704 w 1119116"/>
                    <a:gd name="connsiteY1" fmla="*/ 6824 h 2330356"/>
                    <a:gd name="connsiteX2" fmla="*/ 1119116 w 1119116"/>
                    <a:gd name="connsiteY2" fmla="*/ 2330356 h 2330356"/>
                    <a:gd name="connsiteX3" fmla="*/ 0 w 1119116"/>
                    <a:gd name="connsiteY3" fmla="*/ 2330356 h 2330356"/>
                    <a:gd name="connsiteX4" fmla="*/ 614149 w 1119116"/>
                    <a:gd name="connsiteY4" fmla="*/ 0 h 2330356"/>
                    <a:gd name="connsiteX0" fmla="*/ 614149 w 1119116"/>
                    <a:gd name="connsiteY0" fmla="*/ 0 h 2330356"/>
                    <a:gd name="connsiteX1" fmla="*/ 1115704 w 1119116"/>
                    <a:gd name="connsiteY1" fmla="*/ 3412 h 2330356"/>
                    <a:gd name="connsiteX2" fmla="*/ 1119116 w 1119116"/>
                    <a:gd name="connsiteY2" fmla="*/ 2330356 h 2330356"/>
                    <a:gd name="connsiteX3" fmla="*/ 0 w 1119116"/>
                    <a:gd name="connsiteY3" fmla="*/ 2330356 h 2330356"/>
                    <a:gd name="connsiteX4" fmla="*/ 614149 w 1119116"/>
                    <a:gd name="connsiteY4" fmla="*/ 0 h 2330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9116" h="2330356">
                      <a:moveTo>
                        <a:pt x="614149" y="0"/>
                      </a:moveTo>
                      <a:lnTo>
                        <a:pt x="1115704" y="3412"/>
                      </a:lnTo>
                      <a:cubicBezTo>
                        <a:pt x="1116841" y="777923"/>
                        <a:pt x="1117979" y="1555845"/>
                        <a:pt x="1119116" y="2330356"/>
                      </a:cubicBezTo>
                      <a:lnTo>
                        <a:pt x="0" y="2330356"/>
                      </a:lnTo>
                      <a:lnTo>
                        <a:pt x="614149" y="0"/>
                      </a:lnTo>
                      <a:close/>
                    </a:path>
                  </a:pathLst>
                </a:custGeom>
                <a:solidFill>
                  <a:srgbClr val="999999">
                    <a:alpha val="1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: Rounded Corners 66">
                  <a:extLst>
                    <a:ext uri="{FF2B5EF4-FFF2-40B4-BE49-F238E27FC236}">
                      <a16:creationId xmlns:a16="http://schemas.microsoft.com/office/drawing/2014/main" id="{8B6C582F-4337-419B-98EE-DEE80E587CBF}"/>
                    </a:ext>
                  </a:extLst>
                </p:cNvPr>
                <p:cNvSpPr/>
                <p:nvPr/>
              </p:nvSpPr>
              <p:spPr>
                <a:xfrm>
                  <a:off x="4058661" y="3449093"/>
                  <a:ext cx="254255" cy="5839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A5D38A93-CE35-4CBC-8267-0A9BD24EA0DB}"/>
                    </a:ext>
                  </a:extLst>
                </p:cNvPr>
                <p:cNvSpPr/>
                <p:nvPr/>
              </p:nvSpPr>
              <p:spPr>
                <a:xfrm>
                  <a:off x="3922825" y="3449093"/>
                  <a:ext cx="58393" cy="58393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6" name="Rounded Rectangle 51">
                <a:extLst>
                  <a:ext uri="{FF2B5EF4-FFF2-40B4-BE49-F238E27FC236}">
                    <a16:creationId xmlns:a16="http://schemas.microsoft.com/office/drawing/2014/main" id="{5D8EE758-1B64-4E5D-9173-8D81009E057F}"/>
                  </a:ext>
                </a:extLst>
              </p:cNvPr>
              <p:cNvSpPr/>
              <p:nvPr/>
            </p:nvSpPr>
            <p:spPr>
              <a:xfrm rot="3148397">
                <a:off x="1443651" y="1047331"/>
                <a:ext cx="227781" cy="304797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Rounded Rectangle 52">
                <a:extLst>
                  <a:ext uri="{FF2B5EF4-FFF2-40B4-BE49-F238E27FC236}">
                    <a16:creationId xmlns:a16="http://schemas.microsoft.com/office/drawing/2014/main" id="{42AB6689-921F-40DE-84CA-54B216685B94}"/>
                  </a:ext>
                </a:extLst>
              </p:cNvPr>
              <p:cNvSpPr/>
              <p:nvPr/>
            </p:nvSpPr>
            <p:spPr>
              <a:xfrm rot="3148397">
                <a:off x="1463592" y="1265972"/>
                <a:ext cx="227781" cy="304797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Rounded Rectangle 53">
                <a:extLst>
                  <a:ext uri="{FF2B5EF4-FFF2-40B4-BE49-F238E27FC236}">
                    <a16:creationId xmlns:a16="http://schemas.microsoft.com/office/drawing/2014/main" id="{FE93D1CA-F359-4FE3-B77E-AA48E6FAD03D}"/>
                  </a:ext>
                </a:extLst>
              </p:cNvPr>
              <p:cNvSpPr/>
              <p:nvPr/>
            </p:nvSpPr>
            <p:spPr>
              <a:xfrm rot="3148397">
                <a:off x="1500837" y="1488593"/>
                <a:ext cx="215985" cy="260502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59FA03-FDB5-47C6-8E61-B10CF62371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F179900A-3C2E-4FAF-BBA0-27C7D52F4885}"/>
              </a:ext>
            </a:extLst>
          </p:cNvPr>
          <p:cNvSpPr txBox="1">
            <a:spLocks/>
          </p:cNvSpPr>
          <p:nvPr/>
        </p:nvSpPr>
        <p:spPr>
          <a:xfrm>
            <a:off x="2280623" y="932348"/>
            <a:ext cx="3096344" cy="187220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3600" b="1" dirty="0">
                <a:solidFill>
                  <a:schemeClr val="accent3"/>
                </a:solidFill>
                <a:latin typeface="+mj-lt"/>
                <a:cs typeface="Arial" pitchFamily="34" charset="0"/>
              </a:rPr>
              <a:t>Portfolio 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DBC4D50-6F0D-4959-9338-DAAF8E68F27F}"/>
              </a:ext>
            </a:extLst>
          </p:cNvPr>
          <p:cNvSpPr txBox="1"/>
          <p:nvPr/>
        </p:nvSpPr>
        <p:spPr>
          <a:xfrm>
            <a:off x="3105433" y="5573037"/>
            <a:ext cx="2195335" cy="43279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Modern PowerPoint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870738E-164A-4868-90CE-2C473B60425E}"/>
              </a:ext>
            </a:extLst>
          </p:cNvPr>
          <p:cNvSpPr txBox="1"/>
          <p:nvPr/>
        </p:nvSpPr>
        <p:spPr>
          <a:xfrm>
            <a:off x="838201" y="2962290"/>
            <a:ext cx="453876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You can simply impress your audience and add a unique zing and appeal to your Presentations.. . I hope and I believe that this Template will your Time, Money and Reputation. Get a modern PowerPoint  Presentation that is beautifully designed. You can simply impress your audience and add a unique zing and appeal to your Presentations. </a:t>
            </a:r>
          </a:p>
          <a:p>
            <a:pPr algn="r"/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E8B10A7D-ABC9-4879-959A-164F5221E4B8}"/>
              </a:ext>
            </a:extLst>
          </p:cNvPr>
          <p:cNvSpPr txBox="1">
            <a:spLocks/>
          </p:cNvSpPr>
          <p:nvPr/>
        </p:nvSpPr>
        <p:spPr>
          <a:xfrm>
            <a:off x="6103120" y="2198129"/>
            <a:ext cx="2934708" cy="94745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2800" b="1" dirty="0">
                <a:solidFill>
                  <a:schemeClr val="accent3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9ECF89B-E98F-45DF-B7E6-290A05FBA8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249F383-57C0-4200-8A86-2D38510C7D3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8038743-8440-4E79-B862-E01EAA5A8D7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9617743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31D8B36-E27B-4CAE-8132-E79CAC301790}"/>
              </a:ext>
            </a:extLst>
          </p:cNvPr>
          <p:cNvGrpSpPr/>
          <p:nvPr/>
        </p:nvGrpSpPr>
        <p:grpSpPr>
          <a:xfrm>
            <a:off x="4351036" y="2932922"/>
            <a:ext cx="3500774" cy="2022882"/>
            <a:chOff x="2771800" y="2419161"/>
            <a:chExt cx="3500774" cy="202288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56EB490-D317-4593-A235-5298112B4A8C}"/>
                </a:ext>
              </a:extLst>
            </p:cNvPr>
            <p:cNvSpPr/>
            <p:nvPr/>
          </p:nvSpPr>
          <p:spPr>
            <a:xfrm>
              <a:off x="2771800" y="2419161"/>
              <a:ext cx="2016224" cy="2016224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ADE9D92-42A2-4623-9491-8C5FB7271F9C}"/>
                </a:ext>
              </a:extLst>
            </p:cNvPr>
            <p:cNvSpPr/>
            <p:nvPr/>
          </p:nvSpPr>
          <p:spPr>
            <a:xfrm>
              <a:off x="4256350" y="2425819"/>
              <a:ext cx="2016224" cy="201622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cxnSp>
        <p:nvCxnSpPr>
          <p:cNvPr id="6" name="Elbow Connector 10">
            <a:extLst>
              <a:ext uri="{FF2B5EF4-FFF2-40B4-BE49-F238E27FC236}">
                <a16:creationId xmlns:a16="http://schemas.microsoft.com/office/drawing/2014/main" id="{EA885111-8F75-41A6-BA10-4489B0B1DBB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872858" y="2182273"/>
            <a:ext cx="1022354" cy="576067"/>
          </a:xfrm>
          <a:prstGeom prst="bentConnector3">
            <a:avLst>
              <a:gd name="adj1" fmla="val 9915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1746D877-2B3D-4E6C-8A12-E1F9C76C4093}"/>
              </a:ext>
            </a:extLst>
          </p:cNvPr>
          <p:cNvGrpSpPr/>
          <p:nvPr/>
        </p:nvGrpSpPr>
        <p:grpSpPr>
          <a:xfrm>
            <a:off x="6771690" y="1802606"/>
            <a:ext cx="4143637" cy="839106"/>
            <a:chOff x="5247690" y="1714185"/>
            <a:chExt cx="2924710" cy="8391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710146A-CDC8-4F7D-8E7A-CEDEAF4A03B5}"/>
                </a:ext>
              </a:extLst>
            </p:cNvPr>
            <p:cNvSpPr txBox="1"/>
            <p:nvPr/>
          </p:nvSpPr>
          <p:spPr>
            <a:xfrm>
              <a:off x="5247690" y="1714185"/>
              <a:ext cx="2924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84524BE-1485-443B-B4C9-01F8DB6A996A}"/>
                </a:ext>
              </a:extLst>
            </p:cNvPr>
            <p:cNvSpPr txBox="1"/>
            <p:nvPr/>
          </p:nvSpPr>
          <p:spPr>
            <a:xfrm>
              <a:off x="5247690" y="1906960"/>
              <a:ext cx="2924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3EA4A54-58D5-4F8C-B8FA-359A24E73F7F}"/>
              </a:ext>
            </a:extLst>
          </p:cNvPr>
          <p:cNvGrpSpPr/>
          <p:nvPr/>
        </p:nvGrpSpPr>
        <p:grpSpPr>
          <a:xfrm>
            <a:off x="7380144" y="5205673"/>
            <a:ext cx="4119875" cy="858550"/>
            <a:chOff x="5247690" y="1753071"/>
            <a:chExt cx="2907938" cy="85855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5254F2C-17FD-4D43-83FB-6FF93C6803CC}"/>
                </a:ext>
              </a:extLst>
            </p:cNvPr>
            <p:cNvSpPr txBox="1"/>
            <p:nvPr/>
          </p:nvSpPr>
          <p:spPr>
            <a:xfrm>
              <a:off x="5247690" y="1753071"/>
              <a:ext cx="2907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74B5FF0-D93F-4CD1-BA26-83BECA3F1B70}"/>
                </a:ext>
              </a:extLst>
            </p:cNvPr>
            <p:cNvSpPr txBox="1"/>
            <p:nvPr/>
          </p:nvSpPr>
          <p:spPr>
            <a:xfrm>
              <a:off x="5247690" y="1965290"/>
              <a:ext cx="2907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FFA9FCC-E98C-4230-A4A9-089B7D71DA88}"/>
              </a:ext>
            </a:extLst>
          </p:cNvPr>
          <p:cNvGrpSpPr/>
          <p:nvPr/>
        </p:nvGrpSpPr>
        <p:grpSpPr>
          <a:xfrm>
            <a:off x="815548" y="4385348"/>
            <a:ext cx="2801006" cy="858550"/>
            <a:chOff x="6096920" y="1753071"/>
            <a:chExt cx="2463137" cy="85855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221E674-A575-4517-9368-C101BA39CD53}"/>
                </a:ext>
              </a:extLst>
            </p:cNvPr>
            <p:cNvSpPr txBox="1"/>
            <p:nvPr/>
          </p:nvSpPr>
          <p:spPr>
            <a:xfrm>
              <a:off x="6096920" y="1753071"/>
              <a:ext cx="24631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70B557-DFE9-4276-9C91-8BEED0A9E3BF}"/>
                </a:ext>
              </a:extLst>
            </p:cNvPr>
            <p:cNvSpPr txBox="1"/>
            <p:nvPr/>
          </p:nvSpPr>
          <p:spPr>
            <a:xfrm>
              <a:off x="6096920" y="1965290"/>
              <a:ext cx="24631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16" name="Elbow Connector 32">
            <a:extLst>
              <a:ext uri="{FF2B5EF4-FFF2-40B4-BE49-F238E27FC236}">
                <a16:creationId xmlns:a16="http://schemas.microsoft.com/office/drawing/2014/main" id="{5A64CD1C-36E5-45B3-A929-2DD92EF625E9}"/>
              </a:ext>
            </a:extLst>
          </p:cNvPr>
          <p:cNvCxnSpPr/>
          <p:nvPr/>
        </p:nvCxnSpPr>
        <p:spPr>
          <a:xfrm flipV="1">
            <a:off x="3485402" y="3859062"/>
            <a:ext cx="793081" cy="461888"/>
          </a:xfrm>
          <a:prstGeom prst="bentConnector3">
            <a:avLst>
              <a:gd name="adj1" fmla="val 747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39">
            <a:extLst>
              <a:ext uri="{FF2B5EF4-FFF2-40B4-BE49-F238E27FC236}">
                <a16:creationId xmlns:a16="http://schemas.microsoft.com/office/drawing/2014/main" id="{F4AB8B36-7819-4A11-9B92-52E054B90C13}"/>
              </a:ext>
            </a:extLst>
          </p:cNvPr>
          <p:cNvCxnSpPr>
            <a:cxnSpLocks/>
          </p:cNvCxnSpPr>
          <p:nvPr/>
        </p:nvCxnSpPr>
        <p:spPr>
          <a:xfrm rot="10800000">
            <a:off x="6672068" y="4997719"/>
            <a:ext cx="666504" cy="420175"/>
          </a:xfrm>
          <a:prstGeom prst="bentConnector3">
            <a:avLst>
              <a:gd name="adj1" fmla="val 98203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F079A88-9C43-4687-820F-C42E24D6A775}"/>
              </a:ext>
            </a:extLst>
          </p:cNvPr>
          <p:cNvGrpSpPr/>
          <p:nvPr/>
        </p:nvGrpSpPr>
        <p:grpSpPr>
          <a:xfrm>
            <a:off x="4697932" y="3562824"/>
            <a:ext cx="910988" cy="622075"/>
            <a:chOff x="3366914" y="2916559"/>
            <a:chExt cx="2424286" cy="165544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A06B66B-9220-4F59-A4DC-218C3453A0F2}"/>
                </a:ext>
              </a:extLst>
            </p:cNvPr>
            <p:cNvSpPr/>
            <p:nvPr/>
          </p:nvSpPr>
          <p:spPr>
            <a:xfrm>
              <a:off x="3366914" y="3203451"/>
              <a:ext cx="2424286" cy="129614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A6C04B0-6CDC-495D-932B-C0C8E27D7D91}"/>
                </a:ext>
              </a:extLst>
            </p:cNvPr>
            <p:cNvSpPr/>
            <p:nvPr/>
          </p:nvSpPr>
          <p:spPr>
            <a:xfrm>
              <a:off x="3419872" y="3140968"/>
              <a:ext cx="2304256" cy="129614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5" name="Rectangle 3">
              <a:extLst>
                <a:ext uri="{FF2B5EF4-FFF2-40B4-BE49-F238E27FC236}">
                  <a16:creationId xmlns:a16="http://schemas.microsoft.com/office/drawing/2014/main" id="{C9B00311-0C17-400E-B32F-20CE5897EC88}"/>
                </a:ext>
              </a:extLst>
            </p:cNvPr>
            <p:cNvSpPr/>
            <p:nvPr/>
          </p:nvSpPr>
          <p:spPr>
            <a:xfrm>
              <a:off x="4572000" y="2916559"/>
              <a:ext cx="1080120" cy="1520552"/>
            </a:xfrm>
            <a:custGeom>
              <a:avLst/>
              <a:gdLst>
                <a:gd name="connsiteX0" fmla="*/ 0 w 1080120"/>
                <a:gd name="connsiteY0" fmla="*/ 0 h 1368152"/>
                <a:gd name="connsiteX1" fmla="*/ 1080120 w 1080120"/>
                <a:gd name="connsiteY1" fmla="*/ 0 h 1368152"/>
                <a:gd name="connsiteX2" fmla="*/ 1080120 w 1080120"/>
                <a:gd name="connsiteY2" fmla="*/ 1368152 h 1368152"/>
                <a:gd name="connsiteX3" fmla="*/ 0 w 1080120"/>
                <a:gd name="connsiteY3" fmla="*/ 1368152 h 1368152"/>
                <a:gd name="connsiteX4" fmla="*/ 0 w 1080120"/>
                <a:gd name="connsiteY4" fmla="*/ 0 h 1368152"/>
                <a:gd name="connsiteX0" fmla="*/ 0 w 1080120"/>
                <a:gd name="connsiteY0" fmla="*/ 95250 h 1463402"/>
                <a:gd name="connsiteX1" fmla="*/ 1080120 w 1080120"/>
                <a:gd name="connsiteY1" fmla="*/ 0 h 1463402"/>
                <a:gd name="connsiteX2" fmla="*/ 1080120 w 1080120"/>
                <a:gd name="connsiteY2" fmla="*/ 1463402 h 1463402"/>
                <a:gd name="connsiteX3" fmla="*/ 0 w 1080120"/>
                <a:gd name="connsiteY3" fmla="*/ 1463402 h 1463402"/>
                <a:gd name="connsiteX4" fmla="*/ 0 w 1080120"/>
                <a:gd name="connsiteY4" fmla="*/ 95250 h 1463402"/>
                <a:gd name="connsiteX0" fmla="*/ 0 w 1080120"/>
                <a:gd name="connsiteY0" fmla="*/ 131815 h 1499967"/>
                <a:gd name="connsiteX1" fmla="*/ 1080120 w 1080120"/>
                <a:gd name="connsiteY1" fmla="*/ 36565 h 1499967"/>
                <a:gd name="connsiteX2" fmla="*/ 1080120 w 1080120"/>
                <a:gd name="connsiteY2" fmla="*/ 1499967 h 1499967"/>
                <a:gd name="connsiteX3" fmla="*/ 0 w 1080120"/>
                <a:gd name="connsiteY3" fmla="*/ 1499967 h 1499967"/>
                <a:gd name="connsiteX4" fmla="*/ 0 w 1080120"/>
                <a:gd name="connsiteY4" fmla="*/ 131815 h 1499967"/>
                <a:gd name="connsiteX0" fmla="*/ 0 w 1080120"/>
                <a:gd name="connsiteY0" fmla="*/ 152612 h 1520764"/>
                <a:gd name="connsiteX1" fmla="*/ 1080120 w 1080120"/>
                <a:gd name="connsiteY1" fmla="*/ 57362 h 1520764"/>
                <a:gd name="connsiteX2" fmla="*/ 1080120 w 1080120"/>
                <a:gd name="connsiteY2" fmla="*/ 1520764 h 1520764"/>
                <a:gd name="connsiteX3" fmla="*/ 0 w 1080120"/>
                <a:gd name="connsiteY3" fmla="*/ 1520764 h 1520764"/>
                <a:gd name="connsiteX4" fmla="*/ 0 w 1080120"/>
                <a:gd name="connsiteY4" fmla="*/ 152612 h 1520764"/>
                <a:gd name="connsiteX0" fmla="*/ 0 w 1080120"/>
                <a:gd name="connsiteY0" fmla="*/ 123156 h 1491308"/>
                <a:gd name="connsiteX1" fmla="*/ 1080120 w 1080120"/>
                <a:gd name="connsiteY1" fmla="*/ 27906 h 1491308"/>
                <a:gd name="connsiteX2" fmla="*/ 1080120 w 1080120"/>
                <a:gd name="connsiteY2" fmla="*/ 1491308 h 1491308"/>
                <a:gd name="connsiteX3" fmla="*/ 0 w 1080120"/>
                <a:gd name="connsiteY3" fmla="*/ 1491308 h 1491308"/>
                <a:gd name="connsiteX4" fmla="*/ 0 w 1080120"/>
                <a:gd name="connsiteY4" fmla="*/ 123156 h 1491308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80120 w 1080120"/>
                <a:gd name="connsiteY2" fmla="*/ 152055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0120" h="1520552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6" name="Rectangle 3">
              <a:extLst>
                <a:ext uri="{FF2B5EF4-FFF2-40B4-BE49-F238E27FC236}">
                  <a16:creationId xmlns:a16="http://schemas.microsoft.com/office/drawing/2014/main" id="{ED2F860C-084C-4060-9D72-9DD3C3661835}"/>
                </a:ext>
              </a:extLst>
            </p:cNvPr>
            <p:cNvSpPr/>
            <p:nvPr/>
          </p:nvSpPr>
          <p:spPr>
            <a:xfrm flipH="1">
              <a:off x="3491880" y="2916559"/>
              <a:ext cx="1080120" cy="1520552"/>
            </a:xfrm>
            <a:custGeom>
              <a:avLst/>
              <a:gdLst>
                <a:gd name="connsiteX0" fmla="*/ 0 w 1080120"/>
                <a:gd name="connsiteY0" fmla="*/ 0 h 1368152"/>
                <a:gd name="connsiteX1" fmla="*/ 1080120 w 1080120"/>
                <a:gd name="connsiteY1" fmla="*/ 0 h 1368152"/>
                <a:gd name="connsiteX2" fmla="*/ 1080120 w 1080120"/>
                <a:gd name="connsiteY2" fmla="*/ 1368152 h 1368152"/>
                <a:gd name="connsiteX3" fmla="*/ 0 w 1080120"/>
                <a:gd name="connsiteY3" fmla="*/ 1368152 h 1368152"/>
                <a:gd name="connsiteX4" fmla="*/ 0 w 1080120"/>
                <a:gd name="connsiteY4" fmla="*/ 0 h 1368152"/>
                <a:gd name="connsiteX0" fmla="*/ 0 w 1080120"/>
                <a:gd name="connsiteY0" fmla="*/ 95250 h 1463402"/>
                <a:gd name="connsiteX1" fmla="*/ 1080120 w 1080120"/>
                <a:gd name="connsiteY1" fmla="*/ 0 h 1463402"/>
                <a:gd name="connsiteX2" fmla="*/ 1080120 w 1080120"/>
                <a:gd name="connsiteY2" fmla="*/ 1463402 h 1463402"/>
                <a:gd name="connsiteX3" fmla="*/ 0 w 1080120"/>
                <a:gd name="connsiteY3" fmla="*/ 1463402 h 1463402"/>
                <a:gd name="connsiteX4" fmla="*/ 0 w 1080120"/>
                <a:gd name="connsiteY4" fmla="*/ 95250 h 1463402"/>
                <a:gd name="connsiteX0" fmla="*/ 0 w 1080120"/>
                <a:gd name="connsiteY0" fmla="*/ 131815 h 1499967"/>
                <a:gd name="connsiteX1" fmla="*/ 1080120 w 1080120"/>
                <a:gd name="connsiteY1" fmla="*/ 36565 h 1499967"/>
                <a:gd name="connsiteX2" fmla="*/ 1080120 w 1080120"/>
                <a:gd name="connsiteY2" fmla="*/ 1499967 h 1499967"/>
                <a:gd name="connsiteX3" fmla="*/ 0 w 1080120"/>
                <a:gd name="connsiteY3" fmla="*/ 1499967 h 1499967"/>
                <a:gd name="connsiteX4" fmla="*/ 0 w 1080120"/>
                <a:gd name="connsiteY4" fmla="*/ 131815 h 1499967"/>
                <a:gd name="connsiteX0" fmla="*/ 0 w 1080120"/>
                <a:gd name="connsiteY0" fmla="*/ 152612 h 1520764"/>
                <a:gd name="connsiteX1" fmla="*/ 1080120 w 1080120"/>
                <a:gd name="connsiteY1" fmla="*/ 57362 h 1520764"/>
                <a:gd name="connsiteX2" fmla="*/ 1080120 w 1080120"/>
                <a:gd name="connsiteY2" fmla="*/ 1520764 h 1520764"/>
                <a:gd name="connsiteX3" fmla="*/ 0 w 1080120"/>
                <a:gd name="connsiteY3" fmla="*/ 1520764 h 1520764"/>
                <a:gd name="connsiteX4" fmla="*/ 0 w 1080120"/>
                <a:gd name="connsiteY4" fmla="*/ 152612 h 1520764"/>
                <a:gd name="connsiteX0" fmla="*/ 0 w 1080120"/>
                <a:gd name="connsiteY0" fmla="*/ 123156 h 1491308"/>
                <a:gd name="connsiteX1" fmla="*/ 1080120 w 1080120"/>
                <a:gd name="connsiteY1" fmla="*/ 27906 h 1491308"/>
                <a:gd name="connsiteX2" fmla="*/ 1080120 w 1080120"/>
                <a:gd name="connsiteY2" fmla="*/ 1491308 h 1491308"/>
                <a:gd name="connsiteX3" fmla="*/ 0 w 1080120"/>
                <a:gd name="connsiteY3" fmla="*/ 1491308 h 1491308"/>
                <a:gd name="connsiteX4" fmla="*/ 0 w 1080120"/>
                <a:gd name="connsiteY4" fmla="*/ 123156 h 1491308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80120 w 1080120"/>
                <a:gd name="connsiteY2" fmla="*/ 152055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0120" h="1520552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7" name="Oval 7">
              <a:extLst>
                <a:ext uri="{FF2B5EF4-FFF2-40B4-BE49-F238E27FC236}">
                  <a16:creationId xmlns:a16="http://schemas.microsoft.com/office/drawing/2014/main" id="{0CE03D57-2AEE-4731-8388-3D066BBCA0C7}"/>
                </a:ext>
              </a:extLst>
            </p:cNvPr>
            <p:cNvSpPr/>
            <p:nvPr/>
          </p:nvSpPr>
          <p:spPr>
            <a:xfrm>
              <a:off x="4439051" y="4449847"/>
              <a:ext cx="257915" cy="122153"/>
            </a:xfrm>
            <a:custGeom>
              <a:avLst/>
              <a:gdLst/>
              <a:ahLst/>
              <a:cxnLst/>
              <a:rect l="l" t="t" r="r" b="b"/>
              <a:pathLst>
                <a:path w="900094" h="360040">
                  <a:moveTo>
                    <a:pt x="0" y="0"/>
                  </a:moveTo>
                  <a:lnTo>
                    <a:pt x="900094" y="0"/>
                  </a:lnTo>
                  <a:cubicBezTo>
                    <a:pt x="900094" y="198845"/>
                    <a:pt x="698601" y="360040"/>
                    <a:pt x="450047" y="360040"/>
                  </a:cubicBezTo>
                  <a:cubicBezTo>
                    <a:pt x="201493" y="360040"/>
                    <a:pt x="0" y="198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48" name="Trapezoid 18">
            <a:extLst>
              <a:ext uri="{FF2B5EF4-FFF2-40B4-BE49-F238E27FC236}">
                <a16:creationId xmlns:a16="http://schemas.microsoft.com/office/drawing/2014/main" id="{47E28C43-07D1-4DC1-85C9-AE062D7D4545}"/>
              </a:ext>
            </a:extLst>
          </p:cNvPr>
          <p:cNvSpPr/>
          <p:nvPr/>
        </p:nvSpPr>
        <p:spPr>
          <a:xfrm rot="10800000">
            <a:off x="6463478" y="3576812"/>
            <a:ext cx="1083270" cy="599409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36">
            <a:extLst>
              <a:ext uri="{FF2B5EF4-FFF2-40B4-BE49-F238E27FC236}">
                <a16:creationId xmlns:a16="http://schemas.microsoft.com/office/drawing/2014/main" id="{E2FE38F3-B049-48AB-AB05-BA2CB273EDA2}"/>
              </a:ext>
            </a:extLst>
          </p:cNvPr>
          <p:cNvGrpSpPr/>
          <p:nvPr/>
        </p:nvGrpSpPr>
        <p:grpSpPr>
          <a:xfrm>
            <a:off x="950506" y="1845832"/>
            <a:ext cx="10310446" cy="4176596"/>
            <a:chOff x="2063552" y="1806318"/>
            <a:chExt cx="8064896" cy="3355223"/>
          </a:xfrm>
        </p:grpSpPr>
        <p:sp>
          <p:nvSpPr>
            <p:cNvPr id="4" name="사각형: 둥근 모서리 37">
              <a:extLst>
                <a:ext uri="{FF2B5EF4-FFF2-40B4-BE49-F238E27FC236}">
                  <a16:creationId xmlns:a16="http://schemas.microsoft.com/office/drawing/2014/main" id="{F3E36AC7-AC43-4D90-A035-3DD9BA6DB47B}"/>
                </a:ext>
              </a:extLst>
            </p:cNvPr>
            <p:cNvSpPr/>
            <p:nvPr/>
          </p:nvSpPr>
          <p:spPr>
            <a:xfrm>
              <a:off x="2063552" y="3513089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사각형: 둥근 모서리 47">
              <a:extLst>
                <a:ext uri="{FF2B5EF4-FFF2-40B4-BE49-F238E27FC236}">
                  <a16:creationId xmlns:a16="http://schemas.microsoft.com/office/drawing/2014/main" id="{EB4CBEA0-762A-43B8-A9C9-CB9EB0B41D68}"/>
                </a:ext>
              </a:extLst>
            </p:cNvPr>
            <p:cNvSpPr/>
            <p:nvPr/>
          </p:nvSpPr>
          <p:spPr>
            <a:xfrm>
              <a:off x="6168448" y="3513088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사각형: 둥근 모서리 48">
              <a:extLst>
                <a:ext uri="{FF2B5EF4-FFF2-40B4-BE49-F238E27FC236}">
                  <a16:creationId xmlns:a16="http://schemas.microsoft.com/office/drawing/2014/main" id="{634E13E3-C5FB-4769-8E68-5F66E4452FDE}"/>
                </a:ext>
              </a:extLst>
            </p:cNvPr>
            <p:cNvSpPr/>
            <p:nvPr/>
          </p:nvSpPr>
          <p:spPr>
            <a:xfrm>
              <a:off x="6168448" y="1806318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사각형: 둥근 모서리 49">
              <a:extLst>
                <a:ext uri="{FF2B5EF4-FFF2-40B4-BE49-F238E27FC236}">
                  <a16:creationId xmlns:a16="http://schemas.microsoft.com/office/drawing/2014/main" id="{0C35237A-44CF-4C99-9C90-603627635A02}"/>
                </a:ext>
              </a:extLst>
            </p:cNvPr>
            <p:cNvSpPr/>
            <p:nvPr/>
          </p:nvSpPr>
          <p:spPr>
            <a:xfrm>
              <a:off x="2063552" y="1806318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8" name="그룹 6">
            <a:extLst>
              <a:ext uri="{FF2B5EF4-FFF2-40B4-BE49-F238E27FC236}">
                <a16:creationId xmlns:a16="http://schemas.microsoft.com/office/drawing/2014/main" id="{BE687377-8B91-4B0C-B9AF-34D35AA2854C}"/>
              </a:ext>
            </a:extLst>
          </p:cNvPr>
          <p:cNvGrpSpPr/>
          <p:nvPr/>
        </p:nvGrpSpPr>
        <p:grpSpPr>
          <a:xfrm>
            <a:off x="4468844" y="2297246"/>
            <a:ext cx="3273771" cy="3273771"/>
            <a:chOff x="11977794" y="1437147"/>
            <a:chExt cx="3273771" cy="3273771"/>
          </a:xfrm>
        </p:grpSpPr>
        <p:sp>
          <p:nvSpPr>
            <p:cNvPr id="9" name="타원 3">
              <a:extLst>
                <a:ext uri="{FF2B5EF4-FFF2-40B4-BE49-F238E27FC236}">
                  <a16:creationId xmlns:a16="http://schemas.microsoft.com/office/drawing/2014/main" id="{B882EDA6-90C7-4C18-84C7-A46EF710A935}"/>
                </a:ext>
              </a:extLst>
            </p:cNvPr>
            <p:cNvSpPr/>
            <p:nvPr/>
          </p:nvSpPr>
          <p:spPr>
            <a:xfrm>
              <a:off x="11977794" y="1437147"/>
              <a:ext cx="3273771" cy="3273771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타원 4">
              <a:extLst>
                <a:ext uri="{FF2B5EF4-FFF2-40B4-BE49-F238E27FC236}">
                  <a16:creationId xmlns:a16="http://schemas.microsoft.com/office/drawing/2014/main" id="{0929AB9A-6F50-4398-8382-23D6ABBDD27A}"/>
                </a:ext>
              </a:extLst>
            </p:cNvPr>
            <p:cNvSpPr/>
            <p:nvPr/>
          </p:nvSpPr>
          <p:spPr>
            <a:xfrm>
              <a:off x="12378035" y="1837388"/>
              <a:ext cx="2473289" cy="2473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A67250C-99CF-4BEC-9D04-B941F7322F4E}"/>
              </a:ext>
            </a:extLst>
          </p:cNvPr>
          <p:cNvGrpSpPr/>
          <p:nvPr/>
        </p:nvGrpSpPr>
        <p:grpSpPr>
          <a:xfrm>
            <a:off x="1444618" y="2141772"/>
            <a:ext cx="2936722" cy="1470776"/>
            <a:chOff x="270023" y="1638319"/>
            <a:chExt cx="2605242" cy="148548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64C7E81-DB2C-406F-8902-CEFA67554AAF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D200A3E-9EB0-45C0-8E53-E8D501669E7B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9DC7C6F-DFE6-40E5-B1EE-D7A4C73F5160}"/>
              </a:ext>
            </a:extLst>
          </p:cNvPr>
          <p:cNvSpPr txBox="1"/>
          <p:nvPr/>
        </p:nvSpPr>
        <p:spPr>
          <a:xfrm rot="18900000">
            <a:off x="4812112" y="2555245"/>
            <a:ext cx="2446398" cy="2635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656205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Strengths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9B3F25-550E-4560-8370-A6E3DB2C9399}"/>
              </a:ext>
            </a:extLst>
          </p:cNvPr>
          <p:cNvSpPr txBox="1"/>
          <p:nvPr/>
        </p:nvSpPr>
        <p:spPr>
          <a:xfrm rot="2700000">
            <a:off x="4954784" y="2555245"/>
            <a:ext cx="2446398" cy="2635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656205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Weaknesses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BFEBD8-B156-43C5-B5A4-8CA652FA8541}"/>
              </a:ext>
            </a:extLst>
          </p:cNvPr>
          <p:cNvSpPr txBox="1"/>
          <p:nvPr/>
        </p:nvSpPr>
        <p:spPr>
          <a:xfrm rot="13500000">
            <a:off x="4812112" y="2678427"/>
            <a:ext cx="2446398" cy="2635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656205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Opportunities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95A90E-12B7-48E3-8868-BE4B56663B59}"/>
              </a:ext>
            </a:extLst>
          </p:cNvPr>
          <p:cNvSpPr txBox="1"/>
          <p:nvPr/>
        </p:nvSpPr>
        <p:spPr>
          <a:xfrm rot="8100000">
            <a:off x="4954784" y="2678427"/>
            <a:ext cx="2446398" cy="2635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656205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Threats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6B52F9-8CB7-4E94-90BD-79C6F40A26CF}"/>
              </a:ext>
            </a:extLst>
          </p:cNvPr>
          <p:cNvSpPr txBox="1"/>
          <p:nvPr/>
        </p:nvSpPr>
        <p:spPr>
          <a:xfrm>
            <a:off x="4861824" y="3580187"/>
            <a:ext cx="24878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SWOT</a:t>
            </a:r>
            <a:endParaRPr lang="ko-KR" altLang="en-US" sz="4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FEA9D52-F3D8-498B-8356-2B8C2A7660F0}"/>
              </a:ext>
            </a:extLst>
          </p:cNvPr>
          <p:cNvGrpSpPr/>
          <p:nvPr/>
        </p:nvGrpSpPr>
        <p:grpSpPr>
          <a:xfrm>
            <a:off x="1444618" y="4249900"/>
            <a:ext cx="2936722" cy="1470776"/>
            <a:chOff x="270023" y="1638319"/>
            <a:chExt cx="2605242" cy="148548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7DC90E9-0176-4815-B5AD-5C1B9479A6A0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77BF022-C588-4E22-99A6-75429C91DBEE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3683DC-78C9-418B-A222-3C9AFA9EE36E}"/>
              </a:ext>
            </a:extLst>
          </p:cNvPr>
          <p:cNvGrpSpPr/>
          <p:nvPr/>
        </p:nvGrpSpPr>
        <p:grpSpPr>
          <a:xfrm>
            <a:off x="7795756" y="2141772"/>
            <a:ext cx="2936722" cy="1470776"/>
            <a:chOff x="270023" y="1638319"/>
            <a:chExt cx="2605242" cy="148548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BB559A1-39E3-408D-8360-9AC45CDC041B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ED4A00F-198D-438F-A735-6607F9904E4F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DB71641-EC6E-4420-9772-1CEAFBF30621}"/>
              </a:ext>
            </a:extLst>
          </p:cNvPr>
          <p:cNvGrpSpPr/>
          <p:nvPr/>
        </p:nvGrpSpPr>
        <p:grpSpPr>
          <a:xfrm>
            <a:off x="7799948" y="4249900"/>
            <a:ext cx="2936722" cy="1470776"/>
            <a:chOff x="270023" y="1638319"/>
            <a:chExt cx="2605242" cy="148548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3469B1C-B9F2-40DE-BD99-AE7541A16D85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35902CD-0341-4659-81A4-C6954654C33B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B0F4BC7-B8BA-4602-9E6B-C6CE47E079E6}"/>
              </a:ext>
            </a:extLst>
          </p:cNvPr>
          <p:cNvSpPr txBox="1">
            <a:spLocks/>
          </p:cNvSpPr>
          <p:nvPr/>
        </p:nvSpPr>
        <p:spPr>
          <a:xfrm>
            <a:off x="7558483" y="686389"/>
            <a:ext cx="4043532" cy="194421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Portfolio Presentation </a:t>
            </a:r>
            <a:r>
              <a:rPr lang="en-US" altLang="ko-KR" sz="36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Designed</a:t>
            </a:r>
          </a:p>
        </p:txBody>
      </p:sp>
      <p:grpSp>
        <p:nvGrpSpPr>
          <p:cNvPr id="15" name="Group 16">
            <a:extLst>
              <a:ext uri="{FF2B5EF4-FFF2-40B4-BE49-F238E27FC236}">
                <a16:creationId xmlns:a16="http://schemas.microsoft.com/office/drawing/2014/main" id="{AF760E9B-F437-4BCF-80D4-FC80206C9117}"/>
              </a:ext>
            </a:extLst>
          </p:cNvPr>
          <p:cNvGrpSpPr/>
          <p:nvPr/>
        </p:nvGrpSpPr>
        <p:grpSpPr>
          <a:xfrm>
            <a:off x="7555635" y="2985718"/>
            <a:ext cx="4043532" cy="3081678"/>
            <a:chOff x="755576" y="2985717"/>
            <a:chExt cx="3092136" cy="308167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B409856-0A99-448C-BE6C-1E10FDF4C836}"/>
                </a:ext>
              </a:extLst>
            </p:cNvPr>
            <p:cNvSpPr txBox="1"/>
            <p:nvPr/>
          </p:nvSpPr>
          <p:spPr>
            <a:xfrm>
              <a:off x="755576" y="3336198"/>
              <a:ext cx="3092136" cy="2731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</a:t>
              </a:r>
            </a:p>
            <a:p>
              <a:pPr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Presentations. </a:t>
              </a:r>
            </a:p>
            <a:p>
              <a:pPr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I hope and I believe that this Template will your Time, Money and Reputation. Get a modern PowerPoint  Presentation that is beautifully designed.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E0863C-06E7-4CF7-B650-284851284913}"/>
                </a:ext>
              </a:extLst>
            </p:cNvPr>
            <p:cNvSpPr txBox="1"/>
            <p:nvPr/>
          </p:nvSpPr>
          <p:spPr>
            <a:xfrm>
              <a:off x="755576" y="2985717"/>
              <a:ext cx="30921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Content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55E9ED-7A6D-4935-BA02-23902590D171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37520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Donut 11">
            <a:extLst>
              <a:ext uri="{FF2B5EF4-FFF2-40B4-BE49-F238E27FC236}">
                <a16:creationId xmlns:a16="http://schemas.microsoft.com/office/drawing/2014/main" id="{055C88C1-35F8-40D6-AD31-6BA7AC7B698C}"/>
              </a:ext>
            </a:extLst>
          </p:cNvPr>
          <p:cNvSpPr/>
          <p:nvPr/>
        </p:nvSpPr>
        <p:spPr>
          <a:xfrm>
            <a:off x="1186979" y="2119915"/>
            <a:ext cx="1655911" cy="1965176"/>
          </a:xfrm>
          <a:custGeom>
            <a:avLst/>
            <a:gdLst/>
            <a:ahLst/>
            <a:cxnLst/>
            <a:rect l="l" t="t" r="r" b="b"/>
            <a:pathLst>
              <a:path w="2304256" h="2734608">
                <a:moveTo>
                  <a:pt x="1152128" y="733638"/>
                </a:moveTo>
                <a:cubicBezTo>
                  <a:pt x="683326" y="733638"/>
                  <a:pt x="303286" y="1113678"/>
                  <a:pt x="303286" y="1582480"/>
                </a:cubicBezTo>
                <a:cubicBezTo>
                  <a:pt x="303286" y="2051282"/>
                  <a:pt x="683326" y="2431322"/>
                  <a:pt x="1152128" y="2431322"/>
                </a:cubicBezTo>
                <a:cubicBezTo>
                  <a:pt x="1620930" y="2431322"/>
                  <a:pt x="2000970" y="2051282"/>
                  <a:pt x="2000970" y="1582480"/>
                </a:cubicBezTo>
                <a:cubicBezTo>
                  <a:pt x="2000970" y="1113678"/>
                  <a:pt x="1620930" y="733638"/>
                  <a:pt x="1152128" y="733638"/>
                </a:cubicBezTo>
                <a:close/>
                <a:moveTo>
                  <a:pt x="890973" y="0"/>
                </a:moveTo>
                <a:lnTo>
                  <a:pt x="1399895" y="0"/>
                </a:lnTo>
                <a:cubicBezTo>
                  <a:pt x="1425382" y="0"/>
                  <a:pt x="1446043" y="20661"/>
                  <a:pt x="1446043" y="46148"/>
                </a:cubicBezTo>
                <a:lnTo>
                  <a:pt x="1446043" y="221441"/>
                </a:lnTo>
                <a:cubicBezTo>
                  <a:pt x="1446043" y="246928"/>
                  <a:pt x="1425382" y="267589"/>
                  <a:pt x="1399895" y="267589"/>
                </a:cubicBezTo>
                <a:lnTo>
                  <a:pt x="1336686" y="267589"/>
                </a:lnTo>
                <a:cubicBezTo>
                  <a:pt x="1340344" y="273635"/>
                  <a:pt x="1342148" y="280744"/>
                  <a:pt x="1342148" y="288275"/>
                </a:cubicBezTo>
                <a:lnTo>
                  <a:pt x="1342148" y="447792"/>
                </a:lnTo>
                <a:cubicBezTo>
                  <a:pt x="1483414" y="469538"/>
                  <a:pt x="1615638" y="518809"/>
                  <a:pt x="1733968" y="589253"/>
                </a:cubicBezTo>
                <a:cubicBezTo>
                  <a:pt x="1733824" y="588067"/>
                  <a:pt x="1734368" y="587495"/>
                  <a:pt x="1734928" y="586935"/>
                </a:cubicBezTo>
                <a:lnTo>
                  <a:pt x="1858879" y="462984"/>
                </a:lnTo>
                <a:cubicBezTo>
                  <a:pt x="1876901" y="444962"/>
                  <a:pt x="1906120" y="444962"/>
                  <a:pt x="1924142" y="462984"/>
                </a:cubicBezTo>
                <a:lnTo>
                  <a:pt x="2127608" y="666449"/>
                </a:lnTo>
                <a:cubicBezTo>
                  <a:pt x="2145630" y="684471"/>
                  <a:pt x="2145630" y="713691"/>
                  <a:pt x="2127608" y="731713"/>
                </a:cubicBezTo>
                <a:lnTo>
                  <a:pt x="2026185" y="833136"/>
                </a:lnTo>
                <a:cubicBezTo>
                  <a:pt x="2199766" y="1034114"/>
                  <a:pt x="2304256" y="1296094"/>
                  <a:pt x="2304256" y="1582480"/>
                </a:cubicBezTo>
                <a:cubicBezTo>
                  <a:pt x="2304256" y="2218783"/>
                  <a:pt x="1788431" y="2734608"/>
                  <a:pt x="1152128" y="2734608"/>
                </a:cubicBezTo>
                <a:cubicBezTo>
                  <a:pt x="515825" y="2734608"/>
                  <a:pt x="0" y="2218783"/>
                  <a:pt x="0" y="1582480"/>
                </a:cubicBezTo>
                <a:cubicBezTo>
                  <a:pt x="0" y="1296748"/>
                  <a:pt x="104014" y="1035310"/>
                  <a:pt x="276848" y="834482"/>
                </a:cubicBezTo>
                <a:lnTo>
                  <a:pt x="176648" y="734282"/>
                </a:lnTo>
                <a:cubicBezTo>
                  <a:pt x="158626" y="716260"/>
                  <a:pt x="158626" y="687040"/>
                  <a:pt x="176648" y="669018"/>
                </a:cubicBezTo>
                <a:lnTo>
                  <a:pt x="380114" y="465553"/>
                </a:lnTo>
                <a:cubicBezTo>
                  <a:pt x="398136" y="447531"/>
                  <a:pt x="427355" y="447531"/>
                  <a:pt x="445377" y="465553"/>
                </a:cubicBezTo>
                <a:lnTo>
                  <a:pt x="569328" y="589504"/>
                </a:lnTo>
                <a:cubicBezTo>
                  <a:pt x="569391" y="589567"/>
                  <a:pt x="569454" y="589630"/>
                  <a:pt x="569438" y="589770"/>
                </a:cubicBezTo>
                <a:cubicBezTo>
                  <a:pt x="687983" y="519049"/>
                  <a:pt x="820504" y="469595"/>
                  <a:pt x="962108" y="447786"/>
                </a:cubicBezTo>
                <a:lnTo>
                  <a:pt x="962108" y="288275"/>
                </a:lnTo>
                <a:cubicBezTo>
                  <a:pt x="962108" y="280744"/>
                  <a:pt x="963912" y="273635"/>
                  <a:pt x="967571" y="267589"/>
                </a:cubicBezTo>
                <a:lnTo>
                  <a:pt x="890973" y="267589"/>
                </a:lnTo>
                <a:cubicBezTo>
                  <a:pt x="865486" y="267589"/>
                  <a:pt x="844825" y="246928"/>
                  <a:pt x="844825" y="221441"/>
                </a:cubicBezTo>
                <a:lnTo>
                  <a:pt x="844825" y="46148"/>
                </a:lnTo>
                <a:cubicBezTo>
                  <a:pt x="844825" y="20661"/>
                  <a:pt x="865486" y="0"/>
                  <a:pt x="890973" y="0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4" name="Pie 14">
            <a:extLst>
              <a:ext uri="{FF2B5EF4-FFF2-40B4-BE49-F238E27FC236}">
                <a16:creationId xmlns:a16="http://schemas.microsoft.com/office/drawing/2014/main" id="{23343482-8989-4394-8723-957A82D314A3}"/>
              </a:ext>
            </a:extLst>
          </p:cNvPr>
          <p:cNvSpPr/>
          <p:nvPr/>
        </p:nvSpPr>
        <p:spPr>
          <a:xfrm>
            <a:off x="1474873" y="2716939"/>
            <a:ext cx="1080120" cy="1080120"/>
          </a:xfrm>
          <a:prstGeom prst="pi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A655AB-545D-4A37-98CC-E32666118AFB}"/>
              </a:ext>
            </a:extLst>
          </p:cNvPr>
          <p:cNvSpPr txBox="1"/>
          <p:nvPr/>
        </p:nvSpPr>
        <p:spPr>
          <a:xfrm>
            <a:off x="844933" y="4189618"/>
            <a:ext cx="234000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75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D5FE51-4ED0-45D9-8FAA-71C12ACF96A6}"/>
              </a:ext>
            </a:extLst>
          </p:cNvPr>
          <p:cNvSpPr txBox="1"/>
          <p:nvPr/>
        </p:nvSpPr>
        <p:spPr>
          <a:xfrm>
            <a:off x="844933" y="171666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F2CD112-BA45-4011-8CAB-943137CF3E82}"/>
              </a:ext>
            </a:extLst>
          </p:cNvPr>
          <p:cNvGrpSpPr/>
          <p:nvPr/>
        </p:nvGrpSpPr>
        <p:grpSpPr>
          <a:xfrm>
            <a:off x="844933" y="4805171"/>
            <a:ext cx="2340000" cy="1290652"/>
            <a:chOff x="491147" y="3343901"/>
            <a:chExt cx="1943807" cy="129065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0D45428-2B53-43B3-A9FD-98C33A814B5F}"/>
                </a:ext>
              </a:extLst>
            </p:cNvPr>
            <p:cNvSpPr txBox="1"/>
            <p:nvPr/>
          </p:nvSpPr>
          <p:spPr>
            <a:xfrm>
              <a:off x="491147" y="3343901"/>
              <a:ext cx="1943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0FFAC3-D9AC-41E0-AB32-65BC611C97A3}"/>
                </a:ext>
              </a:extLst>
            </p:cNvPr>
            <p:cNvSpPr txBox="1"/>
            <p:nvPr/>
          </p:nvSpPr>
          <p:spPr>
            <a:xfrm>
              <a:off x="491147" y="3618890"/>
              <a:ext cx="19438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0" name="Donut 11">
            <a:extLst>
              <a:ext uri="{FF2B5EF4-FFF2-40B4-BE49-F238E27FC236}">
                <a16:creationId xmlns:a16="http://schemas.microsoft.com/office/drawing/2014/main" id="{68799623-CE25-40A5-9A36-CC182B002A72}"/>
              </a:ext>
            </a:extLst>
          </p:cNvPr>
          <p:cNvSpPr/>
          <p:nvPr/>
        </p:nvSpPr>
        <p:spPr>
          <a:xfrm>
            <a:off x="3899838" y="2119915"/>
            <a:ext cx="1655911" cy="1965176"/>
          </a:xfrm>
          <a:custGeom>
            <a:avLst/>
            <a:gdLst/>
            <a:ahLst/>
            <a:cxnLst/>
            <a:rect l="l" t="t" r="r" b="b"/>
            <a:pathLst>
              <a:path w="2304256" h="2734608">
                <a:moveTo>
                  <a:pt x="1152128" y="733638"/>
                </a:moveTo>
                <a:cubicBezTo>
                  <a:pt x="683326" y="733638"/>
                  <a:pt x="303286" y="1113678"/>
                  <a:pt x="303286" y="1582480"/>
                </a:cubicBezTo>
                <a:cubicBezTo>
                  <a:pt x="303286" y="2051282"/>
                  <a:pt x="683326" y="2431322"/>
                  <a:pt x="1152128" y="2431322"/>
                </a:cubicBezTo>
                <a:cubicBezTo>
                  <a:pt x="1620930" y="2431322"/>
                  <a:pt x="2000970" y="2051282"/>
                  <a:pt x="2000970" y="1582480"/>
                </a:cubicBezTo>
                <a:cubicBezTo>
                  <a:pt x="2000970" y="1113678"/>
                  <a:pt x="1620930" y="733638"/>
                  <a:pt x="1152128" y="733638"/>
                </a:cubicBezTo>
                <a:close/>
                <a:moveTo>
                  <a:pt x="890973" y="0"/>
                </a:moveTo>
                <a:lnTo>
                  <a:pt x="1399895" y="0"/>
                </a:lnTo>
                <a:cubicBezTo>
                  <a:pt x="1425382" y="0"/>
                  <a:pt x="1446043" y="20661"/>
                  <a:pt x="1446043" y="46148"/>
                </a:cubicBezTo>
                <a:lnTo>
                  <a:pt x="1446043" y="221441"/>
                </a:lnTo>
                <a:cubicBezTo>
                  <a:pt x="1446043" y="246928"/>
                  <a:pt x="1425382" y="267589"/>
                  <a:pt x="1399895" y="267589"/>
                </a:cubicBezTo>
                <a:lnTo>
                  <a:pt x="1336686" y="267589"/>
                </a:lnTo>
                <a:cubicBezTo>
                  <a:pt x="1340344" y="273635"/>
                  <a:pt x="1342148" y="280744"/>
                  <a:pt x="1342148" y="288275"/>
                </a:cubicBezTo>
                <a:lnTo>
                  <a:pt x="1342148" y="447792"/>
                </a:lnTo>
                <a:cubicBezTo>
                  <a:pt x="1483414" y="469538"/>
                  <a:pt x="1615638" y="518809"/>
                  <a:pt x="1733968" y="589253"/>
                </a:cubicBezTo>
                <a:cubicBezTo>
                  <a:pt x="1733824" y="588067"/>
                  <a:pt x="1734368" y="587495"/>
                  <a:pt x="1734928" y="586935"/>
                </a:cubicBezTo>
                <a:lnTo>
                  <a:pt x="1858879" y="462984"/>
                </a:lnTo>
                <a:cubicBezTo>
                  <a:pt x="1876901" y="444962"/>
                  <a:pt x="1906120" y="444962"/>
                  <a:pt x="1924142" y="462984"/>
                </a:cubicBezTo>
                <a:lnTo>
                  <a:pt x="2127608" y="666449"/>
                </a:lnTo>
                <a:cubicBezTo>
                  <a:pt x="2145630" y="684471"/>
                  <a:pt x="2145630" y="713691"/>
                  <a:pt x="2127608" y="731713"/>
                </a:cubicBezTo>
                <a:lnTo>
                  <a:pt x="2026185" y="833136"/>
                </a:lnTo>
                <a:cubicBezTo>
                  <a:pt x="2199766" y="1034114"/>
                  <a:pt x="2304256" y="1296094"/>
                  <a:pt x="2304256" y="1582480"/>
                </a:cubicBezTo>
                <a:cubicBezTo>
                  <a:pt x="2304256" y="2218783"/>
                  <a:pt x="1788431" y="2734608"/>
                  <a:pt x="1152128" y="2734608"/>
                </a:cubicBezTo>
                <a:cubicBezTo>
                  <a:pt x="515825" y="2734608"/>
                  <a:pt x="0" y="2218783"/>
                  <a:pt x="0" y="1582480"/>
                </a:cubicBezTo>
                <a:cubicBezTo>
                  <a:pt x="0" y="1296748"/>
                  <a:pt x="104014" y="1035310"/>
                  <a:pt x="276848" y="834482"/>
                </a:cubicBezTo>
                <a:lnTo>
                  <a:pt x="176648" y="734282"/>
                </a:lnTo>
                <a:cubicBezTo>
                  <a:pt x="158626" y="716260"/>
                  <a:pt x="158626" y="687040"/>
                  <a:pt x="176648" y="669018"/>
                </a:cubicBezTo>
                <a:lnTo>
                  <a:pt x="380114" y="465553"/>
                </a:lnTo>
                <a:cubicBezTo>
                  <a:pt x="398136" y="447531"/>
                  <a:pt x="427355" y="447531"/>
                  <a:pt x="445377" y="465553"/>
                </a:cubicBezTo>
                <a:lnTo>
                  <a:pt x="569328" y="589504"/>
                </a:lnTo>
                <a:cubicBezTo>
                  <a:pt x="569391" y="589567"/>
                  <a:pt x="569454" y="589630"/>
                  <a:pt x="569438" y="589770"/>
                </a:cubicBezTo>
                <a:cubicBezTo>
                  <a:pt x="687983" y="519049"/>
                  <a:pt x="820504" y="469595"/>
                  <a:pt x="962108" y="447786"/>
                </a:cubicBezTo>
                <a:lnTo>
                  <a:pt x="962108" y="288275"/>
                </a:lnTo>
                <a:cubicBezTo>
                  <a:pt x="962108" y="280744"/>
                  <a:pt x="963912" y="273635"/>
                  <a:pt x="967571" y="267589"/>
                </a:cubicBezTo>
                <a:lnTo>
                  <a:pt x="890973" y="267589"/>
                </a:lnTo>
                <a:cubicBezTo>
                  <a:pt x="865486" y="267589"/>
                  <a:pt x="844825" y="246928"/>
                  <a:pt x="844825" y="221441"/>
                </a:cubicBezTo>
                <a:lnTo>
                  <a:pt x="844825" y="46148"/>
                </a:lnTo>
                <a:cubicBezTo>
                  <a:pt x="844825" y="20661"/>
                  <a:pt x="865486" y="0"/>
                  <a:pt x="890973" y="0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1" name="Pie 49">
            <a:extLst>
              <a:ext uri="{FF2B5EF4-FFF2-40B4-BE49-F238E27FC236}">
                <a16:creationId xmlns:a16="http://schemas.microsoft.com/office/drawing/2014/main" id="{1595660A-BFF0-4A94-A205-75B1A7378BEF}"/>
              </a:ext>
            </a:extLst>
          </p:cNvPr>
          <p:cNvSpPr/>
          <p:nvPr/>
        </p:nvSpPr>
        <p:spPr>
          <a:xfrm>
            <a:off x="4187732" y="2716939"/>
            <a:ext cx="1080120" cy="1080120"/>
          </a:xfrm>
          <a:prstGeom prst="pie">
            <a:avLst>
              <a:gd name="adj1" fmla="val 5491165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04314C-5C02-4906-8292-F8358319FD64}"/>
              </a:ext>
            </a:extLst>
          </p:cNvPr>
          <p:cNvSpPr txBox="1"/>
          <p:nvPr/>
        </p:nvSpPr>
        <p:spPr>
          <a:xfrm>
            <a:off x="3557792" y="4189618"/>
            <a:ext cx="234000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F1899-FF06-466A-8C61-B222DD65BCB6}"/>
              </a:ext>
            </a:extLst>
          </p:cNvPr>
          <p:cNvSpPr txBox="1"/>
          <p:nvPr/>
        </p:nvSpPr>
        <p:spPr>
          <a:xfrm>
            <a:off x="3557792" y="171666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28E0C90-E5EF-4BFE-8BBD-F2FFF8815EDB}"/>
              </a:ext>
            </a:extLst>
          </p:cNvPr>
          <p:cNvGrpSpPr/>
          <p:nvPr/>
        </p:nvGrpSpPr>
        <p:grpSpPr>
          <a:xfrm>
            <a:off x="3557792" y="4805171"/>
            <a:ext cx="2340000" cy="1290652"/>
            <a:chOff x="491147" y="3343901"/>
            <a:chExt cx="1943807" cy="129065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A7D6C34-E7B2-4344-B3AE-343D2AD4C4B2}"/>
                </a:ext>
              </a:extLst>
            </p:cNvPr>
            <p:cNvSpPr txBox="1"/>
            <p:nvPr/>
          </p:nvSpPr>
          <p:spPr>
            <a:xfrm>
              <a:off x="491147" y="3343901"/>
              <a:ext cx="1943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4555C9D-34D1-4E0F-8C96-26899C0B7F7E}"/>
                </a:ext>
              </a:extLst>
            </p:cNvPr>
            <p:cNvSpPr txBox="1"/>
            <p:nvPr/>
          </p:nvSpPr>
          <p:spPr>
            <a:xfrm>
              <a:off x="491147" y="3618890"/>
              <a:ext cx="19438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7" name="Donut 11">
            <a:extLst>
              <a:ext uri="{FF2B5EF4-FFF2-40B4-BE49-F238E27FC236}">
                <a16:creationId xmlns:a16="http://schemas.microsoft.com/office/drawing/2014/main" id="{BE8ADA53-5E7C-41A3-8A5F-9B25CC832953}"/>
              </a:ext>
            </a:extLst>
          </p:cNvPr>
          <p:cNvSpPr/>
          <p:nvPr/>
        </p:nvSpPr>
        <p:spPr>
          <a:xfrm>
            <a:off x="6612697" y="2119915"/>
            <a:ext cx="1655911" cy="1965176"/>
          </a:xfrm>
          <a:custGeom>
            <a:avLst/>
            <a:gdLst/>
            <a:ahLst/>
            <a:cxnLst/>
            <a:rect l="l" t="t" r="r" b="b"/>
            <a:pathLst>
              <a:path w="2304256" h="2734608">
                <a:moveTo>
                  <a:pt x="1152128" y="733638"/>
                </a:moveTo>
                <a:cubicBezTo>
                  <a:pt x="683326" y="733638"/>
                  <a:pt x="303286" y="1113678"/>
                  <a:pt x="303286" y="1582480"/>
                </a:cubicBezTo>
                <a:cubicBezTo>
                  <a:pt x="303286" y="2051282"/>
                  <a:pt x="683326" y="2431322"/>
                  <a:pt x="1152128" y="2431322"/>
                </a:cubicBezTo>
                <a:cubicBezTo>
                  <a:pt x="1620930" y="2431322"/>
                  <a:pt x="2000970" y="2051282"/>
                  <a:pt x="2000970" y="1582480"/>
                </a:cubicBezTo>
                <a:cubicBezTo>
                  <a:pt x="2000970" y="1113678"/>
                  <a:pt x="1620930" y="733638"/>
                  <a:pt x="1152128" y="733638"/>
                </a:cubicBezTo>
                <a:close/>
                <a:moveTo>
                  <a:pt x="890973" y="0"/>
                </a:moveTo>
                <a:lnTo>
                  <a:pt x="1399895" y="0"/>
                </a:lnTo>
                <a:cubicBezTo>
                  <a:pt x="1425382" y="0"/>
                  <a:pt x="1446043" y="20661"/>
                  <a:pt x="1446043" y="46148"/>
                </a:cubicBezTo>
                <a:lnTo>
                  <a:pt x="1446043" y="221441"/>
                </a:lnTo>
                <a:cubicBezTo>
                  <a:pt x="1446043" y="246928"/>
                  <a:pt x="1425382" y="267589"/>
                  <a:pt x="1399895" y="267589"/>
                </a:cubicBezTo>
                <a:lnTo>
                  <a:pt x="1336686" y="267589"/>
                </a:lnTo>
                <a:cubicBezTo>
                  <a:pt x="1340344" y="273635"/>
                  <a:pt x="1342148" y="280744"/>
                  <a:pt x="1342148" y="288275"/>
                </a:cubicBezTo>
                <a:lnTo>
                  <a:pt x="1342148" y="447792"/>
                </a:lnTo>
                <a:cubicBezTo>
                  <a:pt x="1483414" y="469538"/>
                  <a:pt x="1615638" y="518809"/>
                  <a:pt x="1733968" y="589253"/>
                </a:cubicBezTo>
                <a:cubicBezTo>
                  <a:pt x="1733824" y="588067"/>
                  <a:pt x="1734368" y="587495"/>
                  <a:pt x="1734928" y="586935"/>
                </a:cubicBezTo>
                <a:lnTo>
                  <a:pt x="1858879" y="462984"/>
                </a:lnTo>
                <a:cubicBezTo>
                  <a:pt x="1876901" y="444962"/>
                  <a:pt x="1906120" y="444962"/>
                  <a:pt x="1924142" y="462984"/>
                </a:cubicBezTo>
                <a:lnTo>
                  <a:pt x="2127608" y="666449"/>
                </a:lnTo>
                <a:cubicBezTo>
                  <a:pt x="2145630" y="684471"/>
                  <a:pt x="2145630" y="713691"/>
                  <a:pt x="2127608" y="731713"/>
                </a:cubicBezTo>
                <a:lnTo>
                  <a:pt x="2026185" y="833136"/>
                </a:lnTo>
                <a:cubicBezTo>
                  <a:pt x="2199766" y="1034114"/>
                  <a:pt x="2304256" y="1296094"/>
                  <a:pt x="2304256" y="1582480"/>
                </a:cubicBezTo>
                <a:cubicBezTo>
                  <a:pt x="2304256" y="2218783"/>
                  <a:pt x="1788431" y="2734608"/>
                  <a:pt x="1152128" y="2734608"/>
                </a:cubicBezTo>
                <a:cubicBezTo>
                  <a:pt x="515825" y="2734608"/>
                  <a:pt x="0" y="2218783"/>
                  <a:pt x="0" y="1582480"/>
                </a:cubicBezTo>
                <a:cubicBezTo>
                  <a:pt x="0" y="1296748"/>
                  <a:pt x="104014" y="1035310"/>
                  <a:pt x="276848" y="834482"/>
                </a:cubicBezTo>
                <a:lnTo>
                  <a:pt x="176648" y="734282"/>
                </a:lnTo>
                <a:cubicBezTo>
                  <a:pt x="158626" y="716260"/>
                  <a:pt x="158626" y="687040"/>
                  <a:pt x="176648" y="669018"/>
                </a:cubicBezTo>
                <a:lnTo>
                  <a:pt x="380114" y="465553"/>
                </a:lnTo>
                <a:cubicBezTo>
                  <a:pt x="398136" y="447531"/>
                  <a:pt x="427355" y="447531"/>
                  <a:pt x="445377" y="465553"/>
                </a:cubicBezTo>
                <a:lnTo>
                  <a:pt x="569328" y="589504"/>
                </a:lnTo>
                <a:cubicBezTo>
                  <a:pt x="569391" y="589567"/>
                  <a:pt x="569454" y="589630"/>
                  <a:pt x="569438" y="589770"/>
                </a:cubicBezTo>
                <a:cubicBezTo>
                  <a:pt x="687983" y="519049"/>
                  <a:pt x="820504" y="469595"/>
                  <a:pt x="962108" y="447786"/>
                </a:cubicBezTo>
                <a:lnTo>
                  <a:pt x="962108" y="288275"/>
                </a:lnTo>
                <a:cubicBezTo>
                  <a:pt x="962108" y="280744"/>
                  <a:pt x="963912" y="273635"/>
                  <a:pt x="967571" y="267589"/>
                </a:cubicBezTo>
                <a:lnTo>
                  <a:pt x="890973" y="267589"/>
                </a:lnTo>
                <a:cubicBezTo>
                  <a:pt x="865486" y="267589"/>
                  <a:pt x="844825" y="246928"/>
                  <a:pt x="844825" y="221441"/>
                </a:cubicBezTo>
                <a:lnTo>
                  <a:pt x="844825" y="46148"/>
                </a:lnTo>
                <a:cubicBezTo>
                  <a:pt x="844825" y="20661"/>
                  <a:pt x="865486" y="0"/>
                  <a:pt x="890973" y="0"/>
                </a:cubicBezTo>
                <a:close/>
              </a:path>
            </a:pathLst>
          </a:custGeom>
          <a:solidFill>
            <a:schemeClr val="accent3">
              <a:alpha val="70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8" name="Pie 57">
            <a:extLst>
              <a:ext uri="{FF2B5EF4-FFF2-40B4-BE49-F238E27FC236}">
                <a16:creationId xmlns:a16="http://schemas.microsoft.com/office/drawing/2014/main" id="{02FEFC69-E271-4464-879E-9B472A627280}"/>
              </a:ext>
            </a:extLst>
          </p:cNvPr>
          <p:cNvSpPr/>
          <p:nvPr/>
        </p:nvSpPr>
        <p:spPr>
          <a:xfrm>
            <a:off x="6900591" y="2716939"/>
            <a:ext cx="1080120" cy="1080120"/>
          </a:xfrm>
          <a:prstGeom prst="pie">
            <a:avLst>
              <a:gd name="adj1" fmla="val 19772438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84EF3C-28F4-4AD4-848A-5EA35052066F}"/>
              </a:ext>
            </a:extLst>
          </p:cNvPr>
          <p:cNvSpPr txBox="1"/>
          <p:nvPr/>
        </p:nvSpPr>
        <p:spPr>
          <a:xfrm>
            <a:off x="6270651" y="4189618"/>
            <a:ext cx="234000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617313-6822-4B88-96B6-A63385EA785A}"/>
              </a:ext>
            </a:extLst>
          </p:cNvPr>
          <p:cNvSpPr txBox="1"/>
          <p:nvPr/>
        </p:nvSpPr>
        <p:spPr>
          <a:xfrm>
            <a:off x="6270651" y="171666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16D349D-44C9-408E-A727-58F72B7C6392}"/>
              </a:ext>
            </a:extLst>
          </p:cNvPr>
          <p:cNvGrpSpPr/>
          <p:nvPr/>
        </p:nvGrpSpPr>
        <p:grpSpPr>
          <a:xfrm>
            <a:off x="6270651" y="4805171"/>
            <a:ext cx="2340000" cy="1290652"/>
            <a:chOff x="491147" y="3343901"/>
            <a:chExt cx="1943807" cy="129065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39FACB-239B-4E6C-ABF9-E321AF92AB1B}"/>
                </a:ext>
              </a:extLst>
            </p:cNvPr>
            <p:cNvSpPr txBox="1"/>
            <p:nvPr/>
          </p:nvSpPr>
          <p:spPr>
            <a:xfrm>
              <a:off x="491147" y="3343901"/>
              <a:ext cx="1943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8B28D5C-B2A9-45FC-8CC8-399EC166C648}"/>
                </a:ext>
              </a:extLst>
            </p:cNvPr>
            <p:cNvSpPr txBox="1"/>
            <p:nvPr/>
          </p:nvSpPr>
          <p:spPr>
            <a:xfrm>
              <a:off x="491147" y="3618890"/>
              <a:ext cx="19438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Donut 11">
            <a:extLst>
              <a:ext uri="{FF2B5EF4-FFF2-40B4-BE49-F238E27FC236}">
                <a16:creationId xmlns:a16="http://schemas.microsoft.com/office/drawing/2014/main" id="{E561CC3A-6837-41B7-A8CB-2DE660EF7F6B}"/>
              </a:ext>
            </a:extLst>
          </p:cNvPr>
          <p:cNvSpPr/>
          <p:nvPr/>
        </p:nvSpPr>
        <p:spPr>
          <a:xfrm>
            <a:off x="9325555" y="2119915"/>
            <a:ext cx="1655911" cy="1965176"/>
          </a:xfrm>
          <a:custGeom>
            <a:avLst/>
            <a:gdLst/>
            <a:ahLst/>
            <a:cxnLst/>
            <a:rect l="l" t="t" r="r" b="b"/>
            <a:pathLst>
              <a:path w="2304256" h="2734608">
                <a:moveTo>
                  <a:pt x="1152128" y="733638"/>
                </a:moveTo>
                <a:cubicBezTo>
                  <a:pt x="683326" y="733638"/>
                  <a:pt x="303286" y="1113678"/>
                  <a:pt x="303286" y="1582480"/>
                </a:cubicBezTo>
                <a:cubicBezTo>
                  <a:pt x="303286" y="2051282"/>
                  <a:pt x="683326" y="2431322"/>
                  <a:pt x="1152128" y="2431322"/>
                </a:cubicBezTo>
                <a:cubicBezTo>
                  <a:pt x="1620930" y="2431322"/>
                  <a:pt x="2000970" y="2051282"/>
                  <a:pt x="2000970" y="1582480"/>
                </a:cubicBezTo>
                <a:cubicBezTo>
                  <a:pt x="2000970" y="1113678"/>
                  <a:pt x="1620930" y="733638"/>
                  <a:pt x="1152128" y="733638"/>
                </a:cubicBezTo>
                <a:close/>
                <a:moveTo>
                  <a:pt x="890973" y="0"/>
                </a:moveTo>
                <a:lnTo>
                  <a:pt x="1399895" y="0"/>
                </a:lnTo>
                <a:cubicBezTo>
                  <a:pt x="1425382" y="0"/>
                  <a:pt x="1446043" y="20661"/>
                  <a:pt x="1446043" y="46148"/>
                </a:cubicBezTo>
                <a:lnTo>
                  <a:pt x="1446043" y="221441"/>
                </a:lnTo>
                <a:cubicBezTo>
                  <a:pt x="1446043" y="246928"/>
                  <a:pt x="1425382" y="267589"/>
                  <a:pt x="1399895" y="267589"/>
                </a:cubicBezTo>
                <a:lnTo>
                  <a:pt x="1336686" y="267589"/>
                </a:lnTo>
                <a:cubicBezTo>
                  <a:pt x="1340344" y="273635"/>
                  <a:pt x="1342148" y="280744"/>
                  <a:pt x="1342148" y="288275"/>
                </a:cubicBezTo>
                <a:lnTo>
                  <a:pt x="1342148" y="447792"/>
                </a:lnTo>
                <a:cubicBezTo>
                  <a:pt x="1483414" y="469538"/>
                  <a:pt x="1615638" y="518809"/>
                  <a:pt x="1733968" y="589253"/>
                </a:cubicBezTo>
                <a:cubicBezTo>
                  <a:pt x="1733824" y="588067"/>
                  <a:pt x="1734368" y="587495"/>
                  <a:pt x="1734928" y="586935"/>
                </a:cubicBezTo>
                <a:lnTo>
                  <a:pt x="1858879" y="462984"/>
                </a:lnTo>
                <a:cubicBezTo>
                  <a:pt x="1876901" y="444962"/>
                  <a:pt x="1906120" y="444962"/>
                  <a:pt x="1924142" y="462984"/>
                </a:cubicBezTo>
                <a:lnTo>
                  <a:pt x="2127608" y="666449"/>
                </a:lnTo>
                <a:cubicBezTo>
                  <a:pt x="2145630" y="684471"/>
                  <a:pt x="2145630" y="713691"/>
                  <a:pt x="2127608" y="731713"/>
                </a:cubicBezTo>
                <a:lnTo>
                  <a:pt x="2026185" y="833136"/>
                </a:lnTo>
                <a:cubicBezTo>
                  <a:pt x="2199766" y="1034114"/>
                  <a:pt x="2304256" y="1296094"/>
                  <a:pt x="2304256" y="1582480"/>
                </a:cubicBezTo>
                <a:cubicBezTo>
                  <a:pt x="2304256" y="2218783"/>
                  <a:pt x="1788431" y="2734608"/>
                  <a:pt x="1152128" y="2734608"/>
                </a:cubicBezTo>
                <a:cubicBezTo>
                  <a:pt x="515825" y="2734608"/>
                  <a:pt x="0" y="2218783"/>
                  <a:pt x="0" y="1582480"/>
                </a:cubicBezTo>
                <a:cubicBezTo>
                  <a:pt x="0" y="1296748"/>
                  <a:pt x="104014" y="1035310"/>
                  <a:pt x="276848" y="834482"/>
                </a:cubicBezTo>
                <a:lnTo>
                  <a:pt x="176648" y="734282"/>
                </a:lnTo>
                <a:cubicBezTo>
                  <a:pt x="158626" y="716260"/>
                  <a:pt x="158626" y="687040"/>
                  <a:pt x="176648" y="669018"/>
                </a:cubicBezTo>
                <a:lnTo>
                  <a:pt x="380114" y="465553"/>
                </a:lnTo>
                <a:cubicBezTo>
                  <a:pt x="398136" y="447531"/>
                  <a:pt x="427355" y="447531"/>
                  <a:pt x="445377" y="465553"/>
                </a:cubicBezTo>
                <a:lnTo>
                  <a:pt x="569328" y="589504"/>
                </a:lnTo>
                <a:cubicBezTo>
                  <a:pt x="569391" y="589567"/>
                  <a:pt x="569454" y="589630"/>
                  <a:pt x="569438" y="589770"/>
                </a:cubicBezTo>
                <a:cubicBezTo>
                  <a:pt x="687983" y="519049"/>
                  <a:pt x="820504" y="469595"/>
                  <a:pt x="962108" y="447786"/>
                </a:cubicBezTo>
                <a:lnTo>
                  <a:pt x="962108" y="288275"/>
                </a:lnTo>
                <a:cubicBezTo>
                  <a:pt x="962108" y="280744"/>
                  <a:pt x="963912" y="273635"/>
                  <a:pt x="967571" y="267589"/>
                </a:cubicBezTo>
                <a:lnTo>
                  <a:pt x="890973" y="267589"/>
                </a:lnTo>
                <a:cubicBezTo>
                  <a:pt x="865486" y="267589"/>
                  <a:pt x="844825" y="246928"/>
                  <a:pt x="844825" y="221441"/>
                </a:cubicBezTo>
                <a:lnTo>
                  <a:pt x="844825" y="46148"/>
                </a:lnTo>
                <a:cubicBezTo>
                  <a:pt x="844825" y="20661"/>
                  <a:pt x="865486" y="0"/>
                  <a:pt x="890973" y="0"/>
                </a:cubicBezTo>
                <a:close/>
              </a:path>
            </a:pathLst>
          </a:custGeom>
          <a:solidFill>
            <a:schemeClr val="accent4">
              <a:alpha val="70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25" name="Pie 65">
            <a:extLst>
              <a:ext uri="{FF2B5EF4-FFF2-40B4-BE49-F238E27FC236}">
                <a16:creationId xmlns:a16="http://schemas.microsoft.com/office/drawing/2014/main" id="{96B29377-3B92-433B-BC79-86EFD1439098}"/>
              </a:ext>
            </a:extLst>
          </p:cNvPr>
          <p:cNvSpPr/>
          <p:nvPr/>
        </p:nvSpPr>
        <p:spPr>
          <a:xfrm>
            <a:off x="9613449" y="2716939"/>
            <a:ext cx="1080120" cy="1080120"/>
          </a:xfrm>
          <a:prstGeom prst="pie">
            <a:avLst>
              <a:gd name="adj1" fmla="val 7956409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B6A0B8B-3E14-4359-8BA9-4A0F401C062E}"/>
              </a:ext>
            </a:extLst>
          </p:cNvPr>
          <p:cNvSpPr txBox="1"/>
          <p:nvPr/>
        </p:nvSpPr>
        <p:spPr>
          <a:xfrm>
            <a:off x="8983509" y="4189618"/>
            <a:ext cx="234000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45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4AFB033-5F8D-44FD-8332-BC1EF00C5176}"/>
              </a:ext>
            </a:extLst>
          </p:cNvPr>
          <p:cNvSpPr txBox="1"/>
          <p:nvPr/>
        </p:nvSpPr>
        <p:spPr>
          <a:xfrm>
            <a:off x="8983509" y="171666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E6136AF-6CFC-4C18-8914-2B37BC5D050D}"/>
              </a:ext>
            </a:extLst>
          </p:cNvPr>
          <p:cNvGrpSpPr/>
          <p:nvPr/>
        </p:nvGrpSpPr>
        <p:grpSpPr>
          <a:xfrm>
            <a:off x="8983509" y="4805171"/>
            <a:ext cx="2340000" cy="1290652"/>
            <a:chOff x="491147" y="3343901"/>
            <a:chExt cx="1943807" cy="129065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1A24FB3-B65A-4336-A64C-7D3F8438506C}"/>
                </a:ext>
              </a:extLst>
            </p:cNvPr>
            <p:cNvSpPr txBox="1"/>
            <p:nvPr/>
          </p:nvSpPr>
          <p:spPr>
            <a:xfrm>
              <a:off x="491147" y="3343901"/>
              <a:ext cx="1943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12782DC-BBA4-4F73-8F53-1AFB350BDD21}"/>
                </a:ext>
              </a:extLst>
            </p:cNvPr>
            <p:cNvSpPr txBox="1"/>
            <p:nvPr/>
          </p:nvSpPr>
          <p:spPr>
            <a:xfrm>
              <a:off x="491147" y="3618890"/>
              <a:ext cx="19438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5030F3C-3F14-4280-AA6C-19204206B3E0}"/>
              </a:ext>
            </a:extLst>
          </p:cNvPr>
          <p:cNvGrpSpPr/>
          <p:nvPr/>
        </p:nvGrpSpPr>
        <p:grpSpPr>
          <a:xfrm rot="16200000">
            <a:off x="8019960" y="2640234"/>
            <a:ext cx="6404152" cy="1704274"/>
            <a:chOff x="3960971" y="2767117"/>
            <a:chExt cx="4267200" cy="1321489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00CC3D4-3213-44FE-AEA1-D00F01745FC6}"/>
                </a:ext>
              </a:extLst>
            </p:cNvPr>
            <p:cNvSpPr/>
            <p:nvPr/>
          </p:nvSpPr>
          <p:spPr>
            <a:xfrm>
              <a:off x="4049553" y="3359522"/>
              <a:ext cx="4086225" cy="657225"/>
            </a:xfrm>
            <a:custGeom>
              <a:avLst/>
              <a:gdLst>
                <a:gd name="connsiteX0" fmla="*/ 3881914 w 4086225"/>
                <a:gd name="connsiteY0" fmla="*/ 86622 h 657225"/>
                <a:gd name="connsiteX1" fmla="*/ 2049304 w 4086225"/>
                <a:gd name="connsiteY1" fmla="*/ 319032 h 657225"/>
                <a:gd name="connsiteX2" fmla="*/ 2049304 w 4086225"/>
                <a:gd name="connsiteY2" fmla="*/ 313317 h 657225"/>
                <a:gd name="connsiteX3" fmla="*/ 210979 w 4086225"/>
                <a:gd name="connsiteY3" fmla="*/ 78050 h 657225"/>
                <a:gd name="connsiteX4" fmla="*/ 7144 w 4086225"/>
                <a:gd name="connsiteY4" fmla="*/ 603830 h 657225"/>
                <a:gd name="connsiteX5" fmla="*/ 1779746 w 4086225"/>
                <a:gd name="connsiteY5" fmla="*/ 375230 h 657225"/>
                <a:gd name="connsiteX6" fmla="*/ 2043589 w 4086225"/>
                <a:gd name="connsiteY6" fmla="*/ 643835 h 657225"/>
                <a:gd name="connsiteX7" fmla="*/ 2043589 w 4086225"/>
                <a:gd name="connsiteY7" fmla="*/ 652407 h 657225"/>
                <a:gd name="connsiteX8" fmla="*/ 2312194 w 4086225"/>
                <a:gd name="connsiteY8" fmla="*/ 383802 h 657225"/>
                <a:gd name="connsiteX9" fmla="*/ 4084796 w 4086225"/>
                <a:gd name="connsiteY9" fmla="*/ 612402 h 657225"/>
                <a:gd name="connsiteX10" fmla="*/ 3881914 w 4086225"/>
                <a:gd name="connsiteY10" fmla="*/ 86622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86225" h="657225">
                  <a:moveTo>
                    <a:pt x="3881914" y="86622"/>
                  </a:moveTo>
                  <a:cubicBezTo>
                    <a:pt x="3555206" y="-1960"/>
                    <a:pt x="2711291" y="-80065"/>
                    <a:pt x="2049304" y="319032"/>
                  </a:cubicBezTo>
                  <a:lnTo>
                    <a:pt x="2049304" y="313317"/>
                  </a:lnTo>
                  <a:cubicBezTo>
                    <a:pt x="1385411" y="-88638"/>
                    <a:pt x="538639" y="-9580"/>
                    <a:pt x="210979" y="78050"/>
                  </a:cubicBezTo>
                  <a:cubicBezTo>
                    <a:pt x="210979" y="78050"/>
                    <a:pt x="17621" y="294267"/>
                    <a:pt x="7144" y="603830"/>
                  </a:cubicBezTo>
                  <a:lnTo>
                    <a:pt x="1779746" y="375230"/>
                  </a:lnTo>
                  <a:cubicBezTo>
                    <a:pt x="1779746" y="521915"/>
                    <a:pt x="1897856" y="640977"/>
                    <a:pt x="2043589" y="643835"/>
                  </a:cubicBezTo>
                  <a:lnTo>
                    <a:pt x="2043589" y="652407"/>
                  </a:lnTo>
                  <a:cubicBezTo>
                    <a:pt x="2192179" y="652407"/>
                    <a:pt x="2312194" y="532392"/>
                    <a:pt x="2312194" y="383802"/>
                  </a:cubicBezTo>
                  <a:lnTo>
                    <a:pt x="4084796" y="612402"/>
                  </a:lnTo>
                  <a:cubicBezTo>
                    <a:pt x="4076224" y="302840"/>
                    <a:pt x="3881914" y="86622"/>
                    <a:pt x="3881914" y="86622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3D9FB98-AB9C-4644-A8E5-20D1B7786152}"/>
                </a:ext>
              </a:extLst>
            </p:cNvPr>
            <p:cNvSpPr/>
            <p:nvPr/>
          </p:nvSpPr>
          <p:spPr>
            <a:xfrm>
              <a:off x="3960971" y="3698081"/>
              <a:ext cx="4267200" cy="390525"/>
            </a:xfrm>
            <a:custGeom>
              <a:avLst/>
              <a:gdLst>
                <a:gd name="connsiteX0" fmla="*/ 2127409 w 4267200"/>
                <a:gd name="connsiteY0" fmla="*/ 389096 h 390525"/>
                <a:gd name="connsiteX1" fmla="*/ 1806416 w 4267200"/>
                <a:gd name="connsiteY1" fmla="*/ 120491 h 390525"/>
                <a:gd name="connsiteX2" fmla="*/ 51911 w 4267200"/>
                <a:gd name="connsiteY2" fmla="*/ 330041 h 390525"/>
                <a:gd name="connsiteX3" fmla="*/ 7144 w 4267200"/>
                <a:gd name="connsiteY3" fmla="*/ 294799 h 390525"/>
                <a:gd name="connsiteX4" fmla="*/ 7144 w 4267200"/>
                <a:gd name="connsiteY4" fmla="*/ 251936 h 390525"/>
                <a:gd name="connsiteX5" fmla="*/ 51911 w 4267200"/>
                <a:gd name="connsiteY5" fmla="*/ 216694 h 390525"/>
                <a:gd name="connsiteX6" fmla="*/ 1859756 w 4267200"/>
                <a:gd name="connsiteY6" fmla="*/ 7144 h 390525"/>
                <a:gd name="connsiteX7" fmla="*/ 1915954 w 4267200"/>
                <a:gd name="connsiteY7" fmla="*/ 65246 h 390525"/>
                <a:gd name="connsiteX8" fmla="*/ 2127409 w 4267200"/>
                <a:gd name="connsiteY8" fmla="*/ 275749 h 390525"/>
                <a:gd name="connsiteX9" fmla="*/ 2338864 w 4267200"/>
                <a:gd name="connsiteY9" fmla="*/ 65246 h 390525"/>
                <a:gd name="connsiteX10" fmla="*/ 2395061 w 4267200"/>
                <a:gd name="connsiteY10" fmla="*/ 7144 h 390525"/>
                <a:gd name="connsiteX11" fmla="*/ 4231482 w 4267200"/>
                <a:gd name="connsiteY11" fmla="*/ 216694 h 390525"/>
                <a:gd name="connsiteX12" fmla="*/ 4266724 w 4267200"/>
                <a:gd name="connsiteY12" fmla="*/ 251936 h 390525"/>
                <a:gd name="connsiteX13" fmla="*/ 4266724 w 4267200"/>
                <a:gd name="connsiteY13" fmla="*/ 294799 h 390525"/>
                <a:gd name="connsiteX14" fmla="*/ 4231482 w 4267200"/>
                <a:gd name="connsiteY14" fmla="*/ 330041 h 390525"/>
                <a:gd name="connsiteX15" fmla="*/ 2448401 w 4267200"/>
                <a:gd name="connsiteY15" fmla="*/ 120491 h 390525"/>
                <a:gd name="connsiteX16" fmla="*/ 2127409 w 4267200"/>
                <a:gd name="connsiteY16" fmla="*/ 389096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67200" h="390525">
                  <a:moveTo>
                    <a:pt x="2127409" y="389096"/>
                  </a:moveTo>
                  <a:cubicBezTo>
                    <a:pt x="1967389" y="389096"/>
                    <a:pt x="1834039" y="272891"/>
                    <a:pt x="1806416" y="120491"/>
                  </a:cubicBezTo>
                  <a:lnTo>
                    <a:pt x="51911" y="330041"/>
                  </a:lnTo>
                  <a:cubicBezTo>
                    <a:pt x="31909" y="330041"/>
                    <a:pt x="7144" y="313849"/>
                    <a:pt x="7144" y="294799"/>
                  </a:cubicBezTo>
                  <a:lnTo>
                    <a:pt x="7144" y="251936"/>
                  </a:lnTo>
                  <a:cubicBezTo>
                    <a:pt x="7144" y="231934"/>
                    <a:pt x="32861" y="216694"/>
                    <a:pt x="51911" y="216694"/>
                  </a:cubicBezTo>
                  <a:lnTo>
                    <a:pt x="1859756" y="7144"/>
                  </a:lnTo>
                  <a:cubicBezTo>
                    <a:pt x="1891189" y="7144"/>
                    <a:pt x="1915954" y="32861"/>
                    <a:pt x="1915954" y="65246"/>
                  </a:cubicBezTo>
                  <a:cubicBezTo>
                    <a:pt x="1915954" y="181451"/>
                    <a:pt x="2011204" y="275749"/>
                    <a:pt x="2127409" y="275749"/>
                  </a:cubicBezTo>
                  <a:cubicBezTo>
                    <a:pt x="2243614" y="275749"/>
                    <a:pt x="2338864" y="181451"/>
                    <a:pt x="2338864" y="65246"/>
                  </a:cubicBezTo>
                  <a:cubicBezTo>
                    <a:pt x="2338864" y="33814"/>
                    <a:pt x="2363629" y="7144"/>
                    <a:pt x="2395061" y="7144"/>
                  </a:cubicBezTo>
                  <a:lnTo>
                    <a:pt x="4231482" y="216694"/>
                  </a:lnTo>
                  <a:cubicBezTo>
                    <a:pt x="4251484" y="216694"/>
                    <a:pt x="4266724" y="232886"/>
                    <a:pt x="4266724" y="251936"/>
                  </a:cubicBezTo>
                  <a:lnTo>
                    <a:pt x="4266724" y="294799"/>
                  </a:lnTo>
                  <a:cubicBezTo>
                    <a:pt x="4266724" y="314801"/>
                    <a:pt x="4250532" y="330041"/>
                    <a:pt x="4231482" y="330041"/>
                  </a:cubicBezTo>
                  <a:lnTo>
                    <a:pt x="2448401" y="120491"/>
                  </a:lnTo>
                  <a:cubicBezTo>
                    <a:pt x="2420779" y="272891"/>
                    <a:pt x="2287429" y="389096"/>
                    <a:pt x="2127409" y="38909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6388DEA-7EFF-4878-98F7-417A594FE6FF}"/>
                </a:ext>
              </a:extLst>
            </p:cNvPr>
            <p:cNvSpPr/>
            <p:nvPr/>
          </p:nvSpPr>
          <p:spPr>
            <a:xfrm>
              <a:off x="6068849" y="2857621"/>
              <a:ext cx="1809750" cy="857250"/>
            </a:xfrm>
            <a:custGeom>
              <a:avLst/>
              <a:gdLst>
                <a:gd name="connsiteX0" fmla="*/ 1806416 w 1809750"/>
                <a:gd name="connsiteY0" fmla="*/ 463748 h 857250"/>
                <a:gd name="connsiteX1" fmla="*/ 423386 w 1809750"/>
                <a:gd name="connsiteY1" fmla="*/ 638056 h 857250"/>
                <a:gd name="connsiteX2" fmla="*/ 437674 w 1809750"/>
                <a:gd name="connsiteY2" fmla="*/ 632341 h 857250"/>
                <a:gd name="connsiteX3" fmla="*/ 1751171 w 1809750"/>
                <a:gd name="connsiteY3" fmla="*/ 395168 h 857250"/>
                <a:gd name="connsiteX4" fmla="*/ 1769269 w 1809750"/>
                <a:gd name="connsiteY4" fmla="*/ 375166 h 857250"/>
                <a:gd name="connsiteX5" fmla="*/ 1749266 w 1809750"/>
                <a:gd name="connsiteY5" fmla="*/ 357068 h 857250"/>
                <a:gd name="connsiteX6" fmla="*/ 421481 w 1809750"/>
                <a:gd name="connsiteY6" fmla="*/ 598051 h 857250"/>
                <a:gd name="connsiteX7" fmla="*/ 343376 w 1809750"/>
                <a:gd name="connsiteY7" fmla="*/ 631388 h 857250"/>
                <a:gd name="connsiteX8" fmla="*/ 1721644 w 1809750"/>
                <a:gd name="connsiteY8" fmla="*/ 305633 h 857250"/>
                <a:gd name="connsiteX9" fmla="*/ 1726406 w 1809750"/>
                <a:gd name="connsiteY9" fmla="*/ 300871 h 857250"/>
                <a:gd name="connsiteX10" fmla="*/ 1721644 w 1809750"/>
                <a:gd name="connsiteY10" fmla="*/ 296108 h 857250"/>
                <a:gd name="connsiteX11" fmla="*/ 381476 w 1809750"/>
                <a:gd name="connsiteY11" fmla="*/ 603766 h 857250"/>
                <a:gd name="connsiteX12" fmla="*/ 454819 w 1809750"/>
                <a:gd name="connsiteY12" fmla="*/ 566618 h 857250"/>
                <a:gd name="connsiteX13" fmla="*/ 1654016 w 1809750"/>
                <a:gd name="connsiteY13" fmla="*/ 252293 h 857250"/>
                <a:gd name="connsiteX14" fmla="*/ 1671161 w 1809750"/>
                <a:gd name="connsiteY14" fmla="*/ 232291 h 857250"/>
                <a:gd name="connsiteX15" fmla="*/ 1650206 w 1809750"/>
                <a:gd name="connsiteY15" fmla="*/ 214193 h 857250"/>
                <a:gd name="connsiteX16" fmla="*/ 435769 w 1809750"/>
                <a:gd name="connsiteY16" fmla="*/ 532328 h 857250"/>
                <a:gd name="connsiteX17" fmla="*/ 104299 w 1809750"/>
                <a:gd name="connsiteY17" fmla="*/ 725686 h 857250"/>
                <a:gd name="connsiteX18" fmla="*/ 1428274 w 1809750"/>
                <a:gd name="connsiteY18" fmla="*/ 17026 h 857250"/>
                <a:gd name="connsiteX19" fmla="*/ 1431131 w 1809750"/>
                <a:gd name="connsiteY19" fmla="*/ 10358 h 857250"/>
                <a:gd name="connsiteX20" fmla="*/ 1424464 w 1809750"/>
                <a:gd name="connsiteY20" fmla="*/ 7501 h 857250"/>
                <a:gd name="connsiteX21" fmla="*/ 57626 w 1809750"/>
                <a:gd name="connsiteY21" fmla="*/ 759023 h 857250"/>
                <a:gd name="connsiteX22" fmla="*/ 9049 w 1809750"/>
                <a:gd name="connsiteY22" fmla="*/ 799028 h 857250"/>
                <a:gd name="connsiteX23" fmla="*/ 21431 w 1809750"/>
                <a:gd name="connsiteY23" fmla="*/ 812363 h 857250"/>
                <a:gd name="connsiteX24" fmla="*/ 7144 w 1809750"/>
                <a:gd name="connsiteY24" fmla="*/ 823793 h 857250"/>
                <a:gd name="connsiteX25" fmla="*/ 31909 w 1809750"/>
                <a:gd name="connsiteY25" fmla="*/ 852368 h 857250"/>
                <a:gd name="connsiteX26" fmla="*/ 327184 w 1809750"/>
                <a:gd name="connsiteY26" fmla="*/ 679013 h 857250"/>
                <a:gd name="connsiteX27" fmla="*/ 330994 w 1809750"/>
                <a:gd name="connsiteY27" fmla="*/ 681871 h 857250"/>
                <a:gd name="connsiteX28" fmla="*/ 332899 w 1809750"/>
                <a:gd name="connsiteY28" fmla="*/ 681871 h 857250"/>
                <a:gd name="connsiteX29" fmla="*/ 1805464 w 1809750"/>
                <a:gd name="connsiteY29" fmla="*/ 472321 h 857250"/>
                <a:gd name="connsiteX30" fmla="*/ 1810226 w 1809750"/>
                <a:gd name="connsiteY30" fmla="*/ 467558 h 857250"/>
                <a:gd name="connsiteX31" fmla="*/ 1806416 w 1809750"/>
                <a:gd name="connsiteY31" fmla="*/ 463748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857250">
                  <a:moveTo>
                    <a:pt x="1806416" y="463748"/>
                  </a:moveTo>
                  <a:cubicBezTo>
                    <a:pt x="1798796" y="463748"/>
                    <a:pt x="1060609" y="411361"/>
                    <a:pt x="423386" y="638056"/>
                  </a:cubicBezTo>
                  <a:cubicBezTo>
                    <a:pt x="428149" y="636151"/>
                    <a:pt x="432911" y="634246"/>
                    <a:pt x="437674" y="632341"/>
                  </a:cubicBezTo>
                  <a:cubicBezTo>
                    <a:pt x="691039" y="529471"/>
                    <a:pt x="1122521" y="420886"/>
                    <a:pt x="1751171" y="395168"/>
                  </a:cubicBezTo>
                  <a:cubicBezTo>
                    <a:pt x="1761649" y="395168"/>
                    <a:pt x="1770221" y="385643"/>
                    <a:pt x="1769269" y="375166"/>
                  </a:cubicBezTo>
                  <a:cubicBezTo>
                    <a:pt x="1769269" y="364688"/>
                    <a:pt x="1759744" y="356116"/>
                    <a:pt x="1749266" y="357068"/>
                  </a:cubicBezTo>
                  <a:cubicBezTo>
                    <a:pt x="1114901" y="383738"/>
                    <a:pt x="676751" y="494228"/>
                    <a:pt x="421481" y="598051"/>
                  </a:cubicBezTo>
                  <a:cubicBezTo>
                    <a:pt x="393859" y="609481"/>
                    <a:pt x="368141" y="619958"/>
                    <a:pt x="343376" y="631388"/>
                  </a:cubicBezTo>
                  <a:cubicBezTo>
                    <a:pt x="999649" y="316111"/>
                    <a:pt x="1713071" y="305633"/>
                    <a:pt x="1721644" y="305633"/>
                  </a:cubicBezTo>
                  <a:cubicBezTo>
                    <a:pt x="1724501" y="305633"/>
                    <a:pt x="1726406" y="303728"/>
                    <a:pt x="1726406" y="300871"/>
                  </a:cubicBezTo>
                  <a:cubicBezTo>
                    <a:pt x="1726406" y="298013"/>
                    <a:pt x="1724501" y="296108"/>
                    <a:pt x="1721644" y="296108"/>
                  </a:cubicBezTo>
                  <a:cubicBezTo>
                    <a:pt x="1713071" y="296108"/>
                    <a:pt x="1027271" y="306586"/>
                    <a:pt x="381476" y="603766"/>
                  </a:cubicBezTo>
                  <a:cubicBezTo>
                    <a:pt x="404336" y="591383"/>
                    <a:pt x="429101" y="579001"/>
                    <a:pt x="454819" y="566618"/>
                  </a:cubicBezTo>
                  <a:cubicBezTo>
                    <a:pt x="708184" y="443746"/>
                    <a:pt x="1073944" y="298013"/>
                    <a:pt x="1654016" y="252293"/>
                  </a:cubicBezTo>
                  <a:cubicBezTo>
                    <a:pt x="1664494" y="251341"/>
                    <a:pt x="1672114" y="242768"/>
                    <a:pt x="1671161" y="232291"/>
                  </a:cubicBezTo>
                  <a:cubicBezTo>
                    <a:pt x="1670209" y="221813"/>
                    <a:pt x="1660684" y="214193"/>
                    <a:pt x="1650206" y="214193"/>
                  </a:cubicBezTo>
                  <a:cubicBezTo>
                    <a:pt x="1062514" y="259913"/>
                    <a:pt x="691991" y="407551"/>
                    <a:pt x="435769" y="532328"/>
                  </a:cubicBezTo>
                  <a:cubicBezTo>
                    <a:pt x="284321" y="605671"/>
                    <a:pt x="174784" y="676156"/>
                    <a:pt x="104299" y="725686"/>
                  </a:cubicBezTo>
                  <a:cubicBezTo>
                    <a:pt x="620554" y="206573"/>
                    <a:pt x="1420654" y="19883"/>
                    <a:pt x="1428274" y="17026"/>
                  </a:cubicBezTo>
                  <a:cubicBezTo>
                    <a:pt x="1431131" y="16073"/>
                    <a:pt x="1432084" y="13216"/>
                    <a:pt x="1431131" y="10358"/>
                  </a:cubicBezTo>
                  <a:cubicBezTo>
                    <a:pt x="1430179" y="7501"/>
                    <a:pt x="1427321" y="6548"/>
                    <a:pt x="1424464" y="7501"/>
                  </a:cubicBezTo>
                  <a:cubicBezTo>
                    <a:pt x="1415891" y="11311"/>
                    <a:pt x="573881" y="207526"/>
                    <a:pt x="57626" y="759023"/>
                  </a:cubicBezTo>
                  <a:cubicBezTo>
                    <a:pt x="27146" y="782836"/>
                    <a:pt x="10954" y="797123"/>
                    <a:pt x="9049" y="799028"/>
                  </a:cubicBezTo>
                  <a:lnTo>
                    <a:pt x="21431" y="812363"/>
                  </a:lnTo>
                  <a:cubicBezTo>
                    <a:pt x="12859" y="819031"/>
                    <a:pt x="8096" y="822841"/>
                    <a:pt x="7144" y="823793"/>
                  </a:cubicBezTo>
                  <a:lnTo>
                    <a:pt x="31909" y="852368"/>
                  </a:lnTo>
                  <a:cubicBezTo>
                    <a:pt x="32861" y="851416"/>
                    <a:pt x="126206" y="772358"/>
                    <a:pt x="327184" y="679013"/>
                  </a:cubicBezTo>
                  <a:cubicBezTo>
                    <a:pt x="328136" y="680918"/>
                    <a:pt x="329089" y="681871"/>
                    <a:pt x="330994" y="681871"/>
                  </a:cubicBezTo>
                  <a:cubicBezTo>
                    <a:pt x="331946" y="681871"/>
                    <a:pt x="332899" y="681871"/>
                    <a:pt x="332899" y="681871"/>
                  </a:cubicBezTo>
                  <a:cubicBezTo>
                    <a:pt x="986314" y="414218"/>
                    <a:pt x="1797844" y="472321"/>
                    <a:pt x="1805464" y="472321"/>
                  </a:cubicBezTo>
                  <a:cubicBezTo>
                    <a:pt x="1808321" y="472321"/>
                    <a:pt x="1810226" y="470416"/>
                    <a:pt x="1810226" y="467558"/>
                  </a:cubicBezTo>
                  <a:cubicBezTo>
                    <a:pt x="1811179" y="465653"/>
                    <a:pt x="1808321" y="463748"/>
                    <a:pt x="1806416" y="463748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DB4C64B-2027-487F-AE96-A7A3A8516637}"/>
                </a:ext>
              </a:extLst>
            </p:cNvPr>
            <p:cNvSpPr/>
            <p:nvPr/>
          </p:nvSpPr>
          <p:spPr>
            <a:xfrm>
              <a:off x="4297199" y="2767117"/>
              <a:ext cx="1809750" cy="942975"/>
            </a:xfrm>
            <a:custGeom>
              <a:avLst/>
              <a:gdLst>
                <a:gd name="connsiteX0" fmla="*/ 1811179 w 1809750"/>
                <a:gd name="connsiteY0" fmla="*/ 915250 h 942975"/>
                <a:gd name="connsiteX1" fmla="*/ 1796891 w 1809750"/>
                <a:gd name="connsiteY1" fmla="*/ 903820 h 942975"/>
                <a:gd name="connsiteX2" fmla="*/ 1809274 w 1809750"/>
                <a:gd name="connsiteY2" fmla="*/ 890485 h 942975"/>
                <a:gd name="connsiteX3" fmla="*/ 1779746 w 1809750"/>
                <a:gd name="connsiteY3" fmla="*/ 865720 h 942975"/>
                <a:gd name="connsiteX4" fmla="*/ 451009 w 1809750"/>
                <a:gd name="connsiteY4" fmla="*/ 7517 h 942975"/>
                <a:gd name="connsiteX5" fmla="*/ 444341 w 1809750"/>
                <a:gd name="connsiteY5" fmla="*/ 9422 h 942975"/>
                <a:gd name="connsiteX6" fmla="*/ 446246 w 1809750"/>
                <a:gd name="connsiteY6" fmla="*/ 16090 h 942975"/>
                <a:gd name="connsiteX7" fmla="*/ 1745456 w 1809750"/>
                <a:gd name="connsiteY7" fmla="*/ 839050 h 942975"/>
                <a:gd name="connsiteX8" fmla="*/ 1381601 w 1809750"/>
                <a:gd name="connsiteY8" fmla="*/ 621880 h 942975"/>
                <a:gd name="connsiteX9" fmla="*/ 168116 w 1809750"/>
                <a:gd name="connsiteY9" fmla="*/ 304697 h 942975"/>
                <a:gd name="connsiteX10" fmla="*/ 147161 w 1809750"/>
                <a:gd name="connsiteY10" fmla="*/ 322795 h 942975"/>
                <a:gd name="connsiteX11" fmla="*/ 164306 w 1809750"/>
                <a:gd name="connsiteY11" fmla="*/ 342797 h 942975"/>
                <a:gd name="connsiteX12" fmla="*/ 1363504 w 1809750"/>
                <a:gd name="connsiteY12" fmla="*/ 657122 h 942975"/>
                <a:gd name="connsiteX13" fmla="*/ 1436846 w 1809750"/>
                <a:gd name="connsiteY13" fmla="*/ 694270 h 942975"/>
                <a:gd name="connsiteX14" fmla="*/ 97631 w 1809750"/>
                <a:gd name="connsiteY14" fmla="*/ 385660 h 942975"/>
                <a:gd name="connsiteX15" fmla="*/ 92869 w 1809750"/>
                <a:gd name="connsiteY15" fmla="*/ 390422 h 942975"/>
                <a:gd name="connsiteX16" fmla="*/ 97631 w 1809750"/>
                <a:gd name="connsiteY16" fmla="*/ 395185 h 942975"/>
                <a:gd name="connsiteX17" fmla="*/ 1475899 w 1809750"/>
                <a:gd name="connsiteY17" fmla="*/ 720940 h 942975"/>
                <a:gd name="connsiteX18" fmla="*/ 1397794 w 1809750"/>
                <a:gd name="connsiteY18" fmla="*/ 687602 h 942975"/>
                <a:gd name="connsiteX19" fmla="*/ 70009 w 1809750"/>
                <a:gd name="connsiteY19" fmla="*/ 446620 h 942975"/>
                <a:gd name="connsiteX20" fmla="*/ 50006 w 1809750"/>
                <a:gd name="connsiteY20" fmla="*/ 464717 h 942975"/>
                <a:gd name="connsiteX21" fmla="*/ 68104 w 1809750"/>
                <a:gd name="connsiteY21" fmla="*/ 484720 h 942975"/>
                <a:gd name="connsiteX22" fmla="*/ 1381601 w 1809750"/>
                <a:gd name="connsiteY22" fmla="*/ 721892 h 942975"/>
                <a:gd name="connsiteX23" fmla="*/ 1395889 w 1809750"/>
                <a:gd name="connsiteY23" fmla="*/ 727607 h 942975"/>
                <a:gd name="connsiteX24" fmla="*/ 11906 w 1809750"/>
                <a:gd name="connsiteY24" fmla="*/ 554252 h 942975"/>
                <a:gd name="connsiteX25" fmla="*/ 7144 w 1809750"/>
                <a:gd name="connsiteY25" fmla="*/ 559015 h 942975"/>
                <a:gd name="connsiteX26" fmla="*/ 11906 w 1809750"/>
                <a:gd name="connsiteY26" fmla="*/ 563777 h 942975"/>
                <a:gd name="connsiteX27" fmla="*/ 1484471 w 1809750"/>
                <a:gd name="connsiteY27" fmla="*/ 773327 h 942975"/>
                <a:gd name="connsiteX28" fmla="*/ 1486376 w 1809750"/>
                <a:gd name="connsiteY28" fmla="*/ 773327 h 942975"/>
                <a:gd name="connsiteX29" fmla="*/ 1490186 w 1809750"/>
                <a:gd name="connsiteY29" fmla="*/ 770470 h 942975"/>
                <a:gd name="connsiteX30" fmla="*/ 1785461 w 1809750"/>
                <a:gd name="connsiteY30" fmla="*/ 943825 h 942975"/>
                <a:gd name="connsiteX31" fmla="*/ 1811179 w 1809750"/>
                <a:gd name="connsiteY31" fmla="*/ 91525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942975">
                  <a:moveTo>
                    <a:pt x="1811179" y="915250"/>
                  </a:moveTo>
                  <a:cubicBezTo>
                    <a:pt x="1810226" y="914297"/>
                    <a:pt x="1805464" y="910487"/>
                    <a:pt x="1796891" y="903820"/>
                  </a:cubicBezTo>
                  <a:lnTo>
                    <a:pt x="1809274" y="890485"/>
                  </a:lnTo>
                  <a:cubicBezTo>
                    <a:pt x="1807369" y="889532"/>
                    <a:pt x="1797844" y="880007"/>
                    <a:pt x="1779746" y="865720"/>
                  </a:cubicBezTo>
                  <a:cubicBezTo>
                    <a:pt x="1303496" y="268502"/>
                    <a:pt x="459581" y="12280"/>
                    <a:pt x="451009" y="7517"/>
                  </a:cubicBezTo>
                  <a:cubicBezTo>
                    <a:pt x="448151" y="6565"/>
                    <a:pt x="446246" y="7517"/>
                    <a:pt x="444341" y="9422"/>
                  </a:cubicBezTo>
                  <a:cubicBezTo>
                    <a:pt x="443389" y="11327"/>
                    <a:pt x="444341" y="14185"/>
                    <a:pt x="446246" y="16090"/>
                  </a:cubicBezTo>
                  <a:cubicBezTo>
                    <a:pt x="453866" y="19900"/>
                    <a:pt x="1267301" y="266597"/>
                    <a:pt x="1745456" y="839050"/>
                  </a:cubicBezTo>
                  <a:cubicBezTo>
                    <a:pt x="1678781" y="789520"/>
                    <a:pt x="1558766" y="707605"/>
                    <a:pt x="1381601" y="621880"/>
                  </a:cubicBezTo>
                  <a:cubicBezTo>
                    <a:pt x="1126331" y="498055"/>
                    <a:pt x="754856" y="350417"/>
                    <a:pt x="168116" y="304697"/>
                  </a:cubicBezTo>
                  <a:cubicBezTo>
                    <a:pt x="157639" y="303745"/>
                    <a:pt x="148114" y="311365"/>
                    <a:pt x="147161" y="322795"/>
                  </a:cubicBezTo>
                  <a:cubicBezTo>
                    <a:pt x="146209" y="333272"/>
                    <a:pt x="153829" y="341845"/>
                    <a:pt x="164306" y="342797"/>
                  </a:cubicBezTo>
                  <a:cubicBezTo>
                    <a:pt x="744379" y="388517"/>
                    <a:pt x="1110139" y="534250"/>
                    <a:pt x="1363504" y="657122"/>
                  </a:cubicBezTo>
                  <a:cubicBezTo>
                    <a:pt x="1389221" y="669505"/>
                    <a:pt x="1413986" y="681887"/>
                    <a:pt x="1436846" y="694270"/>
                  </a:cubicBezTo>
                  <a:cubicBezTo>
                    <a:pt x="791051" y="396137"/>
                    <a:pt x="105251" y="385660"/>
                    <a:pt x="97631" y="385660"/>
                  </a:cubicBezTo>
                  <a:cubicBezTo>
                    <a:pt x="94774" y="385660"/>
                    <a:pt x="92869" y="387565"/>
                    <a:pt x="92869" y="390422"/>
                  </a:cubicBezTo>
                  <a:cubicBezTo>
                    <a:pt x="92869" y="393280"/>
                    <a:pt x="94774" y="395185"/>
                    <a:pt x="97631" y="395185"/>
                  </a:cubicBezTo>
                  <a:cubicBezTo>
                    <a:pt x="106204" y="395185"/>
                    <a:pt x="819626" y="405662"/>
                    <a:pt x="1475899" y="720940"/>
                  </a:cubicBezTo>
                  <a:cubicBezTo>
                    <a:pt x="1451134" y="710462"/>
                    <a:pt x="1425416" y="699032"/>
                    <a:pt x="1397794" y="687602"/>
                  </a:cubicBezTo>
                  <a:cubicBezTo>
                    <a:pt x="1141571" y="582827"/>
                    <a:pt x="704374" y="473290"/>
                    <a:pt x="70009" y="446620"/>
                  </a:cubicBezTo>
                  <a:cubicBezTo>
                    <a:pt x="59531" y="446620"/>
                    <a:pt x="50959" y="454240"/>
                    <a:pt x="50006" y="464717"/>
                  </a:cubicBezTo>
                  <a:cubicBezTo>
                    <a:pt x="50006" y="475195"/>
                    <a:pt x="57626" y="483767"/>
                    <a:pt x="68104" y="484720"/>
                  </a:cubicBezTo>
                  <a:cubicBezTo>
                    <a:pt x="695801" y="511390"/>
                    <a:pt x="1128236" y="619975"/>
                    <a:pt x="1381601" y="721892"/>
                  </a:cubicBezTo>
                  <a:cubicBezTo>
                    <a:pt x="1386364" y="723797"/>
                    <a:pt x="1391126" y="725702"/>
                    <a:pt x="1395889" y="727607"/>
                  </a:cubicBezTo>
                  <a:cubicBezTo>
                    <a:pt x="758666" y="501865"/>
                    <a:pt x="19526" y="554252"/>
                    <a:pt x="11906" y="554252"/>
                  </a:cubicBezTo>
                  <a:cubicBezTo>
                    <a:pt x="9049" y="554252"/>
                    <a:pt x="7144" y="556157"/>
                    <a:pt x="7144" y="559015"/>
                  </a:cubicBezTo>
                  <a:cubicBezTo>
                    <a:pt x="7144" y="561872"/>
                    <a:pt x="9049" y="563777"/>
                    <a:pt x="11906" y="563777"/>
                  </a:cubicBezTo>
                  <a:cubicBezTo>
                    <a:pt x="20479" y="563777"/>
                    <a:pt x="831056" y="505675"/>
                    <a:pt x="1484471" y="773327"/>
                  </a:cubicBezTo>
                  <a:cubicBezTo>
                    <a:pt x="1485424" y="773327"/>
                    <a:pt x="1486376" y="773327"/>
                    <a:pt x="1486376" y="773327"/>
                  </a:cubicBezTo>
                  <a:cubicBezTo>
                    <a:pt x="1488281" y="773327"/>
                    <a:pt x="1489234" y="772375"/>
                    <a:pt x="1490186" y="770470"/>
                  </a:cubicBezTo>
                  <a:cubicBezTo>
                    <a:pt x="1690211" y="863815"/>
                    <a:pt x="1783556" y="942872"/>
                    <a:pt x="1785461" y="943825"/>
                  </a:cubicBezTo>
                  <a:lnTo>
                    <a:pt x="1811179" y="915250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</p:grpSp>
      <p:grpSp>
        <p:nvGrpSpPr>
          <p:cNvPr id="83" name="Graphic 3">
            <a:extLst>
              <a:ext uri="{FF2B5EF4-FFF2-40B4-BE49-F238E27FC236}">
                <a16:creationId xmlns:a16="http://schemas.microsoft.com/office/drawing/2014/main" id="{19C4EF18-7F43-4D6E-ACAF-E47946F46669}"/>
              </a:ext>
            </a:extLst>
          </p:cNvPr>
          <p:cNvGrpSpPr/>
          <p:nvPr/>
        </p:nvGrpSpPr>
        <p:grpSpPr>
          <a:xfrm rot="21305829" flipH="1">
            <a:off x="388050" y="3006314"/>
            <a:ext cx="1389702" cy="1123553"/>
            <a:chOff x="8338752" y="1211990"/>
            <a:chExt cx="3851961" cy="3114252"/>
          </a:xfrm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597336B-849F-41FC-8FBF-F6FB448FBA73}"/>
                </a:ext>
              </a:extLst>
            </p:cNvPr>
            <p:cNvSpPr/>
            <p:nvPr/>
          </p:nvSpPr>
          <p:spPr>
            <a:xfrm>
              <a:off x="8338752" y="1211990"/>
              <a:ext cx="3831088" cy="3114252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rgbClr val="000000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5FCBCE89-77CA-4B4E-BDA6-1A6C8C0F5D90}"/>
                </a:ext>
              </a:extLst>
            </p:cNvPr>
            <p:cNvSpPr/>
            <p:nvPr/>
          </p:nvSpPr>
          <p:spPr>
            <a:xfrm>
              <a:off x="8338752" y="1947152"/>
              <a:ext cx="1882301" cy="1882825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B3E290C5-17C5-4E8C-84C3-8D553BE9FF39}"/>
                </a:ext>
              </a:extLst>
            </p:cNvPr>
            <p:cNvSpPr/>
            <p:nvPr/>
          </p:nvSpPr>
          <p:spPr>
            <a:xfrm>
              <a:off x="9018827" y="1959453"/>
              <a:ext cx="2123698" cy="2134891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2F9C513-FADF-4D04-84EE-961B06D79CF7}"/>
                </a:ext>
              </a:extLst>
            </p:cNvPr>
            <p:cNvSpPr/>
            <p:nvPr/>
          </p:nvSpPr>
          <p:spPr>
            <a:xfrm>
              <a:off x="9256172" y="2170520"/>
              <a:ext cx="815663" cy="1058343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75D5EF7-4D68-451A-B3EF-253EC99AC782}"/>
                </a:ext>
              </a:extLst>
            </p:cNvPr>
            <p:cNvSpPr/>
            <p:nvPr/>
          </p:nvSpPr>
          <p:spPr>
            <a:xfrm>
              <a:off x="9281195" y="2175854"/>
              <a:ext cx="868199" cy="1097283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7E294D0-AABC-44BF-B931-92E93C29B2EC}"/>
                </a:ext>
              </a:extLst>
            </p:cNvPr>
            <p:cNvSpPr/>
            <p:nvPr/>
          </p:nvSpPr>
          <p:spPr>
            <a:xfrm>
              <a:off x="9267758" y="1211990"/>
              <a:ext cx="2922955" cy="1595386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34A1B24-026B-4C86-A1A6-DAF05C52EA44}"/>
                </a:ext>
              </a:extLst>
            </p:cNvPr>
            <p:cNvSpPr/>
            <p:nvPr/>
          </p:nvSpPr>
          <p:spPr>
            <a:xfrm>
              <a:off x="9012462" y="3829270"/>
              <a:ext cx="7071" cy="2828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B2BFA7B-2E28-4C79-B559-1D0B0309EE94}"/>
                </a:ext>
              </a:extLst>
            </p:cNvPr>
            <p:cNvSpPr/>
            <p:nvPr/>
          </p:nvSpPr>
          <p:spPr>
            <a:xfrm>
              <a:off x="9233651" y="2347195"/>
              <a:ext cx="817443" cy="889403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DC938BF-274F-4644-8F23-CD7AE6676BA0}"/>
              </a:ext>
            </a:extLst>
          </p:cNvPr>
          <p:cNvGrpSpPr/>
          <p:nvPr/>
        </p:nvGrpSpPr>
        <p:grpSpPr>
          <a:xfrm>
            <a:off x="1446763" y="2639278"/>
            <a:ext cx="10061655" cy="2617601"/>
            <a:chOff x="1427713" y="2852132"/>
            <a:chExt cx="10061655" cy="261760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DB454B5-5F77-4C49-9103-B7C97A7995BA}"/>
                </a:ext>
              </a:extLst>
            </p:cNvPr>
            <p:cNvGrpSpPr/>
            <p:nvPr/>
          </p:nvGrpSpPr>
          <p:grpSpPr>
            <a:xfrm>
              <a:off x="1427713" y="2852132"/>
              <a:ext cx="9478349" cy="2617601"/>
              <a:chOff x="2895898" y="2601320"/>
              <a:chExt cx="9478349" cy="2617601"/>
            </a:xfrm>
          </p:grpSpPr>
          <p:sp>
            <p:nvSpPr>
              <p:cNvPr id="109" name="Block Arc 108">
                <a:extLst>
                  <a:ext uri="{FF2B5EF4-FFF2-40B4-BE49-F238E27FC236}">
                    <a16:creationId xmlns:a16="http://schemas.microsoft.com/office/drawing/2014/main" id="{FE8A1025-CBFC-402B-BE6B-AFFE5D4E969B}"/>
                  </a:ext>
                </a:extLst>
              </p:cNvPr>
              <p:cNvSpPr/>
              <p:nvPr/>
            </p:nvSpPr>
            <p:spPr>
              <a:xfrm>
                <a:off x="10539544" y="3374995"/>
                <a:ext cx="1834703" cy="1834703"/>
              </a:xfrm>
              <a:prstGeom prst="blockArc">
                <a:avLst>
                  <a:gd name="adj1" fmla="val 12399071"/>
                  <a:gd name="adj2" fmla="val 16243311"/>
                  <a:gd name="adj3" fmla="val 6643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10" name="Block Arc 109">
                <a:extLst>
                  <a:ext uri="{FF2B5EF4-FFF2-40B4-BE49-F238E27FC236}">
                    <a16:creationId xmlns:a16="http://schemas.microsoft.com/office/drawing/2014/main" id="{5B9948DF-5A0A-4747-B694-A56DACB3FF4D}"/>
                  </a:ext>
                </a:extLst>
              </p:cNvPr>
              <p:cNvSpPr/>
              <p:nvPr/>
            </p:nvSpPr>
            <p:spPr>
              <a:xfrm rot="10800000">
                <a:off x="2895898" y="2601320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1" name="Block Arc 110">
                <a:extLst>
                  <a:ext uri="{FF2B5EF4-FFF2-40B4-BE49-F238E27FC236}">
                    <a16:creationId xmlns:a16="http://schemas.microsoft.com/office/drawing/2014/main" id="{E67BDBDC-F19E-406B-B8E2-0E2179EB9E4D}"/>
                  </a:ext>
                </a:extLst>
              </p:cNvPr>
              <p:cNvSpPr/>
              <p:nvPr/>
            </p:nvSpPr>
            <p:spPr>
              <a:xfrm>
                <a:off x="7477560" y="3384218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2" name="Block Arc 111">
                <a:extLst>
                  <a:ext uri="{FF2B5EF4-FFF2-40B4-BE49-F238E27FC236}">
                    <a16:creationId xmlns:a16="http://schemas.microsoft.com/office/drawing/2014/main" id="{330036F1-9DAC-4969-B3EF-83EF2CF63EB1}"/>
                  </a:ext>
                </a:extLst>
              </p:cNvPr>
              <p:cNvSpPr/>
              <p:nvPr/>
            </p:nvSpPr>
            <p:spPr>
              <a:xfrm>
                <a:off x="4416280" y="3384218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3" name="Block Arc 112">
                <a:extLst>
                  <a:ext uri="{FF2B5EF4-FFF2-40B4-BE49-F238E27FC236}">
                    <a16:creationId xmlns:a16="http://schemas.microsoft.com/office/drawing/2014/main" id="{E40E8946-5E4B-4C26-84C5-466244B4392C}"/>
                  </a:ext>
                </a:extLst>
              </p:cNvPr>
              <p:cNvSpPr/>
              <p:nvPr/>
            </p:nvSpPr>
            <p:spPr>
              <a:xfrm rot="10800000">
                <a:off x="5946920" y="2601320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4" name="Block Arc 160">
                <a:extLst>
                  <a:ext uri="{FF2B5EF4-FFF2-40B4-BE49-F238E27FC236}">
                    <a16:creationId xmlns:a16="http://schemas.microsoft.com/office/drawing/2014/main" id="{66238CEF-C54D-4BBA-BA3E-140CFFCE07D7}"/>
                  </a:ext>
                </a:extLst>
              </p:cNvPr>
              <p:cNvSpPr/>
              <p:nvPr/>
            </p:nvSpPr>
            <p:spPr>
              <a:xfrm rot="10800000">
                <a:off x="9008904" y="2601320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1BD60E6-79DF-41AA-859E-722ADC1D512C}"/>
                </a:ext>
              </a:extLst>
            </p:cNvPr>
            <p:cNvSpPr/>
            <p:nvPr/>
          </p:nvSpPr>
          <p:spPr>
            <a:xfrm>
              <a:off x="9988709" y="3625806"/>
              <a:ext cx="1500659" cy="11802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7054A256-8CF5-4768-B0E4-8D3ABDC99DD0}"/>
              </a:ext>
            </a:extLst>
          </p:cNvPr>
          <p:cNvSpPr/>
          <p:nvPr/>
        </p:nvSpPr>
        <p:spPr>
          <a:xfrm>
            <a:off x="5072493" y="3384889"/>
            <a:ext cx="693414" cy="6934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A478EFDC-91F9-4AB0-86AA-EF757AA65B89}"/>
              </a:ext>
            </a:extLst>
          </p:cNvPr>
          <p:cNvSpPr/>
          <p:nvPr/>
        </p:nvSpPr>
        <p:spPr>
          <a:xfrm>
            <a:off x="3543531" y="3869278"/>
            <a:ext cx="693414" cy="6934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F58C1468-307F-4474-A7C3-796841EE438D}"/>
              </a:ext>
            </a:extLst>
          </p:cNvPr>
          <p:cNvSpPr/>
          <p:nvPr/>
        </p:nvSpPr>
        <p:spPr>
          <a:xfrm>
            <a:off x="2014569" y="3384889"/>
            <a:ext cx="693414" cy="6934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2E9AEEA8-BE6A-406B-BB73-D62F6237E8FD}"/>
              </a:ext>
            </a:extLst>
          </p:cNvPr>
          <p:cNvSpPr/>
          <p:nvPr/>
        </p:nvSpPr>
        <p:spPr>
          <a:xfrm>
            <a:off x="6601454" y="3869278"/>
            <a:ext cx="693414" cy="6934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1" name="Oval 100">
            <a:extLst>
              <a:ext uri="{FF2B5EF4-FFF2-40B4-BE49-F238E27FC236}">
                <a16:creationId xmlns:a16="http://schemas.microsoft.com/office/drawing/2014/main" id="{102A3DBB-340A-440D-BDBC-B66D4D01EFDC}"/>
              </a:ext>
            </a:extLst>
          </p:cNvPr>
          <p:cNvSpPr/>
          <p:nvPr/>
        </p:nvSpPr>
        <p:spPr>
          <a:xfrm>
            <a:off x="8130415" y="3384889"/>
            <a:ext cx="693414" cy="6934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2" name="Rounded Rectangle 5">
            <a:extLst>
              <a:ext uri="{FF2B5EF4-FFF2-40B4-BE49-F238E27FC236}">
                <a16:creationId xmlns:a16="http://schemas.microsoft.com/office/drawing/2014/main" id="{D97E1B44-B49D-405E-95C5-A37725F4C545}"/>
              </a:ext>
            </a:extLst>
          </p:cNvPr>
          <p:cNvSpPr/>
          <p:nvPr/>
        </p:nvSpPr>
        <p:spPr>
          <a:xfrm flipH="1">
            <a:off x="6792253" y="4054428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3" name="Teardrop 1">
            <a:extLst>
              <a:ext uri="{FF2B5EF4-FFF2-40B4-BE49-F238E27FC236}">
                <a16:creationId xmlns:a16="http://schemas.microsoft.com/office/drawing/2014/main" id="{C847896E-BD24-44C0-9042-AA9B5E52CAB5}"/>
              </a:ext>
            </a:extLst>
          </p:cNvPr>
          <p:cNvSpPr/>
          <p:nvPr/>
        </p:nvSpPr>
        <p:spPr>
          <a:xfrm rot="18805991">
            <a:off x="8288691" y="3545131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5" name="Donut 39">
            <a:extLst>
              <a:ext uri="{FF2B5EF4-FFF2-40B4-BE49-F238E27FC236}">
                <a16:creationId xmlns:a16="http://schemas.microsoft.com/office/drawing/2014/main" id="{DD09BE52-0808-4E49-8B9D-FD83EFC511C3}"/>
              </a:ext>
            </a:extLst>
          </p:cNvPr>
          <p:cNvSpPr/>
          <p:nvPr/>
        </p:nvSpPr>
        <p:spPr>
          <a:xfrm>
            <a:off x="2159210" y="3529530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6" name="Rectangle 36">
            <a:extLst>
              <a:ext uri="{FF2B5EF4-FFF2-40B4-BE49-F238E27FC236}">
                <a16:creationId xmlns:a16="http://schemas.microsoft.com/office/drawing/2014/main" id="{E23CAE8B-D24C-4776-AE65-17AEE895AF15}"/>
              </a:ext>
            </a:extLst>
          </p:cNvPr>
          <p:cNvSpPr/>
          <p:nvPr/>
        </p:nvSpPr>
        <p:spPr>
          <a:xfrm>
            <a:off x="5233609" y="3568855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7" name="Chord 15">
            <a:extLst>
              <a:ext uri="{FF2B5EF4-FFF2-40B4-BE49-F238E27FC236}">
                <a16:creationId xmlns:a16="http://schemas.microsoft.com/office/drawing/2014/main" id="{2B10FE4D-3BAF-420B-A89E-5967ADB268E1}"/>
              </a:ext>
            </a:extLst>
          </p:cNvPr>
          <p:cNvSpPr/>
          <p:nvPr/>
        </p:nvSpPr>
        <p:spPr>
          <a:xfrm>
            <a:off x="3782348" y="399891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B4AE6051-F7A4-4254-AA82-C97EC6D2EA80}"/>
              </a:ext>
            </a:extLst>
          </p:cNvPr>
          <p:cNvSpPr txBox="1"/>
          <p:nvPr/>
        </p:nvSpPr>
        <p:spPr>
          <a:xfrm>
            <a:off x="1906242" y="2929757"/>
            <a:ext cx="91006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2015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922E751-894A-4733-B544-07EBEF4D93A8}"/>
              </a:ext>
            </a:extLst>
          </p:cNvPr>
          <p:cNvSpPr txBox="1"/>
          <p:nvPr/>
        </p:nvSpPr>
        <p:spPr>
          <a:xfrm>
            <a:off x="3435204" y="4618737"/>
            <a:ext cx="91006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2016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501A74C5-4151-40DD-ABE2-11558BFAC45C}"/>
              </a:ext>
            </a:extLst>
          </p:cNvPr>
          <p:cNvSpPr txBox="1"/>
          <p:nvPr/>
        </p:nvSpPr>
        <p:spPr>
          <a:xfrm>
            <a:off x="4964165" y="2929757"/>
            <a:ext cx="91006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2017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3434271-013B-4AB1-883B-F2AFC48CB182}"/>
              </a:ext>
            </a:extLst>
          </p:cNvPr>
          <p:cNvSpPr txBox="1"/>
          <p:nvPr/>
        </p:nvSpPr>
        <p:spPr>
          <a:xfrm>
            <a:off x="6493126" y="4618737"/>
            <a:ext cx="91006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2018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E9645120-9379-4F2B-A99D-3518B9BEE013}"/>
              </a:ext>
            </a:extLst>
          </p:cNvPr>
          <p:cNvSpPr txBox="1"/>
          <p:nvPr/>
        </p:nvSpPr>
        <p:spPr>
          <a:xfrm>
            <a:off x="8022088" y="2929757"/>
            <a:ext cx="91006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2019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75228B2-8D83-41D4-99CB-6BAAF018A6E6}"/>
              </a:ext>
            </a:extLst>
          </p:cNvPr>
          <p:cNvSpPr txBox="1"/>
          <p:nvPr/>
        </p:nvSpPr>
        <p:spPr>
          <a:xfrm>
            <a:off x="10021567" y="3580660"/>
            <a:ext cx="91006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2020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E3CC16F6-2648-4181-8CAB-1BB1F3649E3F}"/>
              </a:ext>
            </a:extLst>
          </p:cNvPr>
          <p:cNvGrpSpPr/>
          <p:nvPr/>
        </p:nvGrpSpPr>
        <p:grpSpPr>
          <a:xfrm>
            <a:off x="2975268" y="5083945"/>
            <a:ext cx="1819678" cy="1268827"/>
            <a:chOff x="1985513" y="4307149"/>
            <a:chExt cx="2380861" cy="1268827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EEB58CBD-4473-4574-81DE-4FD1A4834E64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4DA463E9-971E-4FD9-8048-9902F6E52023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20E6A521-D88B-4C25-99C7-9DB91CCE7A6F}"/>
              </a:ext>
            </a:extLst>
          </p:cNvPr>
          <p:cNvGrpSpPr/>
          <p:nvPr/>
        </p:nvGrpSpPr>
        <p:grpSpPr>
          <a:xfrm>
            <a:off x="1451437" y="1579995"/>
            <a:ext cx="1819678" cy="1268827"/>
            <a:chOff x="1985513" y="4307149"/>
            <a:chExt cx="2380861" cy="1268827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CF4618F2-4883-423B-AE84-8CF62C57CB54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A03AA2BC-49B1-466E-A167-64AEAF6946A3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3AA6359F-5131-4A8A-9CA6-6147DD6F9540}"/>
              </a:ext>
            </a:extLst>
          </p:cNvPr>
          <p:cNvGrpSpPr/>
          <p:nvPr/>
        </p:nvGrpSpPr>
        <p:grpSpPr>
          <a:xfrm>
            <a:off x="6051411" y="5083945"/>
            <a:ext cx="1819678" cy="1268827"/>
            <a:chOff x="1985513" y="4307149"/>
            <a:chExt cx="2380861" cy="1268827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A84529F9-1047-4826-8B79-9416E4A16560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FD5A2D58-DFEA-4468-8AB6-33217CB1C083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DE1F40F6-6F58-4137-BC2B-7B0D3EC72CCA}"/>
              </a:ext>
            </a:extLst>
          </p:cNvPr>
          <p:cNvGrpSpPr/>
          <p:nvPr/>
        </p:nvGrpSpPr>
        <p:grpSpPr>
          <a:xfrm>
            <a:off x="4527580" y="1579995"/>
            <a:ext cx="1819678" cy="1268827"/>
            <a:chOff x="1985513" y="4307149"/>
            <a:chExt cx="2380861" cy="1268827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D5C191C3-10BB-43C7-BB71-6081C453520A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B7D88F9D-CB73-474B-89D7-AD94E11DE3D0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9979540-F977-4FFD-BB36-D7DCF76C6D3D}"/>
              </a:ext>
            </a:extLst>
          </p:cNvPr>
          <p:cNvGrpSpPr/>
          <p:nvPr/>
        </p:nvGrpSpPr>
        <p:grpSpPr>
          <a:xfrm>
            <a:off x="9078647" y="4092117"/>
            <a:ext cx="1819678" cy="1268827"/>
            <a:chOff x="1985513" y="4307149"/>
            <a:chExt cx="2380861" cy="1268827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467797D-35B8-429F-AEBB-297597EAFB8A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99D64E58-BB63-4D88-88D0-E95109F22BD8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D369F3C3-68B7-4075-BE2E-8B0358C66755}"/>
              </a:ext>
            </a:extLst>
          </p:cNvPr>
          <p:cNvGrpSpPr/>
          <p:nvPr/>
        </p:nvGrpSpPr>
        <p:grpSpPr>
          <a:xfrm>
            <a:off x="7574794" y="1579995"/>
            <a:ext cx="1819678" cy="1268827"/>
            <a:chOff x="1985513" y="4307149"/>
            <a:chExt cx="2380861" cy="1268827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A13B9285-80FB-4AF7-AADC-36E601DD3EDE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31571EF2-6CC4-4A91-AB06-18ED808363D1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025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EC19A04-28B4-4D0B-8025-F4143F9948D0}"/>
              </a:ext>
            </a:extLst>
          </p:cNvPr>
          <p:cNvSpPr/>
          <p:nvPr/>
        </p:nvSpPr>
        <p:spPr>
          <a:xfrm>
            <a:off x="4689749" y="1753657"/>
            <a:ext cx="2704353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0626F86-C097-4B32-B158-CC37C1D13428}"/>
              </a:ext>
            </a:extLst>
          </p:cNvPr>
          <p:cNvSpPr/>
          <p:nvPr/>
        </p:nvSpPr>
        <p:spPr>
          <a:xfrm rot="10800000">
            <a:off x="1487177" y="2265251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51E4AF5-699F-4CD2-98AA-9806BE9E7D32}"/>
              </a:ext>
            </a:extLst>
          </p:cNvPr>
          <p:cNvSpPr/>
          <p:nvPr/>
        </p:nvSpPr>
        <p:spPr>
          <a:xfrm rot="10800000">
            <a:off x="1211656" y="2841404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766D0B1-8EA1-4B17-B110-CEB70466B0D3}"/>
              </a:ext>
            </a:extLst>
          </p:cNvPr>
          <p:cNvSpPr/>
          <p:nvPr/>
        </p:nvSpPr>
        <p:spPr>
          <a:xfrm>
            <a:off x="7361313" y="2265251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0620830-E559-478B-96BA-CD846DB0FC83}"/>
              </a:ext>
            </a:extLst>
          </p:cNvPr>
          <p:cNvSpPr/>
          <p:nvPr/>
        </p:nvSpPr>
        <p:spPr>
          <a:xfrm>
            <a:off x="7636051" y="2841404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118010C-2FBD-4B9F-8A7D-F3B02D5BF763}"/>
              </a:ext>
            </a:extLst>
          </p:cNvPr>
          <p:cNvSpPr/>
          <p:nvPr/>
        </p:nvSpPr>
        <p:spPr>
          <a:xfrm rot="10800000">
            <a:off x="936135" y="3417557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43E42AA-0880-4F98-989C-7AB4978F8640}"/>
              </a:ext>
            </a:extLst>
          </p:cNvPr>
          <p:cNvSpPr/>
          <p:nvPr/>
        </p:nvSpPr>
        <p:spPr>
          <a:xfrm>
            <a:off x="7910789" y="3417557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EC09DA69-3F9C-4D37-9C49-2A803AD65058}"/>
              </a:ext>
            </a:extLst>
          </p:cNvPr>
          <p:cNvSpPr/>
          <p:nvPr/>
        </p:nvSpPr>
        <p:spPr>
          <a:xfrm>
            <a:off x="4696199" y="5629719"/>
            <a:ext cx="2704353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C46FBE9B-713A-42F6-AE94-69FBFF4D16DD}"/>
              </a:ext>
            </a:extLst>
          </p:cNvPr>
          <p:cNvSpPr/>
          <p:nvPr/>
        </p:nvSpPr>
        <p:spPr>
          <a:xfrm rot="10800000">
            <a:off x="936135" y="3993710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Rounded Rectangle 12">
            <a:extLst>
              <a:ext uri="{FF2B5EF4-FFF2-40B4-BE49-F238E27FC236}">
                <a16:creationId xmlns:a16="http://schemas.microsoft.com/office/drawing/2014/main" id="{C1859829-58F5-4051-87D2-FBD14E507F98}"/>
              </a:ext>
            </a:extLst>
          </p:cNvPr>
          <p:cNvSpPr/>
          <p:nvPr/>
        </p:nvSpPr>
        <p:spPr>
          <a:xfrm rot="10800000">
            <a:off x="1211656" y="4569863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Rounded Rectangle 13">
            <a:extLst>
              <a:ext uri="{FF2B5EF4-FFF2-40B4-BE49-F238E27FC236}">
                <a16:creationId xmlns:a16="http://schemas.microsoft.com/office/drawing/2014/main" id="{6DDC411E-A26F-4654-9878-4E63682837AA}"/>
              </a:ext>
            </a:extLst>
          </p:cNvPr>
          <p:cNvSpPr/>
          <p:nvPr/>
        </p:nvSpPr>
        <p:spPr>
          <a:xfrm rot="10800000">
            <a:off x="1487177" y="5146014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6D8036C5-3858-4C90-A1A3-1CBEBB68964C}"/>
              </a:ext>
            </a:extLst>
          </p:cNvPr>
          <p:cNvSpPr/>
          <p:nvPr/>
        </p:nvSpPr>
        <p:spPr>
          <a:xfrm>
            <a:off x="7910789" y="3993710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Rounded Rectangle 15">
            <a:extLst>
              <a:ext uri="{FF2B5EF4-FFF2-40B4-BE49-F238E27FC236}">
                <a16:creationId xmlns:a16="http://schemas.microsoft.com/office/drawing/2014/main" id="{8BBB4C73-EBBA-4A93-ACD4-A8C458CC504C}"/>
              </a:ext>
            </a:extLst>
          </p:cNvPr>
          <p:cNvSpPr/>
          <p:nvPr/>
        </p:nvSpPr>
        <p:spPr>
          <a:xfrm>
            <a:off x="7636051" y="4569863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Rounded Rectangle 16">
            <a:extLst>
              <a:ext uri="{FF2B5EF4-FFF2-40B4-BE49-F238E27FC236}">
                <a16:creationId xmlns:a16="http://schemas.microsoft.com/office/drawing/2014/main" id="{33917ECE-D1B4-464D-A41C-3B9545F2FCC5}"/>
              </a:ext>
            </a:extLst>
          </p:cNvPr>
          <p:cNvSpPr/>
          <p:nvPr/>
        </p:nvSpPr>
        <p:spPr>
          <a:xfrm>
            <a:off x="7361313" y="5146014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A5ECA9A-5283-44B1-BC6B-66BB18E4003D}"/>
              </a:ext>
            </a:extLst>
          </p:cNvPr>
          <p:cNvGrpSpPr/>
          <p:nvPr/>
        </p:nvGrpSpPr>
        <p:grpSpPr>
          <a:xfrm rot="16200000">
            <a:off x="5610728" y="2745038"/>
            <a:ext cx="990152" cy="729604"/>
            <a:chOff x="3352620" y="2401127"/>
            <a:chExt cx="1954451" cy="1440160"/>
          </a:xfrm>
          <a:solidFill>
            <a:schemeClr val="bg1"/>
          </a:solidFill>
        </p:grpSpPr>
        <p:sp>
          <p:nvSpPr>
            <p:cNvPr id="18" name="Rounded Rectangle 19">
              <a:extLst>
                <a:ext uri="{FF2B5EF4-FFF2-40B4-BE49-F238E27FC236}">
                  <a16:creationId xmlns:a16="http://schemas.microsoft.com/office/drawing/2014/main" id="{260F0037-B8D2-45C1-832F-B7BA952326DE}"/>
                </a:ext>
              </a:extLst>
            </p:cNvPr>
            <p:cNvSpPr/>
            <p:nvPr/>
          </p:nvSpPr>
          <p:spPr>
            <a:xfrm rot="18900000">
              <a:off x="3866911" y="2401127"/>
              <a:ext cx="1440160" cy="1440160"/>
            </a:xfrm>
            <a:prstGeom prst="roundRect">
              <a:avLst>
                <a:gd name="adj" fmla="val 10715"/>
              </a:avLst>
            </a:prstGeom>
            <a:grpFill/>
            <a:ln w="444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4B9C58B-3E2B-4183-8F75-6FE2A4E3893C}"/>
                </a:ext>
              </a:extLst>
            </p:cNvPr>
            <p:cNvSpPr/>
            <p:nvPr/>
          </p:nvSpPr>
          <p:spPr>
            <a:xfrm rot="18900000">
              <a:off x="3352620" y="2905183"/>
              <a:ext cx="432049" cy="4320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23C5CA-F0BA-49FA-A136-5022BFED5AAA}"/>
              </a:ext>
            </a:extLst>
          </p:cNvPr>
          <p:cNvGrpSpPr/>
          <p:nvPr/>
        </p:nvGrpSpPr>
        <p:grpSpPr>
          <a:xfrm rot="19800000">
            <a:off x="6267203" y="3158571"/>
            <a:ext cx="990151" cy="729605"/>
            <a:chOff x="3352621" y="2401127"/>
            <a:chExt cx="1954450" cy="1440160"/>
          </a:xfrm>
          <a:solidFill>
            <a:schemeClr val="bg1"/>
          </a:solidFill>
        </p:grpSpPr>
        <p:sp>
          <p:nvSpPr>
            <p:cNvPr id="21" name="Rounded Rectangle 22">
              <a:extLst>
                <a:ext uri="{FF2B5EF4-FFF2-40B4-BE49-F238E27FC236}">
                  <a16:creationId xmlns:a16="http://schemas.microsoft.com/office/drawing/2014/main" id="{F245A54A-07CA-4067-9013-74C4F16CBF18}"/>
                </a:ext>
              </a:extLst>
            </p:cNvPr>
            <p:cNvSpPr/>
            <p:nvPr/>
          </p:nvSpPr>
          <p:spPr>
            <a:xfrm rot="18900000">
              <a:off x="3866911" y="2401127"/>
              <a:ext cx="1440160" cy="1440160"/>
            </a:xfrm>
            <a:prstGeom prst="roundRect">
              <a:avLst>
                <a:gd name="adj" fmla="val 10715"/>
              </a:avLst>
            </a:prstGeom>
            <a:grpFill/>
            <a:ln w="444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E8980DE-3E9C-40C7-B99A-8DE3943C69F0}"/>
                </a:ext>
              </a:extLst>
            </p:cNvPr>
            <p:cNvSpPr/>
            <p:nvPr/>
          </p:nvSpPr>
          <p:spPr>
            <a:xfrm rot="18900000">
              <a:off x="3352621" y="2905182"/>
              <a:ext cx="432049" cy="4320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3275BC4-6D5E-454F-855B-B480878C75B7}"/>
              </a:ext>
            </a:extLst>
          </p:cNvPr>
          <p:cNvGrpSpPr/>
          <p:nvPr/>
        </p:nvGrpSpPr>
        <p:grpSpPr>
          <a:xfrm rot="12600000">
            <a:off x="4961533" y="3158571"/>
            <a:ext cx="990152" cy="729605"/>
            <a:chOff x="3352622" y="2401122"/>
            <a:chExt cx="1954454" cy="1440160"/>
          </a:xfrm>
          <a:solidFill>
            <a:schemeClr val="bg1"/>
          </a:solidFill>
        </p:grpSpPr>
        <p:sp>
          <p:nvSpPr>
            <p:cNvPr id="24" name="Rounded Rectangle 25">
              <a:extLst>
                <a:ext uri="{FF2B5EF4-FFF2-40B4-BE49-F238E27FC236}">
                  <a16:creationId xmlns:a16="http://schemas.microsoft.com/office/drawing/2014/main" id="{8461A222-0304-4107-A1FB-4D0500AB3083}"/>
                </a:ext>
              </a:extLst>
            </p:cNvPr>
            <p:cNvSpPr/>
            <p:nvPr/>
          </p:nvSpPr>
          <p:spPr>
            <a:xfrm rot="18900000">
              <a:off x="3866916" y="2401122"/>
              <a:ext cx="1440160" cy="1440160"/>
            </a:xfrm>
            <a:prstGeom prst="roundRect">
              <a:avLst>
                <a:gd name="adj" fmla="val 10715"/>
              </a:avLst>
            </a:prstGeom>
            <a:grpFill/>
            <a:ln w="444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F25ECF1-F4AC-4F3F-8DCF-FF70C6C59AFA}"/>
                </a:ext>
              </a:extLst>
            </p:cNvPr>
            <p:cNvSpPr/>
            <p:nvPr/>
          </p:nvSpPr>
          <p:spPr>
            <a:xfrm rot="18900000">
              <a:off x="3352622" y="2905184"/>
              <a:ext cx="432049" cy="4320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sp>
        <p:nvSpPr>
          <p:cNvPr id="26" name="Block Arc 25">
            <a:extLst>
              <a:ext uri="{FF2B5EF4-FFF2-40B4-BE49-F238E27FC236}">
                <a16:creationId xmlns:a16="http://schemas.microsoft.com/office/drawing/2014/main" id="{19DD76C1-DB6C-43B9-B9B1-4E81B5B4AE96}"/>
              </a:ext>
            </a:extLst>
          </p:cNvPr>
          <p:cNvSpPr/>
          <p:nvPr/>
        </p:nvSpPr>
        <p:spPr>
          <a:xfrm>
            <a:off x="4456297" y="2274935"/>
            <a:ext cx="3275024" cy="3275024"/>
          </a:xfrm>
          <a:prstGeom prst="blockArc">
            <a:avLst>
              <a:gd name="adj1" fmla="val 11470999"/>
              <a:gd name="adj2" fmla="val 20797308"/>
              <a:gd name="adj3" fmla="val 50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27" name="Block Arc 26">
            <a:extLst>
              <a:ext uri="{FF2B5EF4-FFF2-40B4-BE49-F238E27FC236}">
                <a16:creationId xmlns:a16="http://schemas.microsoft.com/office/drawing/2014/main" id="{4E94853E-B80F-4B76-99C5-97CCDB562F85}"/>
              </a:ext>
            </a:extLst>
          </p:cNvPr>
          <p:cNvSpPr/>
          <p:nvPr/>
        </p:nvSpPr>
        <p:spPr>
          <a:xfrm rot="10800000">
            <a:off x="4456298" y="2274935"/>
            <a:ext cx="3275024" cy="3275024"/>
          </a:xfrm>
          <a:prstGeom prst="blockArc">
            <a:avLst>
              <a:gd name="adj1" fmla="val 11470999"/>
              <a:gd name="adj2" fmla="val 20797308"/>
              <a:gd name="adj3" fmla="val 50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7FF6380-D278-4F1F-994E-3FE91015DD39}"/>
              </a:ext>
            </a:extLst>
          </p:cNvPr>
          <p:cNvGrpSpPr/>
          <p:nvPr/>
        </p:nvGrpSpPr>
        <p:grpSpPr>
          <a:xfrm rot="5400000">
            <a:off x="5610728" y="4364901"/>
            <a:ext cx="990152" cy="729604"/>
            <a:chOff x="3352620" y="2401127"/>
            <a:chExt cx="1954451" cy="1440160"/>
          </a:xfrm>
        </p:grpSpPr>
        <p:sp>
          <p:nvSpPr>
            <p:cNvPr id="29" name="Rounded Rectangle 30">
              <a:extLst>
                <a:ext uri="{FF2B5EF4-FFF2-40B4-BE49-F238E27FC236}">
                  <a16:creationId xmlns:a16="http://schemas.microsoft.com/office/drawing/2014/main" id="{29C86D4A-7BB7-49AC-AEB0-93BAEE13AE94}"/>
                </a:ext>
              </a:extLst>
            </p:cNvPr>
            <p:cNvSpPr/>
            <p:nvPr/>
          </p:nvSpPr>
          <p:spPr>
            <a:xfrm rot="18900000">
              <a:off x="3866911" y="2401127"/>
              <a:ext cx="1440160" cy="1440160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1C80A80-973C-4488-AE7A-F1D2F3C8EBCF}"/>
                </a:ext>
              </a:extLst>
            </p:cNvPr>
            <p:cNvSpPr/>
            <p:nvPr/>
          </p:nvSpPr>
          <p:spPr>
            <a:xfrm rot="18900000">
              <a:off x="3352620" y="2905183"/>
              <a:ext cx="432049" cy="4320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400356C-FD24-4390-B41C-9DA9D5583C7C}"/>
              </a:ext>
            </a:extLst>
          </p:cNvPr>
          <p:cNvGrpSpPr/>
          <p:nvPr/>
        </p:nvGrpSpPr>
        <p:grpSpPr>
          <a:xfrm rot="9000000">
            <a:off x="4952009" y="3941846"/>
            <a:ext cx="990151" cy="729605"/>
            <a:chOff x="3352621" y="2401127"/>
            <a:chExt cx="1954450" cy="1440160"/>
          </a:xfrm>
        </p:grpSpPr>
        <p:sp>
          <p:nvSpPr>
            <p:cNvPr id="32" name="Rounded Rectangle 33">
              <a:extLst>
                <a:ext uri="{FF2B5EF4-FFF2-40B4-BE49-F238E27FC236}">
                  <a16:creationId xmlns:a16="http://schemas.microsoft.com/office/drawing/2014/main" id="{EF92389C-5B26-4994-9047-0D5B1EF2DCDA}"/>
                </a:ext>
              </a:extLst>
            </p:cNvPr>
            <p:cNvSpPr/>
            <p:nvPr/>
          </p:nvSpPr>
          <p:spPr>
            <a:xfrm rot="18900000">
              <a:off x="3866911" y="2401127"/>
              <a:ext cx="1440160" cy="1440160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AC7A1D0-E303-48CC-9AAB-B0DAAC3B5830}"/>
                </a:ext>
              </a:extLst>
            </p:cNvPr>
            <p:cNvSpPr/>
            <p:nvPr/>
          </p:nvSpPr>
          <p:spPr>
            <a:xfrm rot="18900000">
              <a:off x="3352621" y="2905182"/>
              <a:ext cx="432049" cy="4320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A03E8B7-8647-48DD-B353-22A2F3DFFEAC}"/>
              </a:ext>
            </a:extLst>
          </p:cNvPr>
          <p:cNvGrpSpPr/>
          <p:nvPr/>
        </p:nvGrpSpPr>
        <p:grpSpPr>
          <a:xfrm rot="1800000">
            <a:off x="6257678" y="3941846"/>
            <a:ext cx="990153" cy="729605"/>
            <a:chOff x="3352621" y="2401122"/>
            <a:chExt cx="1954455" cy="1440160"/>
          </a:xfrm>
        </p:grpSpPr>
        <p:sp>
          <p:nvSpPr>
            <p:cNvPr id="35" name="Rounded Rectangle 36">
              <a:extLst>
                <a:ext uri="{FF2B5EF4-FFF2-40B4-BE49-F238E27FC236}">
                  <a16:creationId xmlns:a16="http://schemas.microsoft.com/office/drawing/2014/main" id="{38F13BFB-6C8F-4234-A7D6-1FD897FAF24F}"/>
                </a:ext>
              </a:extLst>
            </p:cNvPr>
            <p:cNvSpPr/>
            <p:nvPr/>
          </p:nvSpPr>
          <p:spPr>
            <a:xfrm rot="18900000">
              <a:off x="3866916" y="2401122"/>
              <a:ext cx="1440160" cy="1440160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8C67C98-E690-44E0-8EF6-5060D1D8230E}"/>
                </a:ext>
              </a:extLst>
            </p:cNvPr>
            <p:cNvSpPr/>
            <p:nvPr/>
          </p:nvSpPr>
          <p:spPr>
            <a:xfrm rot="18900000">
              <a:off x="3352621" y="2905182"/>
              <a:ext cx="432049" cy="4320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F8C611F-3C02-421B-8678-F815F1186610}"/>
              </a:ext>
            </a:extLst>
          </p:cNvPr>
          <p:cNvSpPr txBox="1"/>
          <p:nvPr/>
        </p:nvSpPr>
        <p:spPr>
          <a:xfrm>
            <a:off x="4841112" y="1837422"/>
            <a:ext cx="2401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0CE274F-104F-4ECC-B6D9-7A656094BFCB}"/>
              </a:ext>
            </a:extLst>
          </p:cNvPr>
          <p:cNvSpPr txBox="1"/>
          <p:nvPr/>
        </p:nvSpPr>
        <p:spPr>
          <a:xfrm>
            <a:off x="1644074" y="2349016"/>
            <a:ext cx="30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5FAD658-9ECD-4E8C-B010-0E6835CDB1E0}"/>
              </a:ext>
            </a:extLst>
          </p:cNvPr>
          <p:cNvSpPr txBox="1"/>
          <p:nvPr/>
        </p:nvSpPr>
        <p:spPr>
          <a:xfrm>
            <a:off x="1368554" y="2925169"/>
            <a:ext cx="30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833A0D1-6D57-4C52-858E-F83B2A9293E6}"/>
              </a:ext>
            </a:extLst>
          </p:cNvPr>
          <p:cNvSpPr txBox="1"/>
          <p:nvPr/>
        </p:nvSpPr>
        <p:spPr>
          <a:xfrm>
            <a:off x="7476152" y="2349016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8EC16C0-2E24-4681-A501-414361E4CC10}"/>
              </a:ext>
            </a:extLst>
          </p:cNvPr>
          <p:cNvSpPr txBox="1"/>
          <p:nvPr/>
        </p:nvSpPr>
        <p:spPr>
          <a:xfrm>
            <a:off x="7750890" y="2925169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7D3474-F905-43A1-A65B-DE404B76DAE0}"/>
              </a:ext>
            </a:extLst>
          </p:cNvPr>
          <p:cNvSpPr txBox="1"/>
          <p:nvPr/>
        </p:nvSpPr>
        <p:spPr>
          <a:xfrm>
            <a:off x="1093032" y="3501322"/>
            <a:ext cx="30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AA50AE-4750-4E17-9A93-57BCD0AE29FB}"/>
              </a:ext>
            </a:extLst>
          </p:cNvPr>
          <p:cNvSpPr txBox="1"/>
          <p:nvPr/>
        </p:nvSpPr>
        <p:spPr>
          <a:xfrm>
            <a:off x="8025628" y="3501322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54650D7-400F-4348-9096-B2933B2C60B4}"/>
              </a:ext>
            </a:extLst>
          </p:cNvPr>
          <p:cNvSpPr txBox="1"/>
          <p:nvPr/>
        </p:nvSpPr>
        <p:spPr>
          <a:xfrm>
            <a:off x="4847562" y="5713484"/>
            <a:ext cx="2401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8E7E197-41D5-4152-8BE5-7F34F7FF38AB}"/>
              </a:ext>
            </a:extLst>
          </p:cNvPr>
          <p:cNvSpPr txBox="1"/>
          <p:nvPr/>
        </p:nvSpPr>
        <p:spPr>
          <a:xfrm>
            <a:off x="1093032" y="4077475"/>
            <a:ext cx="30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B798D9-F4FC-4AA0-854E-94541ABCF8E9}"/>
              </a:ext>
            </a:extLst>
          </p:cNvPr>
          <p:cNvSpPr txBox="1"/>
          <p:nvPr/>
        </p:nvSpPr>
        <p:spPr>
          <a:xfrm>
            <a:off x="1368554" y="4653628"/>
            <a:ext cx="30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7060B45-13F9-48C5-9838-9DF860CF13E2}"/>
              </a:ext>
            </a:extLst>
          </p:cNvPr>
          <p:cNvSpPr txBox="1"/>
          <p:nvPr/>
        </p:nvSpPr>
        <p:spPr>
          <a:xfrm>
            <a:off x="1644074" y="5229779"/>
            <a:ext cx="30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2B3B6F-324F-4B0D-A08E-E5EF6E27050A}"/>
              </a:ext>
            </a:extLst>
          </p:cNvPr>
          <p:cNvSpPr txBox="1"/>
          <p:nvPr/>
        </p:nvSpPr>
        <p:spPr>
          <a:xfrm>
            <a:off x="8025628" y="4077475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CDB7240-67D6-419F-9FBD-B34F0D508DBC}"/>
              </a:ext>
            </a:extLst>
          </p:cNvPr>
          <p:cNvSpPr txBox="1"/>
          <p:nvPr/>
        </p:nvSpPr>
        <p:spPr>
          <a:xfrm>
            <a:off x="7750890" y="4653628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4813487-725D-4B32-83FA-B6DDB73009EA}"/>
              </a:ext>
            </a:extLst>
          </p:cNvPr>
          <p:cNvSpPr txBox="1"/>
          <p:nvPr/>
        </p:nvSpPr>
        <p:spPr>
          <a:xfrm>
            <a:off x="7476152" y="5229779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PowerPoint Presentation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51" name="Parallelogram 15">
            <a:extLst>
              <a:ext uri="{FF2B5EF4-FFF2-40B4-BE49-F238E27FC236}">
                <a16:creationId xmlns:a16="http://schemas.microsoft.com/office/drawing/2014/main" id="{7ADAE8C3-7C11-4A00-8A56-3547C256BAB5}"/>
              </a:ext>
            </a:extLst>
          </p:cNvPr>
          <p:cNvSpPr/>
          <p:nvPr/>
        </p:nvSpPr>
        <p:spPr>
          <a:xfrm flipH="1">
            <a:off x="5917164" y="4688455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2" name="Rectangle 30">
            <a:extLst>
              <a:ext uri="{FF2B5EF4-FFF2-40B4-BE49-F238E27FC236}">
                <a16:creationId xmlns:a16="http://schemas.microsoft.com/office/drawing/2014/main" id="{5142A023-BCFF-4429-84EC-BAEB1A45FFA2}"/>
              </a:ext>
            </a:extLst>
          </p:cNvPr>
          <p:cNvSpPr/>
          <p:nvPr/>
        </p:nvSpPr>
        <p:spPr>
          <a:xfrm>
            <a:off x="6735462" y="421223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3" name="Rounded Rectangle 10">
            <a:extLst>
              <a:ext uri="{FF2B5EF4-FFF2-40B4-BE49-F238E27FC236}">
                <a16:creationId xmlns:a16="http://schemas.microsoft.com/office/drawing/2014/main" id="{12A03457-0863-4ADC-8FCA-AD3F3E6AC1D4}"/>
              </a:ext>
            </a:extLst>
          </p:cNvPr>
          <p:cNvSpPr/>
          <p:nvPr/>
        </p:nvSpPr>
        <p:spPr>
          <a:xfrm>
            <a:off x="5215300" y="3313896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4" name="Rounded Rectangle 6">
            <a:extLst>
              <a:ext uri="{FF2B5EF4-FFF2-40B4-BE49-F238E27FC236}">
                <a16:creationId xmlns:a16="http://schemas.microsoft.com/office/drawing/2014/main" id="{2A934E91-946D-4B3A-9928-05D5128056D1}"/>
              </a:ext>
            </a:extLst>
          </p:cNvPr>
          <p:cNvSpPr/>
          <p:nvPr/>
        </p:nvSpPr>
        <p:spPr>
          <a:xfrm>
            <a:off x="5945056" y="2800410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5" name="Rectangle 16">
            <a:extLst>
              <a:ext uri="{FF2B5EF4-FFF2-40B4-BE49-F238E27FC236}">
                <a16:creationId xmlns:a16="http://schemas.microsoft.com/office/drawing/2014/main" id="{9912D258-9DEB-474C-8D2B-6F3176A6CF44}"/>
              </a:ext>
            </a:extLst>
          </p:cNvPr>
          <p:cNvSpPr/>
          <p:nvPr/>
        </p:nvSpPr>
        <p:spPr>
          <a:xfrm rot="2700000">
            <a:off x="5190367" y="413200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6" name="Rounded Rectangle 5">
            <a:extLst>
              <a:ext uri="{FF2B5EF4-FFF2-40B4-BE49-F238E27FC236}">
                <a16:creationId xmlns:a16="http://schemas.microsoft.com/office/drawing/2014/main" id="{36A6EC76-11C1-4666-9247-B42EE783D3C9}"/>
              </a:ext>
            </a:extLst>
          </p:cNvPr>
          <p:cNvSpPr/>
          <p:nvPr/>
        </p:nvSpPr>
        <p:spPr>
          <a:xfrm flipH="1">
            <a:off x="6680428" y="3316706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5">
            <a:extLst>
              <a:ext uri="{FF2B5EF4-FFF2-40B4-BE49-F238E27FC236}">
                <a16:creationId xmlns:a16="http://schemas.microsoft.com/office/drawing/2014/main" id="{520ADB37-6AA3-49D0-A801-70F47DF8226D}"/>
              </a:ext>
            </a:extLst>
          </p:cNvPr>
          <p:cNvSpPr txBox="1">
            <a:spLocks/>
          </p:cNvSpPr>
          <p:nvPr/>
        </p:nvSpPr>
        <p:spPr>
          <a:xfrm>
            <a:off x="4133850" y="2525146"/>
            <a:ext cx="2698750" cy="383698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1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One </a:t>
            </a:r>
            <a:r>
              <a:rPr lang="en-US" altLang="ko-KR" dirty="0">
                <a:solidFill>
                  <a:schemeClr val="accent5"/>
                </a:solidFill>
              </a:rPr>
              <a:t>Column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Style</a:t>
            </a:r>
          </a:p>
          <a:p>
            <a:pPr algn="r">
              <a:lnSpc>
                <a:spcPct val="11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</a:t>
            </a:r>
          </a:p>
          <a:p>
            <a:pPr algn="r">
              <a:lnSpc>
                <a:spcPct val="11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9E98D71-950C-403F-BD81-36E0277F96A2}"/>
              </a:ext>
            </a:extLst>
          </p:cNvPr>
          <p:cNvGrpSpPr/>
          <p:nvPr/>
        </p:nvGrpSpPr>
        <p:grpSpPr>
          <a:xfrm>
            <a:off x="7287055" y="495867"/>
            <a:ext cx="4258313" cy="5866266"/>
            <a:chOff x="2153463" y="1916832"/>
            <a:chExt cx="7911017" cy="58662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4F42AE4-BC71-44F4-96A7-0483A391620A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E71BC0-2C25-4FC9-BA56-45213C0EA5F0}"/>
                </a:ext>
              </a:extLst>
            </p:cNvPr>
            <p:cNvSpPr txBox="1"/>
            <p:nvPr/>
          </p:nvSpPr>
          <p:spPr>
            <a:xfrm>
              <a:off x="2153463" y="2520119"/>
              <a:ext cx="7911017" cy="52629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Get a modern PowerPoint  Presentation that is beautifully designed. You can simply impress your audience and add a unique zing and appeal to your Presentations. I hope and I believe that this Template will your Time, Money and Reputation.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 You can simply impress your audience and add a unique zing and appeal to your Presentations. I hope and I believe that this Template will your Time, Money and Reputation.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  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E464311-9535-4C55-87DF-999827EB7B41}"/>
              </a:ext>
            </a:extLst>
          </p:cNvPr>
          <p:cNvSpPr txBox="1"/>
          <p:nvPr/>
        </p:nvSpPr>
        <p:spPr>
          <a:xfrm>
            <a:off x="646632" y="495867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867" dirty="0">
                <a:solidFill>
                  <a:schemeClr val="accent1"/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accent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24">
            <a:extLst>
              <a:ext uri="{FF2B5EF4-FFF2-40B4-BE49-F238E27FC236}">
                <a16:creationId xmlns:a16="http://schemas.microsoft.com/office/drawing/2014/main" id="{C7C359D2-3586-42D3-BDD7-78734A69035D}"/>
              </a:ext>
            </a:extLst>
          </p:cNvPr>
          <p:cNvSpPr/>
          <p:nvPr/>
        </p:nvSpPr>
        <p:spPr>
          <a:xfrm>
            <a:off x="3695661" y="833602"/>
            <a:ext cx="2903757" cy="5464262"/>
          </a:xfrm>
          <a:prstGeom prst="roundRect">
            <a:avLst>
              <a:gd name="adj" fmla="val 5126"/>
            </a:avLst>
          </a:pr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9" name="Rounded Rectangle 25">
            <a:extLst>
              <a:ext uri="{FF2B5EF4-FFF2-40B4-BE49-F238E27FC236}">
                <a16:creationId xmlns:a16="http://schemas.microsoft.com/office/drawing/2014/main" id="{4A2AE1CA-A021-4941-8D77-7B2B6BB8934E}"/>
              </a:ext>
            </a:extLst>
          </p:cNvPr>
          <p:cNvSpPr/>
          <p:nvPr/>
        </p:nvSpPr>
        <p:spPr>
          <a:xfrm>
            <a:off x="535866" y="833602"/>
            <a:ext cx="2831178" cy="5464262"/>
          </a:xfrm>
          <a:prstGeom prst="roundRect">
            <a:avLst>
              <a:gd name="adj" fmla="val 5126"/>
            </a:avLst>
          </a:pr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BBC03AA-169F-4419-A126-F4E1BD180237}"/>
              </a:ext>
            </a:extLst>
          </p:cNvPr>
          <p:cNvGrpSpPr/>
          <p:nvPr/>
        </p:nvGrpSpPr>
        <p:grpSpPr>
          <a:xfrm>
            <a:off x="742463" y="1214554"/>
            <a:ext cx="2417985" cy="4702358"/>
            <a:chOff x="3651644" y="919838"/>
            <a:chExt cx="1975714" cy="452363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C5F150D-6EE3-441C-96E9-7206FB7FDF52}"/>
                </a:ext>
              </a:extLst>
            </p:cNvPr>
            <p:cNvSpPr txBox="1"/>
            <p:nvPr/>
          </p:nvSpPr>
          <p:spPr>
            <a:xfrm>
              <a:off x="3651644" y="919838"/>
              <a:ext cx="1975714" cy="325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6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86E8B7-E435-44A5-A987-101218C90CD7}"/>
                </a:ext>
              </a:extLst>
            </p:cNvPr>
            <p:cNvSpPr txBox="1"/>
            <p:nvPr/>
          </p:nvSpPr>
          <p:spPr>
            <a:xfrm>
              <a:off x="3651644" y="1268760"/>
              <a:ext cx="1975714" cy="41747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You can simply impress your audience and add a unique zing. I hope and I believe that this Template will your Time, Money and Reputation. Get a modern PowerPoint  Presentation that is beautifully designed.   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9B6115-46D6-4692-BC93-2E915541226B}"/>
              </a:ext>
            </a:extLst>
          </p:cNvPr>
          <p:cNvGrpSpPr/>
          <p:nvPr/>
        </p:nvGrpSpPr>
        <p:grpSpPr>
          <a:xfrm>
            <a:off x="3938547" y="1214554"/>
            <a:ext cx="2417985" cy="4702358"/>
            <a:chOff x="3651644" y="919838"/>
            <a:chExt cx="1975714" cy="452363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8F85693-37E8-4A8E-BE1F-1A6E23876296}"/>
                </a:ext>
              </a:extLst>
            </p:cNvPr>
            <p:cNvSpPr txBox="1"/>
            <p:nvPr/>
          </p:nvSpPr>
          <p:spPr>
            <a:xfrm>
              <a:off x="3651644" y="919838"/>
              <a:ext cx="1975714" cy="325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6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A544F46-45E1-4419-8977-2C2947D9935F}"/>
                </a:ext>
              </a:extLst>
            </p:cNvPr>
            <p:cNvSpPr txBox="1"/>
            <p:nvPr/>
          </p:nvSpPr>
          <p:spPr>
            <a:xfrm>
              <a:off x="3651644" y="1268760"/>
              <a:ext cx="1975714" cy="41747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You can simply impress your audience and add a unique zing. I hope and I believe that this Template will your Time, Money and Reputation. Get a modern PowerPoint  Presentation that is beautifully designed.   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976DF4FD-18A0-4F56-A445-11765C5A2850}"/>
              </a:ext>
            </a:extLst>
          </p:cNvPr>
          <p:cNvSpPr txBox="1">
            <a:spLocks/>
          </p:cNvSpPr>
          <p:nvPr/>
        </p:nvSpPr>
        <p:spPr>
          <a:xfrm>
            <a:off x="6931913" y="922394"/>
            <a:ext cx="2698750" cy="2376487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4800" dirty="0">
                <a:solidFill>
                  <a:schemeClr val="bg1"/>
                </a:solidFill>
              </a:rPr>
              <a:t>Two Columns Text</a:t>
            </a:r>
            <a:endParaRPr lang="ko-KR" altLang="en-US" sz="48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53525B-46CA-4444-8BAC-56E1F38C204F}"/>
              </a:ext>
            </a:extLst>
          </p:cNvPr>
          <p:cNvSpPr txBox="1"/>
          <p:nvPr/>
        </p:nvSpPr>
        <p:spPr>
          <a:xfrm>
            <a:off x="7173377" y="3353823"/>
            <a:ext cx="24572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chemeClr val="accent3"/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5BA3FA5-FA57-4313-9DF4-64E137512FCB}"/>
              </a:ext>
            </a:extLst>
          </p:cNvPr>
          <p:cNvGrpSpPr/>
          <p:nvPr/>
        </p:nvGrpSpPr>
        <p:grpSpPr>
          <a:xfrm>
            <a:off x="0" y="4676325"/>
            <a:ext cx="12192000" cy="1318987"/>
            <a:chOff x="0" y="4685117"/>
            <a:chExt cx="12192000" cy="131898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9E2714A-BE29-4E83-A155-D5802C472B0A}"/>
                </a:ext>
              </a:extLst>
            </p:cNvPr>
            <p:cNvSpPr txBox="1"/>
            <p:nvPr/>
          </p:nvSpPr>
          <p:spPr>
            <a:xfrm>
              <a:off x="0" y="4685117"/>
              <a:ext cx="1219200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79A9243-91CB-437D-9D82-6D402B13F59A}"/>
                </a:ext>
              </a:extLst>
            </p:cNvPr>
            <p:cNvSpPr txBox="1"/>
            <p:nvPr/>
          </p:nvSpPr>
          <p:spPr>
            <a:xfrm>
              <a:off x="148" y="5624448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0B50BDA-9DD3-47E4-8852-4E61CF2A00B0}"/>
              </a:ext>
            </a:extLst>
          </p:cNvPr>
          <p:cNvSpPr/>
          <p:nvPr/>
        </p:nvSpPr>
        <p:spPr>
          <a:xfrm>
            <a:off x="0" y="4828755"/>
            <a:ext cx="3894993" cy="11665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4F188E-C654-4B5C-ABF1-DB0BEABF2171}"/>
              </a:ext>
            </a:extLst>
          </p:cNvPr>
          <p:cNvSpPr/>
          <p:nvPr/>
        </p:nvSpPr>
        <p:spPr>
          <a:xfrm>
            <a:off x="8296859" y="4828755"/>
            <a:ext cx="3894993" cy="11665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A919C64-013B-4F60-B288-E3A0D62AE625}"/>
              </a:ext>
            </a:extLst>
          </p:cNvPr>
          <p:cNvGrpSpPr/>
          <p:nvPr/>
        </p:nvGrpSpPr>
        <p:grpSpPr>
          <a:xfrm>
            <a:off x="7683310" y="1289230"/>
            <a:ext cx="2705012" cy="719858"/>
            <a:chOff x="3960971" y="2767117"/>
            <a:chExt cx="4267200" cy="1321489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B1FAE37-98DE-4CE1-8EFA-C4C97A04DFE5}"/>
                </a:ext>
              </a:extLst>
            </p:cNvPr>
            <p:cNvSpPr/>
            <p:nvPr/>
          </p:nvSpPr>
          <p:spPr>
            <a:xfrm>
              <a:off x="4049553" y="3359522"/>
              <a:ext cx="4086225" cy="657225"/>
            </a:xfrm>
            <a:custGeom>
              <a:avLst/>
              <a:gdLst>
                <a:gd name="connsiteX0" fmla="*/ 3881914 w 4086225"/>
                <a:gd name="connsiteY0" fmla="*/ 86622 h 657225"/>
                <a:gd name="connsiteX1" fmla="*/ 2049304 w 4086225"/>
                <a:gd name="connsiteY1" fmla="*/ 319032 h 657225"/>
                <a:gd name="connsiteX2" fmla="*/ 2049304 w 4086225"/>
                <a:gd name="connsiteY2" fmla="*/ 313317 h 657225"/>
                <a:gd name="connsiteX3" fmla="*/ 210979 w 4086225"/>
                <a:gd name="connsiteY3" fmla="*/ 78050 h 657225"/>
                <a:gd name="connsiteX4" fmla="*/ 7144 w 4086225"/>
                <a:gd name="connsiteY4" fmla="*/ 603830 h 657225"/>
                <a:gd name="connsiteX5" fmla="*/ 1779746 w 4086225"/>
                <a:gd name="connsiteY5" fmla="*/ 375230 h 657225"/>
                <a:gd name="connsiteX6" fmla="*/ 2043589 w 4086225"/>
                <a:gd name="connsiteY6" fmla="*/ 643835 h 657225"/>
                <a:gd name="connsiteX7" fmla="*/ 2043589 w 4086225"/>
                <a:gd name="connsiteY7" fmla="*/ 652407 h 657225"/>
                <a:gd name="connsiteX8" fmla="*/ 2312194 w 4086225"/>
                <a:gd name="connsiteY8" fmla="*/ 383802 h 657225"/>
                <a:gd name="connsiteX9" fmla="*/ 4084796 w 4086225"/>
                <a:gd name="connsiteY9" fmla="*/ 612402 h 657225"/>
                <a:gd name="connsiteX10" fmla="*/ 3881914 w 4086225"/>
                <a:gd name="connsiteY10" fmla="*/ 86622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86225" h="657225">
                  <a:moveTo>
                    <a:pt x="3881914" y="86622"/>
                  </a:moveTo>
                  <a:cubicBezTo>
                    <a:pt x="3555206" y="-1960"/>
                    <a:pt x="2711291" y="-80065"/>
                    <a:pt x="2049304" y="319032"/>
                  </a:cubicBezTo>
                  <a:lnTo>
                    <a:pt x="2049304" y="313317"/>
                  </a:lnTo>
                  <a:cubicBezTo>
                    <a:pt x="1385411" y="-88638"/>
                    <a:pt x="538639" y="-9580"/>
                    <a:pt x="210979" y="78050"/>
                  </a:cubicBezTo>
                  <a:cubicBezTo>
                    <a:pt x="210979" y="78050"/>
                    <a:pt x="17621" y="294267"/>
                    <a:pt x="7144" y="603830"/>
                  </a:cubicBezTo>
                  <a:lnTo>
                    <a:pt x="1779746" y="375230"/>
                  </a:lnTo>
                  <a:cubicBezTo>
                    <a:pt x="1779746" y="521915"/>
                    <a:pt x="1897856" y="640977"/>
                    <a:pt x="2043589" y="643835"/>
                  </a:cubicBezTo>
                  <a:lnTo>
                    <a:pt x="2043589" y="652407"/>
                  </a:lnTo>
                  <a:cubicBezTo>
                    <a:pt x="2192179" y="652407"/>
                    <a:pt x="2312194" y="532392"/>
                    <a:pt x="2312194" y="383802"/>
                  </a:cubicBezTo>
                  <a:lnTo>
                    <a:pt x="4084796" y="612402"/>
                  </a:lnTo>
                  <a:cubicBezTo>
                    <a:pt x="4076224" y="302840"/>
                    <a:pt x="3881914" y="86622"/>
                    <a:pt x="3881914" y="8662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DE0D49E-9846-49A7-99EF-B7D99E3D8809}"/>
                </a:ext>
              </a:extLst>
            </p:cNvPr>
            <p:cNvSpPr/>
            <p:nvPr/>
          </p:nvSpPr>
          <p:spPr>
            <a:xfrm>
              <a:off x="3960971" y="3698081"/>
              <a:ext cx="4267200" cy="390525"/>
            </a:xfrm>
            <a:custGeom>
              <a:avLst/>
              <a:gdLst>
                <a:gd name="connsiteX0" fmla="*/ 2127409 w 4267200"/>
                <a:gd name="connsiteY0" fmla="*/ 389096 h 390525"/>
                <a:gd name="connsiteX1" fmla="*/ 1806416 w 4267200"/>
                <a:gd name="connsiteY1" fmla="*/ 120491 h 390525"/>
                <a:gd name="connsiteX2" fmla="*/ 51911 w 4267200"/>
                <a:gd name="connsiteY2" fmla="*/ 330041 h 390525"/>
                <a:gd name="connsiteX3" fmla="*/ 7144 w 4267200"/>
                <a:gd name="connsiteY3" fmla="*/ 294799 h 390525"/>
                <a:gd name="connsiteX4" fmla="*/ 7144 w 4267200"/>
                <a:gd name="connsiteY4" fmla="*/ 251936 h 390525"/>
                <a:gd name="connsiteX5" fmla="*/ 51911 w 4267200"/>
                <a:gd name="connsiteY5" fmla="*/ 216694 h 390525"/>
                <a:gd name="connsiteX6" fmla="*/ 1859756 w 4267200"/>
                <a:gd name="connsiteY6" fmla="*/ 7144 h 390525"/>
                <a:gd name="connsiteX7" fmla="*/ 1915954 w 4267200"/>
                <a:gd name="connsiteY7" fmla="*/ 65246 h 390525"/>
                <a:gd name="connsiteX8" fmla="*/ 2127409 w 4267200"/>
                <a:gd name="connsiteY8" fmla="*/ 275749 h 390525"/>
                <a:gd name="connsiteX9" fmla="*/ 2338864 w 4267200"/>
                <a:gd name="connsiteY9" fmla="*/ 65246 h 390525"/>
                <a:gd name="connsiteX10" fmla="*/ 2395061 w 4267200"/>
                <a:gd name="connsiteY10" fmla="*/ 7144 h 390525"/>
                <a:gd name="connsiteX11" fmla="*/ 4231482 w 4267200"/>
                <a:gd name="connsiteY11" fmla="*/ 216694 h 390525"/>
                <a:gd name="connsiteX12" fmla="*/ 4266724 w 4267200"/>
                <a:gd name="connsiteY12" fmla="*/ 251936 h 390525"/>
                <a:gd name="connsiteX13" fmla="*/ 4266724 w 4267200"/>
                <a:gd name="connsiteY13" fmla="*/ 294799 h 390525"/>
                <a:gd name="connsiteX14" fmla="*/ 4231482 w 4267200"/>
                <a:gd name="connsiteY14" fmla="*/ 330041 h 390525"/>
                <a:gd name="connsiteX15" fmla="*/ 2448401 w 4267200"/>
                <a:gd name="connsiteY15" fmla="*/ 120491 h 390525"/>
                <a:gd name="connsiteX16" fmla="*/ 2127409 w 4267200"/>
                <a:gd name="connsiteY16" fmla="*/ 389096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67200" h="390525">
                  <a:moveTo>
                    <a:pt x="2127409" y="389096"/>
                  </a:moveTo>
                  <a:cubicBezTo>
                    <a:pt x="1967389" y="389096"/>
                    <a:pt x="1834039" y="272891"/>
                    <a:pt x="1806416" y="120491"/>
                  </a:cubicBezTo>
                  <a:lnTo>
                    <a:pt x="51911" y="330041"/>
                  </a:lnTo>
                  <a:cubicBezTo>
                    <a:pt x="31909" y="330041"/>
                    <a:pt x="7144" y="313849"/>
                    <a:pt x="7144" y="294799"/>
                  </a:cubicBezTo>
                  <a:lnTo>
                    <a:pt x="7144" y="251936"/>
                  </a:lnTo>
                  <a:cubicBezTo>
                    <a:pt x="7144" y="231934"/>
                    <a:pt x="32861" y="216694"/>
                    <a:pt x="51911" y="216694"/>
                  </a:cubicBezTo>
                  <a:lnTo>
                    <a:pt x="1859756" y="7144"/>
                  </a:lnTo>
                  <a:cubicBezTo>
                    <a:pt x="1891189" y="7144"/>
                    <a:pt x="1915954" y="32861"/>
                    <a:pt x="1915954" y="65246"/>
                  </a:cubicBezTo>
                  <a:cubicBezTo>
                    <a:pt x="1915954" y="181451"/>
                    <a:pt x="2011204" y="275749"/>
                    <a:pt x="2127409" y="275749"/>
                  </a:cubicBezTo>
                  <a:cubicBezTo>
                    <a:pt x="2243614" y="275749"/>
                    <a:pt x="2338864" y="181451"/>
                    <a:pt x="2338864" y="65246"/>
                  </a:cubicBezTo>
                  <a:cubicBezTo>
                    <a:pt x="2338864" y="33814"/>
                    <a:pt x="2363629" y="7144"/>
                    <a:pt x="2395061" y="7144"/>
                  </a:cubicBezTo>
                  <a:lnTo>
                    <a:pt x="4231482" y="216694"/>
                  </a:lnTo>
                  <a:cubicBezTo>
                    <a:pt x="4251484" y="216694"/>
                    <a:pt x="4266724" y="232886"/>
                    <a:pt x="4266724" y="251936"/>
                  </a:cubicBezTo>
                  <a:lnTo>
                    <a:pt x="4266724" y="294799"/>
                  </a:lnTo>
                  <a:cubicBezTo>
                    <a:pt x="4266724" y="314801"/>
                    <a:pt x="4250532" y="330041"/>
                    <a:pt x="4231482" y="330041"/>
                  </a:cubicBezTo>
                  <a:lnTo>
                    <a:pt x="2448401" y="120491"/>
                  </a:lnTo>
                  <a:cubicBezTo>
                    <a:pt x="2420779" y="272891"/>
                    <a:pt x="2287429" y="389096"/>
                    <a:pt x="2127409" y="389096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F6EB3A0-0B86-4AF1-81B0-D356B1399EC7}"/>
                </a:ext>
              </a:extLst>
            </p:cNvPr>
            <p:cNvSpPr/>
            <p:nvPr/>
          </p:nvSpPr>
          <p:spPr>
            <a:xfrm>
              <a:off x="6068849" y="2857621"/>
              <a:ext cx="1809750" cy="857250"/>
            </a:xfrm>
            <a:custGeom>
              <a:avLst/>
              <a:gdLst>
                <a:gd name="connsiteX0" fmla="*/ 1806416 w 1809750"/>
                <a:gd name="connsiteY0" fmla="*/ 463748 h 857250"/>
                <a:gd name="connsiteX1" fmla="*/ 423386 w 1809750"/>
                <a:gd name="connsiteY1" fmla="*/ 638056 h 857250"/>
                <a:gd name="connsiteX2" fmla="*/ 437674 w 1809750"/>
                <a:gd name="connsiteY2" fmla="*/ 632341 h 857250"/>
                <a:gd name="connsiteX3" fmla="*/ 1751171 w 1809750"/>
                <a:gd name="connsiteY3" fmla="*/ 395168 h 857250"/>
                <a:gd name="connsiteX4" fmla="*/ 1769269 w 1809750"/>
                <a:gd name="connsiteY4" fmla="*/ 375166 h 857250"/>
                <a:gd name="connsiteX5" fmla="*/ 1749266 w 1809750"/>
                <a:gd name="connsiteY5" fmla="*/ 357068 h 857250"/>
                <a:gd name="connsiteX6" fmla="*/ 421481 w 1809750"/>
                <a:gd name="connsiteY6" fmla="*/ 598051 h 857250"/>
                <a:gd name="connsiteX7" fmla="*/ 343376 w 1809750"/>
                <a:gd name="connsiteY7" fmla="*/ 631388 h 857250"/>
                <a:gd name="connsiteX8" fmla="*/ 1721644 w 1809750"/>
                <a:gd name="connsiteY8" fmla="*/ 305633 h 857250"/>
                <a:gd name="connsiteX9" fmla="*/ 1726406 w 1809750"/>
                <a:gd name="connsiteY9" fmla="*/ 300871 h 857250"/>
                <a:gd name="connsiteX10" fmla="*/ 1721644 w 1809750"/>
                <a:gd name="connsiteY10" fmla="*/ 296108 h 857250"/>
                <a:gd name="connsiteX11" fmla="*/ 381476 w 1809750"/>
                <a:gd name="connsiteY11" fmla="*/ 603766 h 857250"/>
                <a:gd name="connsiteX12" fmla="*/ 454819 w 1809750"/>
                <a:gd name="connsiteY12" fmla="*/ 566618 h 857250"/>
                <a:gd name="connsiteX13" fmla="*/ 1654016 w 1809750"/>
                <a:gd name="connsiteY13" fmla="*/ 252293 h 857250"/>
                <a:gd name="connsiteX14" fmla="*/ 1671161 w 1809750"/>
                <a:gd name="connsiteY14" fmla="*/ 232291 h 857250"/>
                <a:gd name="connsiteX15" fmla="*/ 1650206 w 1809750"/>
                <a:gd name="connsiteY15" fmla="*/ 214193 h 857250"/>
                <a:gd name="connsiteX16" fmla="*/ 435769 w 1809750"/>
                <a:gd name="connsiteY16" fmla="*/ 532328 h 857250"/>
                <a:gd name="connsiteX17" fmla="*/ 104299 w 1809750"/>
                <a:gd name="connsiteY17" fmla="*/ 725686 h 857250"/>
                <a:gd name="connsiteX18" fmla="*/ 1428274 w 1809750"/>
                <a:gd name="connsiteY18" fmla="*/ 17026 h 857250"/>
                <a:gd name="connsiteX19" fmla="*/ 1431131 w 1809750"/>
                <a:gd name="connsiteY19" fmla="*/ 10358 h 857250"/>
                <a:gd name="connsiteX20" fmla="*/ 1424464 w 1809750"/>
                <a:gd name="connsiteY20" fmla="*/ 7501 h 857250"/>
                <a:gd name="connsiteX21" fmla="*/ 57626 w 1809750"/>
                <a:gd name="connsiteY21" fmla="*/ 759023 h 857250"/>
                <a:gd name="connsiteX22" fmla="*/ 9049 w 1809750"/>
                <a:gd name="connsiteY22" fmla="*/ 799028 h 857250"/>
                <a:gd name="connsiteX23" fmla="*/ 21431 w 1809750"/>
                <a:gd name="connsiteY23" fmla="*/ 812363 h 857250"/>
                <a:gd name="connsiteX24" fmla="*/ 7144 w 1809750"/>
                <a:gd name="connsiteY24" fmla="*/ 823793 h 857250"/>
                <a:gd name="connsiteX25" fmla="*/ 31909 w 1809750"/>
                <a:gd name="connsiteY25" fmla="*/ 852368 h 857250"/>
                <a:gd name="connsiteX26" fmla="*/ 327184 w 1809750"/>
                <a:gd name="connsiteY26" fmla="*/ 679013 h 857250"/>
                <a:gd name="connsiteX27" fmla="*/ 330994 w 1809750"/>
                <a:gd name="connsiteY27" fmla="*/ 681871 h 857250"/>
                <a:gd name="connsiteX28" fmla="*/ 332899 w 1809750"/>
                <a:gd name="connsiteY28" fmla="*/ 681871 h 857250"/>
                <a:gd name="connsiteX29" fmla="*/ 1805464 w 1809750"/>
                <a:gd name="connsiteY29" fmla="*/ 472321 h 857250"/>
                <a:gd name="connsiteX30" fmla="*/ 1810226 w 1809750"/>
                <a:gd name="connsiteY30" fmla="*/ 467558 h 857250"/>
                <a:gd name="connsiteX31" fmla="*/ 1806416 w 1809750"/>
                <a:gd name="connsiteY31" fmla="*/ 463748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857250">
                  <a:moveTo>
                    <a:pt x="1806416" y="463748"/>
                  </a:moveTo>
                  <a:cubicBezTo>
                    <a:pt x="1798796" y="463748"/>
                    <a:pt x="1060609" y="411361"/>
                    <a:pt x="423386" y="638056"/>
                  </a:cubicBezTo>
                  <a:cubicBezTo>
                    <a:pt x="428149" y="636151"/>
                    <a:pt x="432911" y="634246"/>
                    <a:pt x="437674" y="632341"/>
                  </a:cubicBezTo>
                  <a:cubicBezTo>
                    <a:pt x="691039" y="529471"/>
                    <a:pt x="1122521" y="420886"/>
                    <a:pt x="1751171" y="395168"/>
                  </a:cubicBezTo>
                  <a:cubicBezTo>
                    <a:pt x="1761649" y="395168"/>
                    <a:pt x="1770221" y="385643"/>
                    <a:pt x="1769269" y="375166"/>
                  </a:cubicBezTo>
                  <a:cubicBezTo>
                    <a:pt x="1769269" y="364688"/>
                    <a:pt x="1759744" y="356116"/>
                    <a:pt x="1749266" y="357068"/>
                  </a:cubicBezTo>
                  <a:cubicBezTo>
                    <a:pt x="1114901" y="383738"/>
                    <a:pt x="676751" y="494228"/>
                    <a:pt x="421481" y="598051"/>
                  </a:cubicBezTo>
                  <a:cubicBezTo>
                    <a:pt x="393859" y="609481"/>
                    <a:pt x="368141" y="619958"/>
                    <a:pt x="343376" y="631388"/>
                  </a:cubicBezTo>
                  <a:cubicBezTo>
                    <a:pt x="999649" y="316111"/>
                    <a:pt x="1713071" y="305633"/>
                    <a:pt x="1721644" y="305633"/>
                  </a:cubicBezTo>
                  <a:cubicBezTo>
                    <a:pt x="1724501" y="305633"/>
                    <a:pt x="1726406" y="303728"/>
                    <a:pt x="1726406" y="300871"/>
                  </a:cubicBezTo>
                  <a:cubicBezTo>
                    <a:pt x="1726406" y="298013"/>
                    <a:pt x="1724501" y="296108"/>
                    <a:pt x="1721644" y="296108"/>
                  </a:cubicBezTo>
                  <a:cubicBezTo>
                    <a:pt x="1713071" y="296108"/>
                    <a:pt x="1027271" y="306586"/>
                    <a:pt x="381476" y="603766"/>
                  </a:cubicBezTo>
                  <a:cubicBezTo>
                    <a:pt x="404336" y="591383"/>
                    <a:pt x="429101" y="579001"/>
                    <a:pt x="454819" y="566618"/>
                  </a:cubicBezTo>
                  <a:cubicBezTo>
                    <a:pt x="708184" y="443746"/>
                    <a:pt x="1073944" y="298013"/>
                    <a:pt x="1654016" y="252293"/>
                  </a:cubicBezTo>
                  <a:cubicBezTo>
                    <a:pt x="1664494" y="251341"/>
                    <a:pt x="1672114" y="242768"/>
                    <a:pt x="1671161" y="232291"/>
                  </a:cubicBezTo>
                  <a:cubicBezTo>
                    <a:pt x="1670209" y="221813"/>
                    <a:pt x="1660684" y="214193"/>
                    <a:pt x="1650206" y="214193"/>
                  </a:cubicBezTo>
                  <a:cubicBezTo>
                    <a:pt x="1062514" y="259913"/>
                    <a:pt x="691991" y="407551"/>
                    <a:pt x="435769" y="532328"/>
                  </a:cubicBezTo>
                  <a:cubicBezTo>
                    <a:pt x="284321" y="605671"/>
                    <a:pt x="174784" y="676156"/>
                    <a:pt x="104299" y="725686"/>
                  </a:cubicBezTo>
                  <a:cubicBezTo>
                    <a:pt x="620554" y="206573"/>
                    <a:pt x="1420654" y="19883"/>
                    <a:pt x="1428274" y="17026"/>
                  </a:cubicBezTo>
                  <a:cubicBezTo>
                    <a:pt x="1431131" y="16073"/>
                    <a:pt x="1432084" y="13216"/>
                    <a:pt x="1431131" y="10358"/>
                  </a:cubicBezTo>
                  <a:cubicBezTo>
                    <a:pt x="1430179" y="7501"/>
                    <a:pt x="1427321" y="6548"/>
                    <a:pt x="1424464" y="7501"/>
                  </a:cubicBezTo>
                  <a:cubicBezTo>
                    <a:pt x="1415891" y="11311"/>
                    <a:pt x="573881" y="207526"/>
                    <a:pt x="57626" y="759023"/>
                  </a:cubicBezTo>
                  <a:cubicBezTo>
                    <a:pt x="27146" y="782836"/>
                    <a:pt x="10954" y="797123"/>
                    <a:pt x="9049" y="799028"/>
                  </a:cubicBezTo>
                  <a:lnTo>
                    <a:pt x="21431" y="812363"/>
                  </a:lnTo>
                  <a:cubicBezTo>
                    <a:pt x="12859" y="819031"/>
                    <a:pt x="8096" y="822841"/>
                    <a:pt x="7144" y="823793"/>
                  </a:cubicBezTo>
                  <a:lnTo>
                    <a:pt x="31909" y="852368"/>
                  </a:lnTo>
                  <a:cubicBezTo>
                    <a:pt x="32861" y="851416"/>
                    <a:pt x="126206" y="772358"/>
                    <a:pt x="327184" y="679013"/>
                  </a:cubicBezTo>
                  <a:cubicBezTo>
                    <a:pt x="328136" y="680918"/>
                    <a:pt x="329089" y="681871"/>
                    <a:pt x="330994" y="681871"/>
                  </a:cubicBezTo>
                  <a:cubicBezTo>
                    <a:pt x="331946" y="681871"/>
                    <a:pt x="332899" y="681871"/>
                    <a:pt x="332899" y="681871"/>
                  </a:cubicBezTo>
                  <a:cubicBezTo>
                    <a:pt x="986314" y="414218"/>
                    <a:pt x="1797844" y="472321"/>
                    <a:pt x="1805464" y="472321"/>
                  </a:cubicBezTo>
                  <a:cubicBezTo>
                    <a:pt x="1808321" y="472321"/>
                    <a:pt x="1810226" y="470416"/>
                    <a:pt x="1810226" y="467558"/>
                  </a:cubicBezTo>
                  <a:cubicBezTo>
                    <a:pt x="1811179" y="465653"/>
                    <a:pt x="1808321" y="463748"/>
                    <a:pt x="1806416" y="46374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9479C85-3907-4CB7-9B97-05521F28F207}"/>
                </a:ext>
              </a:extLst>
            </p:cNvPr>
            <p:cNvSpPr/>
            <p:nvPr/>
          </p:nvSpPr>
          <p:spPr>
            <a:xfrm>
              <a:off x="4297199" y="2767117"/>
              <a:ext cx="1809750" cy="942975"/>
            </a:xfrm>
            <a:custGeom>
              <a:avLst/>
              <a:gdLst>
                <a:gd name="connsiteX0" fmla="*/ 1811179 w 1809750"/>
                <a:gd name="connsiteY0" fmla="*/ 915250 h 942975"/>
                <a:gd name="connsiteX1" fmla="*/ 1796891 w 1809750"/>
                <a:gd name="connsiteY1" fmla="*/ 903820 h 942975"/>
                <a:gd name="connsiteX2" fmla="*/ 1809274 w 1809750"/>
                <a:gd name="connsiteY2" fmla="*/ 890485 h 942975"/>
                <a:gd name="connsiteX3" fmla="*/ 1779746 w 1809750"/>
                <a:gd name="connsiteY3" fmla="*/ 865720 h 942975"/>
                <a:gd name="connsiteX4" fmla="*/ 451009 w 1809750"/>
                <a:gd name="connsiteY4" fmla="*/ 7517 h 942975"/>
                <a:gd name="connsiteX5" fmla="*/ 444341 w 1809750"/>
                <a:gd name="connsiteY5" fmla="*/ 9422 h 942975"/>
                <a:gd name="connsiteX6" fmla="*/ 446246 w 1809750"/>
                <a:gd name="connsiteY6" fmla="*/ 16090 h 942975"/>
                <a:gd name="connsiteX7" fmla="*/ 1745456 w 1809750"/>
                <a:gd name="connsiteY7" fmla="*/ 839050 h 942975"/>
                <a:gd name="connsiteX8" fmla="*/ 1381601 w 1809750"/>
                <a:gd name="connsiteY8" fmla="*/ 621880 h 942975"/>
                <a:gd name="connsiteX9" fmla="*/ 168116 w 1809750"/>
                <a:gd name="connsiteY9" fmla="*/ 304697 h 942975"/>
                <a:gd name="connsiteX10" fmla="*/ 147161 w 1809750"/>
                <a:gd name="connsiteY10" fmla="*/ 322795 h 942975"/>
                <a:gd name="connsiteX11" fmla="*/ 164306 w 1809750"/>
                <a:gd name="connsiteY11" fmla="*/ 342797 h 942975"/>
                <a:gd name="connsiteX12" fmla="*/ 1363504 w 1809750"/>
                <a:gd name="connsiteY12" fmla="*/ 657122 h 942975"/>
                <a:gd name="connsiteX13" fmla="*/ 1436846 w 1809750"/>
                <a:gd name="connsiteY13" fmla="*/ 694270 h 942975"/>
                <a:gd name="connsiteX14" fmla="*/ 97631 w 1809750"/>
                <a:gd name="connsiteY14" fmla="*/ 385660 h 942975"/>
                <a:gd name="connsiteX15" fmla="*/ 92869 w 1809750"/>
                <a:gd name="connsiteY15" fmla="*/ 390422 h 942975"/>
                <a:gd name="connsiteX16" fmla="*/ 97631 w 1809750"/>
                <a:gd name="connsiteY16" fmla="*/ 395185 h 942975"/>
                <a:gd name="connsiteX17" fmla="*/ 1475899 w 1809750"/>
                <a:gd name="connsiteY17" fmla="*/ 720940 h 942975"/>
                <a:gd name="connsiteX18" fmla="*/ 1397794 w 1809750"/>
                <a:gd name="connsiteY18" fmla="*/ 687602 h 942975"/>
                <a:gd name="connsiteX19" fmla="*/ 70009 w 1809750"/>
                <a:gd name="connsiteY19" fmla="*/ 446620 h 942975"/>
                <a:gd name="connsiteX20" fmla="*/ 50006 w 1809750"/>
                <a:gd name="connsiteY20" fmla="*/ 464717 h 942975"/>
                <a:gd name="connsiteX21" fmla="*/ 68104 w 1809750"/>
                <a:gd name="connsiteY21" fmla="*/ 484720 h 942975"/>
                <a:gd name="connsiteX22" fmla="*/ 1381601 w 1809750"/>
                <a:gd name="connsiteY22" fmla="*/ 721892 h 942975"/>
                <a:gd name="connsiteX23" fmla="*/ 1395889 w 1809750"/>
                <a:gd name="connsiteY23" fmla="*/ 727607 h 942975"/>
                <a:gd name="connsiteX24" fmla="*/ 11906 w 1809750"/>
                <a:gd name="connsiteY24" fmla="*/ 554252 h 942975"/>
                <a:gd name="connsiteX25" fmla="*/ 7144 w 1809750"/>
                <a:gd name="connsiteY25" fmla="*/ 559015 h 942975"/>
                <a:gd name="connsiteX26" fmla="*/ 11906 w 1809750"/>
                <a:gd name="connsiteY26" fmla="*/ 563777 h 942975"/>
                <a:gd name="connsiteX27" fmla="*/ 1484471 w 1809750"/>
                <a:gd name="connsiteY27" fmla="*/ 773327 h 942975"/>
                <a:gd name="connsiteX28" fmla="*/ 1486376 w 1809750"/>
                <a:gd name="connsiteY28" fmla="*/ 773327 h 942975"/>
                <a:gd name="connsiteX29" fmla="*/ 1490186 w 1809750"/>
                <a:gd name="connsiteY29" fmla="*/ 770470 h 942975"/>
                <a:gd name="connsiteX30" fmla="*/ 1785461 w 1809750"/>
                <a:gd name="connsiteY30" fmla="*/ 943825 h 942975"/>
                <a:gd name="connsiteX31" fmla="*/ 1811179 w 1809750"/>
                <a:gd name="connsiteY31" fmla="*/ 91525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942975">
                  <a:moveTo>
                    <a:pt x="1811179" y="915250"/>
                  </a:moveTo>
                  <a:cubicBezTo>
                    <a:pt x="1810226" y="914297"/>
                    <a:pt x="1805464" y="910487"/>
                    <a:pt x="1796891" y="903820"/>
                  </a:cubicBezTo>
                  <a:lnTo>
                    <a:pt x="1809274" y="890485"/>
                  </a:lnTo>
                  <a:cubicBezTo>
                    <a:pt x="1807369" y="889532"/>
                    <a:pt x="1797844" y="880007"/>
                    <a:pt x="1779746" y="865720"/>
                  </a:cubicBezTo>
                  <a:cubicBezTo>
                    <a:pt x="1303496" y="268502"/>
                    <a:pt x="459581" y="12280"/>
                    <a:pt x="451009" y="7517"/>
                  </a:cubicBezTo>
                  <a:cubicBezTo>
                    <a:pt x="448151" y="6565"/>
                    <a:pt x="446246" y="7517"/>
                    <a:pt x="444341" y="9422"/>
                  </a:cubicBezTo>
                  <a:cubicBezTo>
                    <a:pt x="443389" y="11327"/>
                    <a:pt x="444341" y="14185"/>
                    <a:pt x="446246" y="16090"/>
                  </a:cubicBezTo>
                  <a:cubicBezTo>
                    <a:pt x="453866" y="19900"/>
                    <a:pt x="1267301" y="266597"/>
                    <a:pt x="1745456" y="839050"/>
                  </a:cubicBezTo>
                  <a:cubicBezTo>
                    <a:pt x="1678781" y="789520"/>
                    <a:pt x="1558766" y="707605"/>
                    <a:pt x="1381601" y="621880"/>
                  </a:cubicBezTo>
                  <a:cubicBezTo>
                    <a:pt x="1126331" y="498055"/>
                    <a:pt x="754856" y="350417"/>
                    <a:pt x="168116" y="304697"/>
                  </a:cubicBezTo>
                  <a:cubicBezTo>
                    <a:pt x="157639" y="303745"/>
                    <a:pt x="148114" y="311365"/>
                    <a:pt x="147161" y="322795"/>
                  </a:cubicBezTo>
                  <a:cubicBezTo>
                    <a:pt x="146209" y="333272"/>
                    <a:pt x="153829" y="341845"/>
                    <a:pt x="164306" y="342797"/>
                  </a:cubicBezTo>
                  <a:cubicBezTo>
                    <a:pt x="744379" y="388517"/>
                    <a:pt x="1110139" y="534250"/>
                    <a:pt x="1363504" y="657122"/>
                  </a:cubicBezTo>
                  <a:cubicBezTo>
                    <a:pt x="1389221" y="669505"/>
                    <a:pt x="1413986" y="681887"/>
                    <a:pt x="1436846" y="694270"/>
                  </a:cubicBezTo>
                  <a:cubicBezTo>
                    <a:pt x="791051" y="396137"/>
                    <a:pt x="105251" y="385660"/>
                    <a:pt x="97631" y="385660"/>
                  </a:cubicBezTo>
                  <a:cubicBezTo>
                    <a:pt x="94774" y="385660"/>
                    <a:pt x="92869" y="387565"/>
                    <a:pt x="92869" y="390422"/>
                  </a:cubicBezTo>
                  <a:cubicBezTo>
                    <a:pt x="92869" y="393280"/>
                    <a:pt x="94774" y="395185"/>
                    <a:pt x="97631" y="395185"/>
                  </a:cubicBezTo>
                  <a:cubicBezTo>
                    <a:pt x="106204" y="395185"/>
                    <a:pt x="819626" y="405662"/>
                    <a:pt x="1475899" y="720940"/>
                  </a:cubicBezTo>
                  <a:cubicBezTo>
                    <a:pt x="1451134" y="710462"/>
                    <a:pt x="1425416" y="699032"/>
                    <a:pt x="1397794" y="687602"/>
                  </a:cubicBezTo>
                  <a:cubicBezTo>
                    <a:pt x="1141571" y="582827"/>
                    <a:pt x="704374" y="473290"/>
                    <a:pt x="70009" y="446620"/>
                  </a:cubicBezTo>
                  <a:cubicBezTo>
                    <a:pt x="59531" y="446620"/>
                    <a:pt x="50959" y="454240"/>
                    <a:pt x="50006" y="464717"/>
                  </a:cubicBezTo>
                  <a:cubicBezTo>
                    <a:pt x="50006" y="475195"/>
                    <a:pt x="57626" y="483767"/>
                    <a:pt x="68104" y="484720"/>
                  </a:cubicBezTo>
                  <a:cubicBezTo>
                    <a:pt x="695801" y="511390"/>
                    <a:pt x="1128236" y="619975"/>
                    <a:pt x="1381601" y="721892"/>
                  </a:cubicBezTo>
                  <a:cubicBezTo>
                    <a:pt x="1386364" y="723797"/>
                    <a:pt x="1391126" y="725702"/>
                    <a:pt x="1395889" y="727607"/>
                  </a:cubicBezTo>
                  <a:cubicBezTo>
                    <a:pt x="758666" y="501865"/>
                    <a:pt x="19526" y="554252"/>
                    <a:pt x="11906" y="554252"/>
                  </a:cubicBezTo>
                  <a:cubicBezTo>
                    <a:pt x="9049" y="554252"/>
                    <a:pt x="7144" y="556157"/>
                    <a:pt x="7144" y="559015"/>
                  </a:cubicBezTo>
                  <a:cubicBezTo>
                    <a:pt x="7144" y="561872"/>
                    <a:pt x="9049" y="563777"/>
                    <a:pt x="11906" y="563777"/>
                  </a:cubicBezTo>
                  <a:cubicBezTo>
                    <a:pt x="20479" y="563777"/>
                    <a:pt x="831056" y="505675"/>
                    <a:pt x="1484471" y="773327"/>
                  </a:cubicBezTo>
                  <a:cubicBezTo>
                    <a:pt x="1485424" y="773327"/>
                    <a:pt x="1486376" y="773327"/>
                    <a:pt x="1486376" y="773327"/>
                  </a:cubicBezTo>
                  <a:cubicBezTo>
                    <a:pt x="1488281" y="773327"/>
                    <a:pt x="1489234" y="772375"/>
                    <a:pt x="1490186" y="770470"/>
                  </a:cubicBezTo>
                  <a:cubicBezTo>
                    <a:pt x="1690211" y="863815"/>
                    <a:pt x="1783556" y="942872"/>
                    <a:pt x="1785461" y="943825"/>
                  </a:cubicBezTo>
                  <a:lnTo>
                    <a:pt x="1811179" y="915250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834FAF9-76F8-4B15-A08D-51DA9224561B}"/>
              </a:ext>
            </a:extLst>
          </p:cNvPr>
          <p:cNvGrpSpPr/>
          <p:nvPr/>
        </p:nvGrpSpPr>
        <p:grpSpPr>
          <a:xfrm>
            <a:off x="6130347" y="1627412"/>
            <a:ext cx="5568051" cy="1616152"/>
            <a:chOff x="2186387" y="1618118"/>
            <a:chExt cx="4468475" cy="1296995"/>
          </a:xfrm>
        </p:grpSpPr>
        <p:grpSp>
          <p:nvGrpSpPr>
            <p:cNvPr id="17" name="Graphic 3">
              <a:extLst>
                <a:ext uri="{FF2B5EF4-FFF2-40B4-BE49-F238E27FC236}">
                  <a16:creationId xmlns:a16="http://schemas.microsoft.com/office/drawing/2014/main" id="{82160583-036A-495B-A35F-71B6CFDE2F1D}"/>
                </a:ext>
              </a:extLst>
            </p:cNvPr>
            <p:cNvGrpSpPr/>
            <p:nvPr/>
          </p:nvGrpSpPr>
          <p:grpSpPr>
            <a:xfrm rot="294171">
              <a:off x="3334968" y="1707704"/>
              <a:ext cx="3319894" cy="1207409"/>
              <a:chOff x="0" y="1211951"/>
              <a:chExt cx="12192000" cy="443409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E02C75A6-3423-4CFC-977E-BA668326F019}"/>
                  </a:ext>
                </a:extLst>
              </p:cNvPr>
              <p:cNvSpPr/>
              <p:nvPr/>
            </p:nvSpPr>
            <p:spPr>
              <a:xfrm>
                <a:off x="8338752" y="1211990"/>
                <a:ext cx="3831088" cy="3114252"/>
              </a:xfrm>
              <a:custGeom>
                <a:avLst/>
                <a:gdLst>
                  <a:gd name="connsiteX0" fmla="*/ 3817888 w 3831088"/>
                  <a:gd name="connsiteY0" fmla="*/ 722004 h 3114252"/>
                  <a:gd name="connsiteX1" fmla="*/ 3452269 w 3831088"/>
                  <a:gd name="connsiteY1" fmla="*/ 280008 h 3114252"/>
                  <a:gd name="connsiteX2" fmla="*/ 2264893 w 3831088"/>
                  <a:gd name="connsiteY2" fmla="*/ 2082 h 3114252"/>
                  <a:gd name="connsiteX3" fmla="*/ 1600132 w 3831088"/>
                  <a:gd name="connsiteY3" fmla="*/ 195852 h 3114252"/>
                  <a:gd name="connsiteX4" fmla="*/ 1027306 w 3831088"/>
                  <a:gd name="connsiteY4" fmla="*/ 642091 h 3114252"/>
                  <a:gd name="connsiteX5" fmla="*/ 513884 w 3831088"/>
                  <a:gd name="connsiteY5" fmla="*/ 1130054 h 3114252"/>
                  <a:gd name="connsiteX6" fmla="*/ 66231 w 3831088"/>
                  <a:gd name="connsiteY6" fmla="*/ 1725510 h 3114252"/>
                  <a:gd name="connsiteX7" fmla="*/ 25921 w 3831088"/>
                  <a:gd name="connsiteY7" fmla="*/ 2132146 h 3114252"/>
                  <a:gd name="connsiteX8" fmla="*/ 907790 w 3831088"/>
                  <a:gd name="connsiteY8" fmla="*/ 2922787 h 3114252"/>
                  <a:gd name="connsiteX9" fmla="*/ 1745106 w 3831088"/>
                  <a:gd name="connsiteY9" fmla="*/ 3109486 h 3114252"/>
                  <a:gd name="connsiteX10" fmla="*/ 2197710 w 3831088"/>
                  <a:gd name="connsiteY10" fmla="*/ 2873283 h 3114252"/>
                  <a:gd name="connsiteX11" fmla="*/ 2551306 w 3831088"/>
                  <a:gd name="connsiteY11" fmla="*/ 2477255 h 3114252"/>
                  <a:gd name="connsiteX12" fmla="*/ 3064728 w 3831088"/>
                  <a:gd name="connsiteY12" fmla="*/ 1989293 h 3114252"/>
                  <a:gd name="connsiteX13" fmla="*/ 3629068 w 3831088"/>
                  <a:gd name="connsiteY13" fmla="*/ 1458898 h 3114252"/>
                  <a:gd name="connsiteX14" fmla="*/ 3817888 w 3831088"/>
                  <a:gd name="connsiteY14" fmla="*/ 1005588 h 3114252"/>
                  <a:gd name="connsiteX15" fmla="*/ 3817888 w 3831088"/>
                  <a:gd name="connsiteY15" fmla="*/ 722004 h 311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31088" h="3114252">
                    <a:moveTo>
                      <a:pt x="3817888" y="722004"/>
                    </a:moveTo>
                    <a:cubicBezTo>
                      <a:pt x="3782528" y="565714"/>
                      <a:pt x="3521574" y="325976"/>
                      <a:pt x="3452269" y="280008"/>
                    </a:cubicBezTo>
                    <a:cubicBezTo>
                      <a:pt x="3124839" y="63607"/>
                      <a:pt x="2569693" y="-14184"/>
                      <a:pt x="2264893" y="2082"/>
                    </a:cubicBezTo>
                    <a:cubicBezTo>
                      <a:pt x="2037176" y="14104"/>
                      <a:pt x="1734498" y="94724"/>
                      <a:pt x="1600132" y="195852"/>
                    </a:cubicBezTo>
                    <a:cubicBezTo>
                      <a:pt x="1465765" y="296981"/>
                      <a:pt x="1179352" y="499238"/>
                      <a:pt x="1027306" y="642091"/>
                    </a:cubicBezTo>
                    <a:cubicBezTo>
                      <a:pt x="875259" y="784944"/>
                      <a:pt x="615719" y="1020439"/>
                      <a:pt x="513884" y="1130054"/>
                    </a:cubicBezTo>
                    <a:cubicBezTo>
                      <a:pt x="419827" y="1231182"/>
                      <a:pt x="105127" y="1612359"/>
                      <a:pt x="66231" y="1725510"/>
                    </a:cubicBezTo>
                    <a:cubicBezTo>
                      <a:pt x="20263" y="1859169"/>
                      <a:pt x="-32776" y="2005558"/>
                      <a:pt x="25921" y="2132146"/>
                    </a:cubicBezTo>
                    <a:cubicBezTo>
                      <a:pt x="168774" y="2511201"/>
                      <a:pt x="751501" y="2843581"/>
                      <a:pt x="907790" y="2922787"/>
                    </a:cubicBezTo>
                    <a:cubicBezTo>
                      <a:pt x="1086002" y="3012600"/>
                      <a:pt x="1487688" y="3140602"/>
                      <a:pt x="1745106" y="3109486"/>
                    </a:cubicBezTo>
                    <a:cubicBezTo>
                      <a:pt x="1995453" y="3079076"/>
                      <a:pt x="2046370" y="3016843"/>
                      <a:pt x="2197710" y="2873283"/>
                    </a:cubicBezTo>
                    <a:cubicBezTo>
                      <a:pt x="2349049" y="2729723"/>
                      <a:pt x="2399967" y="2662540"/>
                      <a:pt x="2551306" y="2477255"/>
                    </a:cubicBezTo>
                    <a:cubicBezTo>
                      <a:pt x="2702645" y="2291971"/>
                      <a:pt x="2904902" y="2089714"/>
                      <a:pt x="3064728" y="1989293"/>
                    </a:cubicBezTo>
                    <a:cubicBezTo>
                      <a:pt x="3224553" y="1888164"/>
                      <a:pt x="3471363" y="1666106"/>
                      <a:pt x="3629068" y="1458898"/>
                    </a:cubicBezTo>
                    <a:cubicBezTo>
                      <a:pt x="3755654" y="1293415"/>
                      <a:pt x="3817888" y="1005588"/>
                      <a:pt x="3817888" y="1005588"/>
                    </a:cubicBezTo>
                    <a:cubicBezTo>
                      <a:pt x="3817888" y="1005588"/>
                      <a:pt x="3847589" y="852127"/>
                      <a:pt x="3817888" y="722004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23798611-2DAA-4639-90EB-E6D17FCE98D2}"/>
                  </a:ext>
                </a:extLst>
              </p:cNvPr>
              <p:cNvSpPr/>
              <p:nvPr/>
            </p:nvSpPr>
            <p:spPr>
              <a:xfrm>
                <a:off x="8338752" y="1947152"/>
                <a:ext cx="1882301" cy="1882825"/>
              </a:xfrm>
              <a:custGeom>
                <a:avLst/>
                <a:gdLst>
                  <a:gd name="connsiteX0" fmla="*/ 1040743 w 1882301"/>
                  <a:gd name="connsiteY0" fmla="*/ 1158660 h 1882825"/>
                  <a:gd name="connsiteX1" fmla="*/ 1544970 w 1882301"/>
                  <a:gd name="connsiteY1" fmla="*/ 517237 h 1882825"/>
                  <a:gd name="connsiteX2" fmla="*/ 1882302 w 1882301"/>
                  <a:gd name="connsiteY2" fmla="*/ 8765 h 1882825"/>
                  <a:gd name="connsiteX3" fmla="*/ 1492638 w 1882301"/>
                  <a:gd name="connsiteY3" fmla="*/ 143839 h 1882825"/>
                  <a:gd name="connsiteX4" fmla="*/ 1486981 w 1882301"/>
                  <a:gd name="connsiteY4" fmla="*/ 149497 h 1882825"/>
                  <a:gd name="connsiteX5" fmla="*/ 1482030 w 1882301"/>
                  <a:gd name="connsiteY5" fmla="*/ 143132 h 1882825"/>
                  <a:gd name="connsiteX6" fmla="*/ 915569 w 1882301"/>
                  <a:gd name="connsiteY6" fmla="*/ 12301 h 1882825"/>
                  <a:gd name="connsiteX7" fmla="*/ 513884 w 1882301"/>
                  <a:gd name="connsiteY7" fmla="*/ 395600 h 1882825"/>
                  <a:gd name="connsiteX8" fmla="*/ 66231 w 1882301"/>
                  <a:gd name="connsiteY8" fmla="*/ 991056 h 1882825"/>
                  <a:gd name="connsiteX9" fmla="*/ 25921 w 1882301"/>
                  <a:gd name="connsiteY9" fmla="*/ 1397692 h 1882825"/>
                  <a:gd name="connsiteX10" fmla="*/ 375274 w 1882301"/>
                  <a:gd name="connsiteY10" fmla="*/ 1727950 h 1882825"/>
                  <a:gd name="connsiteX11" fmla="*/ 673710 w 1882301"/>
                  <a:gd name="connsiteY11" fmla="*/ 1882826 h 1882825"/>
                  <a:gd name="connsiteX12" fmla="*/ 937492 w 1882301"/>
                  <a:gd name="connsiteY12" fmla="*/ 1276762 h 1882825"/>
                  <a:gd name="connsiteX13" fmla="*/ 1040743 w 1882301"/>
                  <a:gd name="connsiteY13" fmla="*/ 1158660 h 1882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82301" h="1882825">
                    <a:moveTo>
                      <a:pt x="1040743" y="1158660"/>
                    </a:moveTo>
                    <a:cubicBezTo>
                      <a:pt x="1044986" y="1153710"/>
                      <a:pt x="1503246" y="603514"/>
                      <a:pt x="1544970" y="517237"/>
                    </a:cubicBezTo>
                    <a:cubicBezTo>
                      <a:pt x="1584573" y="435202"/>
                      <a:pt x="1839162" y="70998"/>
                      <a:pt x="1882302" y="8765"/>
                    </a:cubicBezTo>
                    <a:cubicBezTo>
                      <a:pt x="1718233" y="-28716"/>
                      <a:pt x="1580330" y="61098"/>
                      <a:pt x="1492638" y="143839"/>
                    </a:cubicBezTo>
                    <a:lnTo>
                      <a:pt x="1486981" y="149497"/>
                    </a:lnTo>
                    <a:lnTo>
                      <a:pt x="1482030" y="143132"/>
                    </a:lnTo>
                    <a:cubicBezTo>
                      <a:pt x="1443135" y="87971"/>
                      <a:pt x="1063373" y="29981"/>
                      <a:pt x="915569" y="12301"/>
                    </a:cubicBezTo>
                    <a:cubicBezTo>
                      <a:pt x="769888" y="147375"/>
                      <a:pt x="593796" y="310029"/>
                      <a:pt x="513884" y="395600"/>
                    </a:cubicBezTo>
                    <a:cubicBezTo>
                      <a:pt x="419827" y="496728"/>
                      <a:pt x="105127" y="877905"/>
                      <a:pt x="66231" y="991056"/>
                    </a:cubicBezTo>
                    <a:cubicBezTo>
                      <a:pt x="20263" y="1124715"/>
                      <a:pt x="-32776" y="1271104"/>
                      <a:pt x="25921" y="1397692"/>
                    </a:cubicBezTo>
                    <a:cubicBezTo>
                      <a:pt x="84618" y="1524279"/>
                      <a:pt x="257173" y="1655817"/>
                      <a:pt x="375274" y="1727950"/>
                    </a:cubicBezTo>
                    <a:cubicBezTo>
                      <a:pt x="455894" y="1777454"/>
                      <a:pt x="563388" y="1831908"/>
                      <a:pt x="673710" y="1882826"/>
                    </a:cubicBezTo>
                    <a:cubicBezTo>
                      <a:pt x="702704" y="1725122"/>
                      <a:pt x="896475" y="1331216"/>
                      <a:pt x="937492" y="1276762"/>
                    </a:cubicBezTo>
                    <a:cubicBezTo>
                      <a:pt x="979923" y="1220186"/>
                      <a:pt x="1040035" y="1159368"/>
                      <a:pt x="1040743" y="115866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FEEE669A-1477-4C84-8893-1638285E58AB}"/>
                  </a:ext>
                </a:extLst>
              </p:cNvPr>
              <p:cNvSpPr/>
              <p:nvPr/>
            </p:nvSpPr>
            <p:spPr>
              <a:xfrm>
                <a:off x="9018827" y="1959453"/>
                <a:ext cx="2123698" cy="2134891"/>
              </a:xfrm>
              <a:custGeom>
                <a:avLst/>
                <a:gdLst>
                  <a:gd name="connsiteX0" fmla="*/ 1260924 w 2123698"/>
                  <a:gd name="connsiteY0" fmla="*/ 313286 h 2134891"/>
                  <a:gd name="connsiteX1" fmla="*/ 1253852 w 2123698"/>
                  <a:gd name="connsiteY1" fmla="*/ 310458 h 2134891"/>
                  <a:gd name="connsiteX2" fmla="*/ 1256681 w 2123698"/>
                  <a:gd name="connsiteY2" fmla="*/ 303386 h 2134891"/>
                  <a:gd name="connsiteX3" fmla="*/ 1261631 w 2123698"/>
                  <a:gd name="connsiteY3" fmla="*/ 292071 h 2134891"/>
                  <a:gd name="connsiteX4" fmla="*/ 1292041 w 2123698"/>
                  <a:gd name="connsiteY4" fmla="*/ 71426 h 2134891"/>
                  <a:gd name="connsiteX5" fmla="*/ 1216371 w 2123698"/>
                  <a:gd name="connsiteY5" fmla="*/ 0 h 2134891"/>
                  <a:gd name="connsiteX6" fmla="*/ 877626 w 2123698"/>
                  <a:gd name="connsiteY6" fmla="*/ 510593 h 2134891"/>
                  <a:gd name="connsiteX7" fmla="*/ 371276 w 2123698"/>
                  <a:gd name="connsiteY7" fmla="*/ 1155553 h 2134891"/>
                  <a:gd name="connsiteX8" fmla="*/ 268733 w 2123698"/>
                  <a:gd name="connsiteY8" fmla="*/ 1272239 h 2134891"/>
                  <a:gd name="connsiteX9" fmla="*/ 7072 w 2123698"/>
                  <a:gd name="connsiteY9" fmla="*/ 1874060 h 2134891"/>
                  <a:gd name="connsiteX10" fmla="*/ 0 w 2123698"/>
                  <a:gd name="connsiteY10" fmla="*/ 1872646 h 2134891"/>
                  <a:gd name="connsiteX11" fmla="*/ 438459 w 2123698"/>
                  <a:gd name="connsiteY11" fmla="*/ 2050151 h 2134891"/>
                  <a:gd name="connsiteX12" fmla="*/ 1079883 w 2123698"/>
                  <a:gd name="connsiteY12" fmla="*/ 2116627 h 2134891"/>
                  <a:gd name="connsiteX13" fmla="*/ 1440551 w 2123698"/>
                  <a:gd name="connsiteY13" fmla="*/ 1869110 h 2134891"/>
                  <a:gd name="connsiteX14" fmla="*/ 2023985 w 2123698"/>
                  <a:gd name="connsiteY14" fmla="*/ 988655 h 2134891"/>
                  <a:gd name="connsiteX15" fmla="*/ 2123699 w 2123698"/>
                  <a:gd name="connsiteY15" fmla="*/ 858532 h 2134891"/>
                  <a:gd name="connsiteX16" fmla="*/ 1260924 w 2123698"/>
                  <a:gd name="connsiteY16" fmla="*/ 313286 h 2134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23698" h="2134891">
                    <a:moveTo>
                      <a:pt x="1260924" y="313286"/>
                    </a:moveTo>
                    <a:lnTo>
                      <a:pt x="1253852" y="310458"/>
                    </a:lnTo>
                    <a:lnTo>
                      <a:pt x="1256681" y="303386"/>
                    </a:lnTo>
                    <a:cubicBezTo>
                      <a:pt x="1258095" y="300557"/>
                      <a:pt x="1259510" y="297021"/>
                      <a:pt x="1261631" y="292071"/>
                    </a:cubicBezTo>
                    <a:cubicBezTo>
                      <a:pt x="1278604" y="253175"/>
                      <a:pt x="1324571" y="148510"/>
                      <a:pt x="1292041" y="71426"/>
                    </a:cubicBezTo>
                    <a:cubicBezTo>
                      <a:pt x="1278604" y="39603"/>
                      <a:pt x="1253145" y="15558"/>
                      <a:pt x="1216371" y="0"/>
                    </a:cubicBezTo>
                    <a:cubicBezTo>
                      <a:pt x="1183840" y="46675"/>
                      <a:pt x="916521" y="428559"/>
                      <a:pt x="877626" y="510593"/>
                    </a:cubicBezTo>
                    <a:cubicBezTo>
                      <a:pt x="835194" y="598992"/>
                      <a:pt x="389663" y="1132922"/>
                      <a:pt x="371276" y="1155553"/>
                    </a:cubicBezTo>
                    <a:cubicBezTo>
                      <a:pt x="370568" y="1156967"/>
                      <a:pt x="310457" y="1216371"/>
                      <a:pt x="268733" y="1272239"/>
                    </a:cubicBezTo>
                    <a:cubicBezTo>
                      <a:pt x="228423" y="1325986"/>
                      <a:pt x="35360" y="1718478"/>
                      <a:pt x="7072" y="1874060"/>
                    </a:cubicBezTo>
                    <a:lnTo>
                      <a:pt x="0" y="1872646"/>
                    </a:lnTo>
                    <a:cubicBezTo>
                      <a:pt x="169018" y="1950437"/>
                      <a:pt x="342988" y="2020449"/>
                      <a:pt x="438459" y="2050151"/>
                    </a:cubicBezTo>
                    <a:cubicBezTo>
                      <a:pt x="606771" y="2103191"/>
                      <a:pt x="894599" y="2166838"/>
                      <a:pt x="1079883" y="2116627"/>
                    </a:cubicBezTo>
                    <a:cubicBezTo>
                      <a:pt x="1168989" y="2092583"/>
                      <a:pt x="1310427" y="1991454"/>
                      <a:pt x="1440551" y="1869110"/>
                    </a:cubicBezTo>
                    <a:cubicBezTo>
                      <a:pt x="1695140" y="1628664"/>
                      <a:pt x="1879010" y="1207885"/>
                      <a:pt x="2023985" y="988655"/>
                    </a:cubicBezTo>
                    <a:cubicBezTo>
                      <a:pt x="2050859" y="947638"/>
                      <a:pt x="2084803" y="903792"/>
                      <a:pt x="2123699" y="858532"/>
                    </a:cubicBezTo>
                    <a:cubicBezTo>
                      <a:pt x="2034593" y="741138"/>
                      <a:pt x="1751716" y="490792"/>
                      <a:pt x="1260924" y="313286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A1E6170-AB94-4AB9-8955-B1FC54E71DF4}"/>
                  </a:ext>
                </a:extLst>
              </p:cNvPr>
              <p:cNvSpPr/>
              <p:nvPr/>
            </p:nvSpPr>
            <p:spPr>
              <a:xfrm>
                <a:off x="9256172" y="2170520"/>
                <a:ext cx="815663" cy="1058343"/>
              </a:xfrm>
              <a:custGeom>
                <a:avLst/>
                <a:gdLst>
                  <a:gd name="connsiteX0" fmla="*/ 123323 w 815663"/>
                  <a:gd name="connsiteY0" fmla="*/ 935292 h 1058343"/>
                  <a:gd name="connsiteX1" fmla="*/ 627551 w 815663"/>
                  <a:gd name="connsiteY1" fmla="*/ 293869 h 1058343"/>
                  <a:gd name="connsiteX2" fmla="*/ 815664 w 815663"/>
                  <a:gd name="connsiteY2" fmla="*/ 1798 h 1058343"/>
                  <a:gd name="connsiteX3" fmla="*/ 263346 w 815663"/>
                  <a:gd name="connsiteY3" fmla="*/ 411970 h 1058343"/>
                  <a:gd name="connsiteX4" fmla="*/ 16536 w 815663"/>
                  <a:gd name="connsiteY4" fmla="*/ 1058344 h 1058343"/>
                  <a:gd name="connsiteX5" fmla="*/ 20072 w 815663"/>
                  <a:gd name="connsiteY5" fmla="*/ 1053393 h 1058343"/>
                  <a:gd name="connsiteX6" fmla="*/ 123323 w 815663"/>
                  <a:gd name="connsiteY6" fmla="*/ 935292 h 1058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5663" h="1058343">
                    <a:moveTo>
                      <a:pt x="123323" y="935292"/>
                    </a:moveTo>
                    <a:cubicBezTo>
                      <a:pt x="127566" y="930342"/>
                      <a:pt x="585826" y="380146"/>
                      <a:pt x="627551" y="293869"/>
                    </a:cubicBezTo>
                    <a:cubicBezTo>
                      <a:pt x="648766" y="249316"/>
                      <a:pt x="735044" y="119899"/>
                      <a:pt x="815664" y="1798"/>
                    </a:cubicBezTo>
                    <a:cubicBezTo>
                      <a:pt x="696149" y="-19418"/>
                      <a:pt x="464189" y="148894"/>
                      <a:pt x="263346" y="411970"/>
                    </a:cubicBezTo>
                    <a:cubicBezTo>
                      <a:pt x="58968" y="679289"/>
                      <a:pt x="-42160" y="952972"/>
                      <a:pt x="16536" y="1058344"/>
                    </a:cubicBezTo>
                    <a:cubicBezTo>
                      <a:pt x="17951" y="1056222"/>
                      <a:pt x="19365" y="1054808"/>
                      <a:pt x="20072" y="1053393"/>
                    </a:cubicBezTo>
                    <a:cubicBezTo>
                      <a:pt x="62504" y="996111"/>
                      <a:pt x="122615" y="935999"/>
                      <a:pt x="123323" y="935292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0054AEE-5CC2-4D02-8E19-4C87FDB24AD4}"/>
                  </a:ext>
                </a:extLst>
              </p:cNvPr>
              <p:cNvSpPr/>
              <p:nvPr/>
            </p:nvSpPr>
            <p:spPr>
              <a:xfrm>
                <a:off x="9281195" y="2175854"/>
                <a:ext cx="868199" cy="1097283"/>
              </a:xfrm>
              <a:custGeom>
                <a:avLst/>
                <a:gdLst>
                  <a:gd name="connsiteX0" fmla="*/ 14144 w 868199"/>
                  <a:gd name="connsiteY0" fmla="*/ 1079176 h 1097283"/>
                  <a:gd name="connsiteX1" fmla="*/ 604650 w 868199"/>
                  <a:gd name="connsiteY1" fmla="*/ 685270 h 1097283"/>
                  <a:gd name="connsiteX2" fmla="*/ 828829 w 868199"/>
                  <a:gd name="connsiteY2" fmla="*/ 12022 h 1097283"/>
                  <a:gd name="connsiteX3" fmla="*/ 805493 w 868199"/>
                  <a:gd name="connsiteY3" fmla="*/ 0 h 1097283"/>
                  <a:gd name="connsiteX4" fmla="*/ 615258 w 868199"/>
                  <a:gd name="connsiteY4" fmla="*/ 294899 h 1097283"/>
                  <a:gd name="connsiteX5" fmla="*/ 108908 w 868199"/>
                  <a:gd name="connsiteY5" fmla="*/ 939859 h 1097283"/>
                  <a:gd name="connsiteX6" fmla="*/ 6365 w 868199"/>
                  <a:gd name="connsiteY6" fmla="*/ 1056546 h 1097283"/>
                  <a:gd name="connsiteX7" fmla="*/ 0 w 868199"/>
                  <a:gd name="connsiteY7" fmla="*/ 1065739 h 1097283"/>
                  <a:gd name="connsiteX8" fmla="*/ 14144 w 868199"/>
                  <a:gd name="connsiteY8" fmla="*/ 1079176 h 1097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8199" h="1097283">
                    <a:moveTo>
                      <a:pt x="14144" y="1079176"/>
                    </a:moveTo>
                    <a:cubicBezTo>
                      <a:pt x="115272" y="1156260"/>
                      <a:pt x="379762" y="980169"/>
                      <a:pt x="604650" y="685270"/>
                    </a:cubicBezTo>
                    <a:cubicBezTo>
                      <a:pt x="829536" y="390370"/>
                      <a:pt x="929958" y="89106"/>
                      <a:pt x="828829" y="12022"/>
                    </a:cubicBezTo>
                    <a:cubicBezTo>
                      <a:pt x="821757" y="6365"/>
                      <a:pt x="813979" y="2829"/>
                      <a:pt x="805493" y="0"/>
                    </a:cubicBezTo>
                    <a:cubicBezTo>
                      <a:pt x="724165" y="118808"/>
                      <a:pt x="636473" y="250346"/>
                      <a:pt x="615258" y="294899"/>
                    </a:cubicBezTo>
                    <a:cubicBezTo>
                      <a:pt x="572826" y="383298"/>
                      <a:pt x="127295" y="917229"/>
                      <a:pt x="108908" y="939859"/>
                    </a:cubicBezTo>
                    <a:cubicBezTo>
                      <a:pt x="108200" y="941273"/>
                      <a:pt x="48089" y="1000677"/>
                      <a:pt x="6365" y="1056546"/>
                    </a:cubicBezTo>
                    <a:cubicBezTo>
                      <a:pt x="4243" y="1058667"/>
                      <a:pt x="2121" y="1062203"/>
                      <a:pt x="0" y="1065739"/>
                    </a:cubicBezTo>
                    <a:cubicBezTo>
                      <a:pt x="4243" y="1070690"/>
                      <a:pt x="8486" y="1075640"/>
                      <a:pt x="14144" y="107917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5CB8DF25-81D9-4CE5-A1FE-2E1D0C0FBD77}"/>
                  </a:ext>
                </a:extLst>
              </p:cNvPr>
              <p:cNvSpPr/>
              <p:nvPr/>
            </p:nvSpPr>
            <p:spPr>
              <a:xfrm>
                <a:off x="9267758" y="1211990"/>
                <a:ext cx="2922955" cy="1595386"/>
              </a:xfrm>
              <a:custGeom>
                <a:avLst/>
                <a:gdLst>
                  <a:gd name="connsiteX0" fmla="*/ 2888882 w 2922955"/>
                  <a:gd name="connsiteY0" fmla="*/ 722004 h 1595386"/>
                  <a:gd name="connsiteX1" fmla="*/ 2523264 w 2922955"/>
                  <a:gd name="connsiteY1" fmla="*/ 280008 h 1595386"/>
                  <a:gd name="connsiteX2" fmla="*/ 1335887 w 2922955"/>
                  <a:gd name="connsiteY2" fmla="*/ 2082 h 1595386"/>
                  <a:gd name="connsiteX3" fmla="*/ 671126 w 2922955"/>
                  <a:gd name="connsiteY3" fmla="*/ 195852 h 1595386"/>
                  <a:gd name="connsiteX4" fmla="*/ 98300 w 2922955"/>
                  <a:gd name="connsiteY4" fmla="*/ 642091 h 1595386"/>
                  <a:gd name="connsiteX5" fmla="*/ 0 w 2922955"/>
                  <a:gd name="connsiteY5" fmla="*/ 734026 h 1595386"/>
                  <a:gd name="connsiteX6" fmla="*/ 559389 w 2922955"/>
                  <a:gd name="connsiteY6" fmla="*/ 863442 h 1595386"/>
                  <a:gd name="connsiteX7" fmla="*/ 967440 w 2922955"/>
                  <a:gd name="connsiteY7" fmla="*/ 732612 h 1595386"/>
                  <a:gd name="connsiteX8" fmla="*/ 968147 w 2922955"/>
                  <a:gd name="connsiteY8" fmla="*/ 732612 h 1595386"/>
                  <a:gd name="connsiteX9" fmla="*/ 1057253 w 2922955"/>
                  <a:gd name="connsiteY9" fmla="*/ 813939 h 1595386"/>
                  <a:gd name="connsiteX10" fmla="*/ 1026136 w 2922955"/>
                  <a:gd name="connsiteY10" fmla="*/ 1045898 h 1595386"/>
                  <a:gd name="connsiteX11" fmla="*/ 1024722 w 2922955"/>
                  <a:gd name="connsiteY11" fmla="*/ 1050141 h 1595386"/>
                  <a:gd name="connsiteX12" fmla="*/ 1884668 w 2922955"/>
                  <a:gd name="connsiteY12" fmla="*/ 1595386 h 1595386"/>
                  <a:gd name="connsiteX13" fmla="*/ 2581960 w 2922955"/>
                  <a:gd name="connsiteY13" fmla="*/ 1103888 h 1595386"/>
                  <a:gd name="connsiteX14" fmla="*/ 2888882 w 2922955"/>
                  <a:gd name="connsiteY14" fmla="*/ 722004 h 159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22955" h="1595386">
                    <a:moveTo>
                      <a:pt x="2888882" y="722004"/>
                    </a:moveTo>
                    <a:cubicBezTo>
                      <a:pt x="2853522" y="565714"/>
                      <a:pt x="2592568" y="325976"/>
                      <a:pt x="2523264" y="280008"/>
                    </a:cubicBezTo>
                    <a:cubicBezTo>
                      <a:pt x="2195833" y="63607"/>
                      <a:pt x="1640687" y="-14184"/>
                      <a:pt x="1335887" y="2082"/>
                    </a:cubicBezTo>
                    <a:cubicBezTo>
                      <a:pt x="1108170" y="14104"/>
                      <a:pt x="805493" y="94724"/>
                      <a:pt x="671126" y="195852"/>
                    </a:cubicBezTo>
                    <a:cubicBezTo>
                      <a:pt x="536759" y="296981"/>
                      <a:pt x="250346" y="499238"/>
                      <a:pt x="98300" y="642091"/>
                    </a:cubicBezTo>
                    <a:cubicBezTo>
                      <a:pt x="68597" y="669671"/>
                      <a:pt x="35360" y="701495"/>
                      <a:pt x="0" y="734026"/>
                    </a:cubicBezTo>
                    <a:cubicBezTo>
                      <a:pt x="85570" y="744634"/>
                      <a:pt x="492206" y="799795"/>
                      <a:pt x="559389" y="863442"/>
                    </a:cubicBezTo>
                    <a:cubicBezTo>
                      <a:pt x="652031" y="777872"/>
                      <a:pt x="796299" y="688058"/>
                      <a:pt x="967440" y="732612"/>
                    </a:cubicBezTo>
                    <a:lnTo>
                      <a:pt x="968147" y="732612"/>
                    </a:lnTo>
                    <a:cubicBezTo>
                      <a:pt x="1011992" y="749584"/>
                      <a:pt x="1041695" y="777165"/>
                      <a:pt x="1057253" y="813939"/>
                    </a:cubicBezTo>
                    <a:cubicBezTo>
                      <a:pt x="1091906" y="896680"/>
                      <a:pt x="1044523" y="1004881"/>
                      <a:pt x="1026136" y="1045898"/>
                    </a:cubicBezTo>
                    <a:cubicBezTo>
                      <a:pt x="1025429" y="1047312"/>
                      <a:pt x="1024722" y="1048727"/>
                      <a:pt x="1024722" y="1050141"/>
                    </a:cubicBezTo>
                    <a:cubicBezTo>
                      <a:pt x="1510563" y="1226939"/>
                      <a:pt x="1792733" y="1476578"/>
                      <a:pt x="1884668" y="1595386"/>
                    </a:cubicBezTo>
                    <a:cubicBezTo>
                      <a:pt x="2068538" y="1384643"/>
                      <a:pt x="2355658" y="1155513"/>
                      <a:pt x="2581960" y="1103888"/>
                    </a:cubicBezTo>
                    <a:cubicBezTo>
                      <a:pt x="3009105" y="1004881"/>
                      <a:pt x="2930606" y="906581"/>
                      <a:pt x="2888882" y="722004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0C4100FA-99C3-4B3F-9D80-C12EAFD2414B}"/>
                  </a:ext>
                </a:extLst>
              </p:cNvPr>
              <p:cNvSpPr/>
              <p:nvPr/>
            </p:nvSpPr>
            <p:spPr>
              <a:xfrm>
                <a:off x="9012462" y="3829270"/>
                <a:ext cx="7071" cy="2828"/>
              </a:xfrm>
              <a:custGeom>
                <a:avLst/>
                <a:gdLst>
                  <a:gd name="connsiteX0" fmla="*/ 0 w 7071"/>
                  <a:gd name="connsiteY0" fmla="*/ 1414 h 2828"/>
                  <a:gd name="connsiteX1" fmla="*/ 7072 w 7071"/>
                  <a:gd name="connsiteY1" fmla="*/ 2829 h 2828"/>
                  <a:gd name="connsiteX2" fmla="*/ 707 w 7071"/>
                  <a:gd name="connsiteY2" fmla="*/ 0 h 2828"/>
                  <a:gd name="connsiteX3" fmla="*/ 0 w 7071"/>
                  <a:gd name="connsiteY3" fmla="*/ 1414 h 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71" h="2828">
                    <a:moveTo>
                      <a:pt x="0" y="1414"/>
                    </a:moveTo>
                    <a:lnTo>
                      <a:pt x="7072" y="2829"/>
                    </a:lnTo>
                    <a:cubicBezTo>
                      <a:pt x="4950" y="2121"/>
                      <a:pt x="2829" y="707"/>
                      <a:pt x="707" y="0"/>
                    </a:cubicBezTo>
                    <a:cubicBezTo>
                      <a:pt x="0" y="707"/>
                      <a:pt x="0" y="1414"/>
                      <a:pt x="0" y="1414"/>
                    </a:cubicBezTo>
                    <a:close/>
                  </a:path>
                </a:pathLst>
              </a:custGeom>
              <a:solidFill>
                <a:srgbClr val="ED1C24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56888FB-E20D-4208-AA64-DDE19E7FA251}"/>
                  </a:ext>
                </a:extLst>
              </p:cNvPr>
              <p:cNvSpPr/>
              <p:nvPr/>
            </p:nvSpPr>
            <p:spPr>
              <a:xfrm>
                <a:off x="9233651" y="2347195"/>
                <a:ext cx="817443" cy="889403"/>
              </a:xfrm>
              <a:custGeom>
                <a:avLst/>
                <a:gdLst>
                  <a:gd name="connsiteX0" fmla="*/ 676189 w 817443"/>
                  <a:gd name="connsiteY0" fmla="*/ 114374 h 889403"/>
                  <a:gd name="connsiteX1" fmla="*/ 549977 w 817443"/>
                  <a:gd name="connsiteY1" fmla="*/ 559076 h 889403"/>
                  <a:gd name="connsiteX2" fmla="*/ 141255 w 817443"/>
                  <a:gd name="connsiteY2" fmla="*/ 775029 h 889403"/>
                  <a:gd name="connsiteX3" fmla="*/ 267467 w 817443"/>
                  <a:gd name="connsiteY3" fmla="*/ 330328 h 889403"/>
                  <a:gd name="connsiteX4" fmla="*/ 676189 w 817443"/>
                  <a:gd name="connsiteY4" fmla="*/ 114374 h 88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7443" h="889403">
                    <a:moveTo>
                      <a:pt x="676189" y="114374"/>
                    </a:moveTo>
                    <a:cubicBezTo>
                      <a:pt x="754202" y="177542"/>
                      <a:pt x="697694" y="376641"/>
                      <a:pt x="549977" y="559076"/>
                    </a:cubicBezTo>
                    <a:cubicBezTo>
                      <a:pt x="402259" y="741511"/>
                      <a:pt x="219268" y="838196"/>
                      <a:pt x="141255" y="775029"/>
                    </a:cubicBezTo>
                    <a:cubicBezTo>
                      <a:pt x="63242" y="711862"/>
                      <a:pt x="119749" y="512762"/>
                      <a:pt x="267467" y="330328"/>
                    </a:cubicBezTo>
                    <a:cubicBezTo>
                      <a:pt x="415185" y="147893"/>
                      <a:pt x="598176" y="51207"/>
                      <a:pt x="676189" y="11437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09516238-7394-493E-B691-835297499A3A}"/>
                  </a:ext>
                </a:extLst>
              </p:cNvPr>
              <p:cNvSpPr/>
              <p:nvPr/>
            </p:nvSpPr>
            <p:spPr>
              <a:xfrm>
                <a:off x="353" y="3313727"/>
                <a:ext cx="9078321" cy="2328077"/>
              </a:xfrm>
              <a:custGeom>
                <a:avLst/>
                <a:gdLst>
                  <a:gd name="connsiteX0" fmla="*/ 3610572 w 9078321"/>
                  <a:gd name="connsiteY0" fmla="*/ 2328078 h 2328077"/>
                  <a:gd name="connsiteX1" fmla="*/ 3544803 w 9078321"/>
                  <a:gd name="connsiteY1" fmla="*/ 2321713 h 2328077"/>
                  <a:gd name="connsiteX2" fmla="*/ 3189793 w 9078321"/>
                  <a:gd name="connsiteY2" fmla="*/ 1795562 h 2328077"/>
                  <a:gd name="connsiteX3" fmla="*/ 2843976 w 9078321"/>
                  <a:gd name="connsiteY3" fmla="*/ 1168282 h 2328077"/>
                  <a:gd name="connsiteX4" fmla="*/ 1514453 w 9078321"/>
                  <a:gd name="connsiteY4" fmla="*/ 1176061 h 2328077"/>
                  <a:gd name="connsiteX5" fmla="*/ 58344 w 9078321"/>
                  <a:gd name="connsiteY5" fmla="*/ 1524000 h 2328077"/>
                  <a:gd name="connsiteX6" fmla="*/ 1769 w 9078321"/>
                  <a:gd name="connsiteY6" fmla="*/ 1492176 h 2328077"/>
                  <a:gd name="connsiteX7" fmla="*/ 33592 w 9078321"/>
                  <a:gd name="connsiteY7" fmla="*/ 1435601 h 2328077"/>
                  <a:gd name="connsiteX8" fmla="*/ 1497481 w 9078321"/>
                  <a:gd name="connsiteY8" fmla="*/ 1085541 h 2328077"/>
                  <a:gd name="connsiteX9" fmla="*/ 2895601 w 9078321"/>
                  <a:gd name="connsiteY9" fmla="*/ 1091905 h 2328077"/>
                  <a:gd name="connsiteX10" fmla="*/ 3277485 w 9078321"/>
                  <a:gd name="connsiteY10" fmla="*/ 1768688 h 2328077"/>
                  <a:gd name="connsiteX11" fmla="*/ 3561776 w 9078321"/>
                  <a:gd name="connsiteY11" fmla="*/ 2231192 h 2328077"/>
                  <a:gd name="connsiteX12" fmla="*/ 4685505 w 9078321"/>
                  <a:gd name="connsiteY12" fmla="*/ 1395291 h 2328077"/>
                  <a:gd name="connsiteX13" fmla="*/ 4949995 w 9078321"/>
                  <a:gd name="connsiteY13" fmla="*/ 1115950 h 2328077"/>
                  <a:gd name="connsiteX14" fmla="*/ 5143766 w 9078321"/>
                  <a:gd name="connsiteY14" fmla="*/ 917936 h 2328077"/>
                  <a:gd name="connsiteX15" fmla="*/ 6571588 w 9078321"/>
                  <a:gd name="connsiteY15" fmla="*/ 0 h 2328077"/>
                  <a:gd name="connsiteX16" fmla="*/ 6590682 w 9078321"/>
                  <a:gd name="connsiteY16" fmla="*/ 0 h 2328077"/>
                  <a:gd name="connsiteX17" fmla="*/ 7109054 w 9078321"/>
                  <a:gd name="connsiteY17" fmla="*/ 313993 h 2328077"/>
                  <a:gd name="connsiteX18" fmla="*/ 7288681 w 9078321"/>
                  <a:gd name="connsiteY18" fmla="*/ 899549 h 2328077"/>
                  <a:gd name="connsiteX19" fmla="*/ 7502960 w 9078321"/>
                  <a:gd name="connsiteY19" fmla="*/ 1377611 h 2328077"/>
                  <a:gd name="connsiteX20" fmla="*/ 9000086 w 9078321"/>
                  <a:gd name="connsiteY20" fmla="*/ 607478 h 2328077"/>
                  <a:gd name="connsiteX21" fmla="*/ 9065149 w 9078321"/>
                  <a:gd name="connsiteY21" fmla="*/ 608186 h 2328077"/>
                  <a:gd name="connsiteX22" fmla="*/ 9064442 w 9078321"/>
                  <a:gd name="connsiteY22" fmla="*/ 673247 h 2328077"/>
                  <a:gd name="connsiteX23" fmla="*/ 8523439 w 9078321"/>
                  <a:gd name="connsiteY23" fmla="*/ 1110292 h 2328077"/>
                  <a:gd name="connsiteX24" fmla="*/ 7487403 w 9078321"/>
                  <a:gd name="connsiteY24" fmla="*/ 1468839 h 2328077"/>
                  <a:gd name="connsiteX25" fmla="*/ 7198868 w 9078321"/>
                  <a:gd name="connsiteY25" fmla="*/ 918643 h 2328077"/>
                  <a:gd name="connsiteX26" fmla="*/ 6589268 w 9078321"/>
                  <a:gd name="connsiteY26" fmla="*/ 92642 h 2328077"/>
                  <a:gd name="connsiteX27" fmla="*/ 6572295 w 9078321"/>
                  <a:gd name="connsiteY27" fmla="*/ 92642 h 2328077"/>
                  <a:gd name="connsiteX28" fmla="*/ 5210949 w 9078321"/>
                  <a:gd name="connsiteY28" fmla="*/ 981583 h 2328077"/>
                  <a:gd name="connsiteX29" fmla="*/ 5014350 w 9078321"/>
                  <a:gd name="connsiteY29" fmla="*/ 1183133 h 2328077"/>
                  <a:gd name="connsiteX30" fmla="*/ 4754103 w 9078321"/>
                  <a:gd name="connsiteY30" fmla="*/ 1457524 h 2328077"/>
                  <a:gd name="connsiteX31" fmla="*/ 4157939 w 9078321"/>
                  <a:gd name="connsiteY31" fmla="*/ 2055809 h 2328077"/>
                  <a:gd name="connsiteX32" fmla="*/ 3610572 w 9078321"/>
                  <a:gd name="connsiteY32" fmla="*/ 2328078 h 2328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078321" h="2328077">
                    <a:moveTo>
                      <a:pt x="3610572" y="2328078"/>
                    </a:moveTo>
                    <a:cubicBezTo>
                      <a:pt x="3587942" y="2328078"/>
                      <a:pt x="3566019" y="2325956"/>
                      <a:pt x="3544803" y="2321713"/>
                    </a:cubicBezTo>
                    <a:cubicBezTo>
                      <a:pt x="3337596" y="2280696"/>
                      <a:pt x="3266170" y="2045201"/>
                      <a:pt x="3189793" y="1795562"/>
                    </a:cubicBezTo>
                    <a:cubicBezTo>
                      <a:pt x="3119074" y="1564310"/>
                      <a:pt x="3039868" y="1302649"/>
                      <a:pt x="2843976" y="1168282"/>
                    </a:cubicBezTo>
                    <a:cubicBezTo>
                      <a:pt x="2720924" y="1083419"/>
                      <a:pt x="2389958" y="1016236"/>
                      <a:pt x="1514453" y="1176061"/>
                    </a:cubicBezTo>
                    <a:cubicBezTo>
                      <a:pt x="921119" y="1284261"/>
                      <a:pt x="316469" y="1452573"/>
                      <a:pt x="58344" y="1524000"/>
                    </a:cubicBezTo>
                    <a:cubicBezTo>
                      <a:pt x="33592" y="1531072"/>
                      <a:pt x="8840" y="1516221"/>
                      <a:pt x="1769" y="1492176"/>
                    </a:cubicBezTo>
                    <a:cubicBezTo>
                      <a:pt x="-5303" y="1467425"/>
                      <a:pt x="9548" y="1442673"/>
                      <a:pt x="33592" y="1435601"/>
                    </a:cubicBezTo>
                    <a:cubicBezTo>
                      <a:pt x="293132" y="1363467"/>
                      <a:pt x="899903" y="1195155"/>
                      <a:pt x="1497481" y="1085541"/>
                    </a:cubicBezTo>
                    <a:cubicBezTo>
                      <a:pt x="2235790" y="951174"/>
                      <a:pt x="2692636" y="953295"/>
                      <a:pt x="2895601" y="1091905"/>
                    </a:cubicBezTo>
                    <a:cubicBezTo>
                      <a:pt x="3117659" y="1244659"/>
                      <a:pt x="3202522" y="1522585"/>
                      <a:pt x="3277485" y="1768688"/>
                    </a:cubicBezTo>
                    <a:cubicBezTo>
                      <a:pt x="3348204" y="2000647"/>
                      <a:pt x="3409023" y="2200783"/>
                      <a:pt x="3561776" y="2231192"/>
                    </a:cubicBezTo>
                    <a:cubicBezTo>
                      <a:pt x="3865161" y="2291304"/>
                      <a:pt x="4358782" y="1751716"/>
                      <a:pt x="4685505" y="1395291"/>
                    </a:cubicBezTo>
                    <a:cubicBezTo>
                      <a:pt x="4788048" y="1282847"/>
                      <a:pt x="4876447" y="1186669"/>
                      <a:pt x="4949995" y="1115950"/>
                    </a:cubicBezTo>
                    <a:cubicBezTo>
                      <a:pt x="5005864" y="1062910"/>
                      <a:pt x="5069511" y="995727"/>
                      <a:pt x="5143766" y="917936"/>
                    </a:cubicBezTo>
                    <a:cubicBezTo>
                      <a:pt x="5491705" y="551610"/>
                      <a:pt x="6016442" y="0"/>
                      <a:pt x="6571588" y="0"/>
                    </a:cubicBezTo>
                    <a:cubicBezTo>
                      <a:pt x="6577953" y="0"/>
                      <a:pt x="6584317" y="0"/>
                      <a:pt x="6590682" y="0"/>
                    </a:cubicBezTo>
                    <a:cubicBezTo>
                      <a:pt x="6824056" y="5657"/>
                      <a:pt x="6993075" y="108200"/>
                      <a:pt x="7109054" y="313993"/>
                    </a:cubicBezTo>
                    <a:cubicBezTo>
                      <a:pt x="7205940" y="486548"/>
                      <a:pt x="7249785" y="705778"/>
                      <a:pt x="7288681" y="899549"/>
                    </a:cubicBezTo>
                    <a:cubicBezTo>
                      <a:pt x="7337477" y="1144237"/>
                      <a:pt x="7379909" y="1356395"/>
                      <a:pt x="7502960" y="1377611"/>
                    </a:cubicBezTo>
                    <a:cubicBezTo>
                      <a:pt x="8096295" y="1480154"/>
                      <a:pt x="8990894" y="615965"/>
                      <a:pt x="9000086" y="607478"/>
                    </a:cubicBezTo>
                    <a:cubicBezTo>
                      <a:pt x="9018474" y="589799"/>
                      <a:pt x="9047469" y="589799"/>
                      <a:pt x="9065149" y="608186"/>
                    </a:cubicBezTo>
                    <a:cubicBezTo>
                      <a:pt x="9082829" y="626572"/>
                      <a:pt x="9082829" y="655567"/>
                      <a:pt x="9064442" y="673247"/>
                    </a:cubicBezTo>
                    <a:cubicBezTo>
                      <a:pt x="9062320" y="675369"/>
                      <a:pt x="8829653" y="900963"/>
                      <a:pt x="8523439" y="1110292"/>
                    </a:cubicBezTo>
                    <a:cubicBezTo>
                      <a:pt x="8106903" y="1394584"/>
                      <a:pt x="7758257" y="1515514"/>
                      <a:pt x="7487403" y="1468839"/>
                    </a:cubicBezTo>
                    <a:cubicBezTo>
                      <a:pt x="7302118" y="1437015"/>
                      <a:pt x="7254029" y="1196570"/>
                      <a:pt x="7198868" y="918643"/>
                    </a:cubicBezTo>
                    <a:cubicBezTo>
                      <a:pt x="7122491" y="536759"/>
                      <a:pt x="7036213" y="103250"/>
                      <a:pt x="6589268" y="92642"/>
                    </a:cubicBezTo>
                    <a:cubicBezTo>
                      <a:pt x="6583610" y="92642"/>
                      <a:pt x="6577953" y="92642"/>
                      <a:pt x="6572295" y="92642"/>
                    </a:cubicBezTo>
                    <a:cubicBezTo>
                      <a:pt x="6056752" y="92642"/>
                      <a:pt x="5548987" y="627280"/>
                      <a:pt x="5210949" y="981583"/>
                    </a:cubicBezTo>
                    <a:cubicBezTo>
                      <a:pt x="5135987" y="1060082"/>
                      <a:pt x="5071632" y="1127972"/>
                      <a:pt x="5014350" y="1183133"/>
                    </a:cubicBezTo>
                    <a:cubicBezTo>
                      <a:pt x="4942923" y="1251024"/>
                      <a:pt x="4855939" y="1347202"/>
                      <a:pt x="4754103" y="1457524"/>
                    </a:cubicBezTo>
                    <a:cubicBezTo>
                      <a:pt x="4581548" y="1646344"/>
                      <a:pt x="4366561" y="1881132"/>
                      <a:pt x="4157939" y="2055809"/>
                    </a:cubicBezTo>
                    <a:cubicBezTo>
                      <a:pt x="3938710" y="2238264"/>
                      <a:pt x="3759083" y="2328078"/>
                      <a:pt x="3610572" y="2328078"/>
                    </a:cubicBezTo>
                    <a:close/>
                  </a:path>
                </a:pathLst>
              </a:custGeom>
              <a:solidFill>
                <a:srgbClr val="B3B3B3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CB0F23FC-B2AC-4CA8-84FB-BE13028BFCC6}"/>
                  </a:ext>
                </a:extLst>
              </p:cNvPr>
              <p:cNvSpPr/>
              <p:nvPr/>
            </p:nvSpPr>
            <p:spPr>
              <a:xfrm>
                <a:off x="21068" y="3363230"/>
                <a:ext cx="9066093" cy="2285646"/>
              </a:xfrm>
              <a:custGeom>
                <a:avLst/>
                <a:gdLst>
                  <a:gd name="connsiteX0" fmla="*/ 3589857 w 9066093"/>
                  <a:gd name="connsiteY0" fmla="*/ 2285646 h 2285646"/>
                  <a:gd name="connsiteX1" fmla="*/ 3527624 w 9066093"/>
                  <a:gd name="connsiteY1" fmla="*/ 2279281 h 2285646"/>
                  <a:gd name="connsiteX2" fmla="*/ 3162713 w 9066093"/>
                  <a:gd name="connsiteY2" fmla="*/ 1741815 h 2285646"/>
                  <a:gd name="connsiteX3" fmla="*/ 2817603 w 9066093"/>
                  <a:gd name="connsiteY3" fmla="*/ 1121607 h 2285646"/>
                  <a:gd name="connsiteX4" fmla="*/ 1497982 w 9066093"/>
                  <a:gd name="connsiteY4" fmla="*/ 1127265 h 2285646"/>
                  <a:gd name="connsiteX5" fmla="*/ 49651 w 9066093"/>
                  <a:gd name="connsiteY5" fmla="*/ 1477325 h 2285646"/>
                  <a:gd name="connsiteX6" fmla="*/ 31264 w 9066093"/>
                  <a:gd name="connsiteY6" fmla="*/ 1482275 h 2285646"/>
                  <a:gd name="connsiteX7" fmla="*/ 855 w 9066093"/>
                  <a:gd name="connsiteY7" fmla="*/ 1465303 h 2285646"/>
                  <a:gd name="connsiteX8" fmla="*/ 17827 w 9066093"/>
                  <a:gd name="connsiteY8" fmla="*/ 1434894 h 2285646"/>
                  <a:gd name="connsiteX9" fmla="*/ 36214 w 9066093"/>
                  <a:gd name="connsiteY9" fmla="*/ 1429943 h 2285646"/>
                  <a:gd name="connsiteX10" fmla="*/ 1489495 w 9066093"/>
                  <a:gd name="connsiteY10" fmla="*/ 1079176 h 2285646"/>
                  <a:gd name="connsiteX11" fmla="*/ 2845891 w 9066093"/>
                  <a:gd name="connsiteY11" fmla="*/ 1081297 h 2285646"/>
                  <a:gd name="connsiteX12" fmla="*/ 3210095 w 9066093"/>
                  <a:gd name="connsiteY12" fmla="*/ 1727671 h 2285646"/>
                  <a:gd name="connsiteX13" fmla="*/ 3537525 w 9066093"/>
                  <a:gd name="connsiteY13" fmla="*/ 2231192 h 2285646"/>
                  <a:gd name="connsiteX14" fmla="*/ 4096207 w 9066093"/>
                  <a:gd name="connsiteY14" fmla="*/ 1978725 h 2285646"/>
                  <a:gd name="connsiteX15" fmla="*/ 4690956 w 9066093"/>
                  <a:gd name="connsiteY15" fmla="*/ 1383976 h 2285646"/>
                  <a:gd name="connsiteX16" fmla="*/ 4951203 w 9066093"/>
                  <a:gd name="connsiteY16" fmla="*/ 1110292 h 2285646"/>
                  <a:gd name="connsiteX17" fmla="*/ 5147095 w 9066093"/>
                  <a:gd name="connsiteY17" fmla="*/ 909449 h 2285646"/>
                  <a:gd name="connsiteX18" fmla="*/ 6557945 w 9066093"/>
                  <a:gd name="connsiteY18" fmla="*/ 0 h 2285646"/>
                  <a:gd name="connsiteX19" fmla="*/ 6569260 w 9066093"/>
                  <a:gd name="connsiteY19" fmla="*/ 0 h 2285646"/>
                  <a:gd name="connsiteX20" fmla="*/ 7044493 w 9066093"/>
                  <a:gd name="connsiteY20" fmla="*/ 287827 h 2285646"/>
                  <a:gd name="connsiteX21" fmla="*/ 7221291 w 9066093"/>
                  <a:gd name="connsiteY21" fmla="*/ 852167 h 2285646"/>
                  <a:gd name="connsiteX22" fmla="*/ 7480831 w 9066093"/>
                  <a:gd name="connsiteY22" fmla="*/ 1378318 h 2285646"/>
                  <a:gd name="connsiteX23" fmla="*/ 9024632 w 9066093"/>
                  <a:gd name="connsiteY23" fmla="*/ 576362 h 2285646"/>
                  <a:gd name="connsiteX24" fmla="*/ 9059284 w 9066093"/>
                  <a:gd name="connsiteY24" fmla="*/ 577069 h 2285646"/>
                  <a:gd name="connsiteX25" fmla="*/ 9058577 w 9066093"/>
                  <a:gd name="connsiteY25" fmla="*/ 611722 h 2285646"/>
                  <a:gd name="connsiteX26" fmla="*/ 8506260 w 9066093"/>
                  <a:gd name="connsiteY26" fmla="*/ 1060082 h 2285646"/>
                  <a:gd name="connsiteX27" fmla="*/ 7471637 w 9066093"/>
                  <a:gd name="connsiteY27" fmla="*/ 1426407 h 2285646"/>
                  <a:gd name="connsiteX28" fmla="*/ 7172495 w 9066093"/>
                  <a:gd name="connsiteY28" fmla="*/ 861360 h 2285646"/>
                  <a:gd name="connsiteX29" fmla="*/ 6568552 w 9066093"/>
                  <a:gd name="connsiteY29" fmla="*/ 48796 h 2285646"/>
                  <a:gd name="connsiteX30" fmla="*/ 6557945 w 9066093"/>
                  <a:gd name="connsiteY30" fmla="*/ 48796 h 2285646"/>
                  <a:gd name="connsiteX31" fmla="*/ 5182455 w 9066093"/>
                  <a:gd name="connsiteY31" fmla="*/ 942688 h 2285646"/>
                  <a:gd name="connsiteX32" fmla="*/ 4985148 w 9066093"/>
                  <a:gd name="connsiteY32" fmla="*/ 1144945 h 2285646"/>
                  <a:gd name="connsiteX33" fmla="*/ 4727023 w 9066093"/>
                  <a:gd name="connsiteY33" fmla="*/ 1416507 h 2285646"/>
                  <a:gd name="connsiteX34" fmla="*/ 3589857 w 9066093"/>
                  <a:gd name="connsiteY34" fmla="*/ 2285646 h 2285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066093" h="2285646">
                    <a:moveTo>
                      <a:pt x="3589857" y="2285646"/>
                    </a:moveTo>
                    <a:cubicBezTo>
                      <a:pt x="3568641" y="2285646"/>
                      <a:pt x="3547426" y="2283524"/>
                      <a:pt x="3527624" y="2279281"/>
                    </a:cubicBezTo>
                    <a:cubicBezTo>
                      <a:pt x="3318295" y="2236850"/>
                      <a:pt x="3242626" y="1996404"/>
                      <a:pt x="3162713" y="1741815"/>
                    </a:cubicBezTo>
                    <a:cubicBezTo>
                      <a:pt x="3087043" y="1501370"/>
                      <a:pt x="3009252" y="1252438"/>
                      <a:pt x="2817603" y="1121607"/>
                    </a:cubicBezTo>
                    <a:cubicBezTo>
                      <a:pt x="2635147" y="997141"/>
                      <a:pt x="2191030" y="999263"/>
                      <a:pt x="1497982" y="1127265"/>
                    </a:cubicBezTo>
                    <a:cubicBezTo>
                      <a:pt x="931520" y="1232637"/>
                      <a:pt x="336064" y="1398120"/>
                      <a:pt x="49651" y="1477325"/>
                    </a:cubicBezTo>
                    <a:lnTo>
                      <a:pt x="31264" y="1482275"/>
                    </a:lnTo>
                    <a:cubicBezTo>
                      <a:pt x="17827" y="1485811"/>
                      <a:pt x="4391" y="1478032"/>
                      <a:pt x="855" y="1465303"/>
                    </a:cubicBezTo>
                    <a:cubicBezTo>
                      <a:pt x="-2681" y="1451866"/>
                      <a:pt x="5098" y="1438430"/>
                      <a:pt x="17827" y="1434894"/>
                    </a:cubicBezTo>
                    <a:lnTo>
                      <a:pt x="36214" y="1429943"/>
                    </a:lnTo>
                    <a:cubicBezTo>
                      <a:pt x="323335" y="1350031"/>
                      <a:pt x="920205" y="1184548"/>
                      <a:pt x="1489495" y="1079176"/>
                    </a:cubicBezTo>
                    <a:cubicBezTo>
                      <a:pt x="2195981" y="948345"/>
                      <a:pt x="2652120" y="949759"/>
                      <a:pt x="2845891" y="1081297"/>
                    </a:cubicBezTo>
                    <a:cubicBezTo>
                      <a:pt x="3051684" y="1221321"/>
                      <a:pt x="3135840" y="1490055"/>
                      <a:pt x="3210095" y="1727671"/>
                    </a:cubicBezTo>
                    <a:cubicBezTo>
                      <a:pt x="3288593" y="1978725"/>
                      <a:pt x="3356484" y="2195125"/>
                      <a:pt x="3537525" y="2231192"/>
                    </a:cubicBezTo>
                    <a:cubicBezTo>
                      <a:pt x="3676135" y="2258773"/>
                      <a:pt x="3858590" y="2176739"/>
                      <a:pt x="4096207" y="1978725"/>
                    </a:cubicBezTo>
                    <a:cubicBezTo>
                      <a:pt x="4303415" y="1806169"/>
                      <a:pt x="4518401" y="1572089"/>
                      <a:pt x="4690956" y="1383976"/>
                    </a:cubicBezTo>
                    <a:cubicBezTo>
                      <a:pt x="4792085" y="1274361"/>
                      <a:pt x="4879070" y="1178890"/>
                      <a:pt x="4951203" y="1110292"/>
                    </a:cubicBezTo>
                    <a:cubicBezTo>
                      <a:pt x="5007778" y="1056546"/>
                      <a:pt x="5072133" y="988655"/>
                      <a:pt x="5147095" y="909449"/>
                    </a:cubicBezTo>
                    <a:cubicBezTo>
                      <a:pt x="5491498" y="546660"/>
                      <a:pt x="6010578" y="0"/>
                      <a:pt x="6557945" y="0"/>
                    </a:cubicBezTo>
                    <a:cubicBezTo>
                      <a:pt x="6561480" y="0"/>
                      <a:pt x="6565724" y="0"/>
                      <a:pt x="6569260" y="0"/>
                    </a:cubicBezTo>
                    <a:cubicBezTo>
                      <a:pt x="6781418" y="2829"/>
                      <a:pt x="6936293" y="96885"/>
                      <a:pt x="7044493" y="287827"/>
                    </a:cubicBezTo>
                    <a:cubicBezTo>
                      <a:pt x="7136428" y="450482"/>
                      <a:pt x="7181688" y="664054"/>
                      <a:pt x="7221291" y="852167"/>
                    </a:cubicBezTo>
                    <a:cubicBezTo>
                      <a:pt x="7277866" y="1120193"/>
                      <a:pt x="7326663" y="1351445"/>
                      <a:pt x="7480831" y="1378318"/>
                    </a:cubicBezTo>
                    <a:cubicBezTo>
                      <a:pt x="8084066" y="1485811"/>
                      <a:pt x="9015439" y="585555"/>
                      <a:pt x="9024632" y="576362"/>
                    </a:cubicBezTo>
                    <a:cubicBezTo>
                      <a:pt x="9034533" y="567168"/>
                      <a:pt x="9050091" y="567168"/>
                      <a:pt x="9059284" y="577069"/>
                    </a:cubicBezTo>
                    <a:cubicBezTo>
                      <a:pt x="9068478" y="586970"/>
                      <a:pt x="9068478" y="602528"/>
                      <a:pt x="9058577" y="611722"/>
                    </a:cubicBezTo>
                    <a:cubicBezTo>
                      <a:pt x="9056456" y="613843"/>
                      <a:pt x="8818132" y="845802"/>
                      <a:pt x="8506260" y="1060082"/>
                    </a:cubicBezTo>
                    <a:cubicBezTo>
                      <a:pt x="8084773" y="1350738"/>
                      <a:pt x="7736835" y="1473789"/>
                      <a:pt x="7471637" y="1426407"/>
                    </a:cubicBezTo>
                    <a:cubicBezTo>
                      <a:pt x="7284231" y="1393169"/>
                      <a:pt x="7232606" y="1146359"/>
                      <a:pt x="7172495" y="861360"/>
                    </a:cubicBezTo>
                    <a:cubicBezTo>
                      <a:pt x="7092582" y="483012"/>
                      <a:pt x="7002769" y="54454"/>
                      <a:pt x="6568552" y="48796"/>
                    </a:cubicBezTo>
                    <a:cubicBezTo>
                      <a:pt x="6565016" y="48796"/>
                      <a:pt x="6561480" y="48796"/>
                      <a:pt x="6557945" y="48796"/>
                    </a:cubicBezTo>
                    <a:cubicBezTo>
                      <a:pt x="6031793" y="48796"/>
                      <a:pt x="5521200" y="586263"/>
                      <a:pt x="5182455" y="942688"/>
                    </a:cubicBezTo>
                    <a:cubicBezTo>
                      <a:pt x="5107493" y="1021893"/>
                      <a:pt x="5042431" y="1089784"/>
                      <a:pt x="4985148" y="1144945"/>
                    </a:cubicBezTo>
                    <a:cubicBezTo>
                      <a:pt x="4914429" y="1212128"/>
                      <a:pt x="4827444" y="1306892"/>
                      <a:pt x="4727023" y="1416507"/>
                    </a:cubicBezTo>
                    <a:cubicBezTo>
                      <a:pt x="4387571" y="1787783"/>
                      <a:pt x="3929309" y="2285646"/>
                      <a:pt x="3589857" y="2285646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E659BD0-3FE8-4D36-9B27-588C1972F519}"/>
                </a:ext>
              </a:extLst>
            </p:cNvPr>
            <p:cNvGrpSpPr/>
            <p:nvPr/>
          </p:nvGrpSpPr>
          <p:grpSpPr>
            <a:xfrm flipH="1">
              <a:off x="2186387" y="1618118"/>
              <a:ext cx="1183662" cy="1040677"/>
              <a:chOff x="3983887" y="4061275"/>
              <a:chExt cx="2122406" cy="1866023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F42C8D1F-D63E-4981-989B-1F013A6F1976}"/>
                  </a:ext>
                </a:extLst>
              </p:cNvPr>
              <p:cNvGrpSpPr/>
              <p:nvPr/>
            </p:nvGrpSpPr>
            <p:grpSpPr>
              <a:xfrm>
                <a:off x="3983887" y="5358975"/>
                <a:ext cx="2049157" cy="568323"/>
                <a:chOff x="3622676" y="3492499"/>
                <a:chExt cx="2575763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2" name="Freeform 15">
                  <a:extLst>
                    <a:ext uri="{FF2B5EF4-FFF2-40B4-BE49-F238E27FC236}">
                      <a16:creationId xmlns:a16="http://schemas.microsoft.com/office/drawing/2014/main" id="{DF5302EA-E82C-45B3-8458-5AA703910A50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763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2985"/>
                    <a:gd name="connsiteY0" fmla="*/ 0 h 714375"/>
                    <a:gd name="connsiteX1" fmla="*/ 6350 w 2572985"/>
                    <a:gd name="connsiteY1" fmla="*/ 177800 h 714375"/>
                    <a:gd name="connsiteX2" fmla="*/ 9525 w 2572985"/>
                    <a:gd name="connsiteY2" fmla="*/ 266700 h 714375"/>
                    <a:gd name="connsiteX3" fmla="*/ 2460625 w 2572985"/>
                    <a:gd name="connsiteY3" fmla="*/ 273050 h 714375"/>
                    <a:gd name="connsiteX4" fmla="*/ 2457450 w 2572985"/>
                    <a:gd name="connsiteY4" fmla="*/ 587375 h 714375"/>
                    <a:gd name="connsiteX5" fmla="*/ 66675 w 2572985"/>
                    <a:gd name="connsiteY5" fmla="*/ 590550 h 714375"/>
                    <a:gd name="connsiteX6" fmla="*/ 88900 w 2572985"/>
                    <a:gd name="connsiteY6" fmla="*/ 593725 h 714375"/>
                    <a:gd name="connsiteX7" fmla="*/ 92075 w 2572985"/>
                    <a:gd name="connsiteY7" fmla="*/ 546100 h 714375"/>
                    <a:gd name="connsiteX8" fmla="*/ 0 w 2572985"/>
                    <a:gd name="connsiteY8" fmla="*/ 619125 h 714375"/>
                    <a:gd name="connsiteX9" fmla="*/ 6350 w 2572985"/>
                    <a:gd name="connsiteY9" fmla="*/ 714375 h 714375"/>
                    <a:gd name="connsiteX10" fmla="*/ 2565400 w 2572985"/>
                    <a:gd name="connsiteY10" fmla="*/ 714375 h 714375"/>
                    <a:gd name="connsiteX11" fmla="*/ 2565567 w 2572985"/>
                    <a:gd name="connsiteY11" fmla="*/ 205427 h 714375"/>
                    <a:gd name="connsiteX12" fmla="*/ 2295525 w 2572985"/>
                    <a:gd name="connsiteY12" fmla="*/ 0 h 714375"/>
                    <a:gd name="connsiteX13" fmla="*/ 225425 w 2572985"/>
                    <a:gd name="connsiteY13" fmla="*/ 0 h 714375"/>
                    <a:gd name="connsiteX0" fmla="*/ 225425 w 2575763"/>
                    <a:gd name="connsiteY0" fmla="*/ 0 h 714375"/>
                    <a:gd name="connsiteX1" fmla="*/ 6350 w 2575763"/>
                    <a:gd name="connsiteY1" fmla="*/ 177800 h 714375"/>
                    <a:gd name="connsiteX2" fmla="*/ 9525 w 2575763"/>
                    <a:gd name="connsiteY2" fmla="*/ 266700 h 714375"/>
                    <a:gd name="connsiteX3" fmla="*/ 2460625 w 2575763"/>
                    <a:gd name="connsiteY3" fmla="*/ 273050 h 714375"/>
                    <a:gd name="connsiteX4" fmla="*/ 2457450 w 2575763"/>
                    <a:gd name="connsiteY4" fmla="*/ 587375 h 714375"/>
                    <a:gd name="connsiteX5" fmla="*/ 66675 w 2575763"/>
                    <a:gd name="connsiteY5" fmla="*/ 590550 h 714375"/>
                    <a:gd name="connsiteX6" fmla="*/ 88900 w 2575763"/>
                    <a:gd name="connsiteY6" fmla="*/ 593725 h 714375"/>
                    <a:gd name="connsiteX7" fmla="*/ 92075 w 2575763"/>
                    <a:gd name="connsiteY7" fmla="*/ 546100 h 714375"/>
                    <a:gd name="connsiteX8" fmla="*/ 0 w 2575763"/>
                    <a:gd name="connsiteY8" fmla="*/ 619125 h 714375"/>
                    <a:gd name="connsiteX9" fmla="*/ 6350 w 2575763"/>
                    <a:gd name="connsiteY9" fmla="*/ 714375 h 714375"/>
                    <a:gd name="connsiteX10" fmla="*/ 2565400 w 2575763"/>
                    <a:gd name="connsiteY10" fmla="*/ 714375 h 714375"/>
                    <a:gd name="connsiteX11" fmla="*/ 2574145 w 2575763"/>
                    <a:gd name="connsiteY11" fmla="*/ 205427 h 714375"/>
                    <a:gd name="connsiteX12" fmla="*/ 2295525 w 2575763"/>
                    <a:gd name="connsiteY12" fmla="*/ 0 h 714375"/>
                    <a:gd name="connsiteX13" fmla="*/ 225425 w 2575763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763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2028" y="381110"/>
                        <a:pt x="2574145" y="205427"/>
                      </a:cubicBezTo>
                      <a:cubicBezTo>
                        <a:pt x="2488420" y="123935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76200" dist="12700" dir="8100000" sy="-23000" kx="800400" algn="br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43" name="Rectangle 22">
                  <a:extLst>
                    <a:ext uri="{FF2B5EF4-FFF2-40B4-BE49-F238E27FC236}">
                      <a16:creationId xmlns:a16="http://schemas.microsoft.com/office/drawing/2014/main" id="{79B2057E-6E91-451F-9D7F-9F02A94E10C7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79967091-91AB-4E9F-BA12-F3DEF5459401}"/>
                  </a:ext>
                </a:extLst>
              </p:cNvPr>
              <p:cNvGrpSpPr/>
              <p:nvPr/>
            </p:nvGrpSpPr>
            <p:grpSpPr>
              <a:xfrm>
                <a:off x="4035197" y="5083389"/>
                <a:ext cx="2071096" cy="442029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0" name="Freeform 18">
                  <a:extLst>
                    <a:ext uri="{FF2B5EF4-FFF2-40B4-BE49-F238E27FC236}">
                      <a16:creationId xmlns:a16="http://schemas.microsoft.com/office/drawing/2014/main" id="{839B9E1C-FF1D-4F0C-9DEA-3AD16C70FDB7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41" name="Freeform 19">
                  <a:extLst>
                    <a:ext uri="{FF2B5EF4-FFF2-40B4-BE49-F238E27FC236}">
                      <a16:creationId xmlns:a16="http://schemas.microsoft.com/office/drawing/2014/main" id="{B73525C1-39BB-426B-9996-BA7ED11A3FC8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60671005-D8BF-4F1F-968C-8D42F67333AE}"/>
                  </a:ext>
                </a:extLst>
              </p:cNvPr>
              <p:cNvGrpSpPr/>
              <p:nvPr/>
            </p:nvGrpSpPr>
            <p:grpSpPr>
              <a:xfrm flipH="1">
                <a:off x="4155315" y="4711652"/>
                <a:ext cx="1753505" cy="486436"/>
                <a:chOff x="3622676" y="3492499"/>
                <a:chExt cx="2575177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8" name="Freeform 21">
                  <a:extLst>
                    <a:ext uri="{FF2B5EF4-FFF2-40B4-BE49-F238E27FC236}">
                      <a16:creationId xmlns:a16="http://schemas.microsoft.com/office/drawing/2014/main" id="{57F13B0F-0960-4103-BB03-93FA45BA3CE9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177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3535"/>
                    <a:gd name="connsiteY0" fmla="*/ 0 h 714375"/>
                    <a:gd name="connsiteX1" fmla="*/ 6350 w 2573535"/>
                    <a:gd name="connsiteY1" fmla="*/ 177800 h 714375"/>
                    <a:gd name="connsiteX2" fmla="*/ 9525 w 2573535"/>
                    <a:gd name="connsiteY2" fmla="*/ 266700 h 714375"/>
                    <a:gd name="connsiteX3" fmla="*/ 2460625 w 2573535"/>
                    <a:gd name="connsiteY3" fmla="*/ 273050 h 714375"/>
                    <a:gd name="connsiteX4" fmla="*/ 2457450 w 2573535"/>
                    <a:gd name="connsiteY4" fmla="*/ 587375 h 714375"/>
                    <a:gd name="connsiteX5" fmla="*/ 66675 w 2573535"/>
                    <a:gd name="connsiteY5" fmla="*/ 590550 h 714375"/>
                    <a:gd name="connsiteX6" fmla="*/ 88900 w 2573535"/>
                    <a:gd name="connsiteY6" fmla="*/ 593725 h 714375"/>
                    <a:gd name="connsiteX7" fmla="*/ 92075 w 2573535"/>
                    <a:gd name="connsiteY7" fmla="*/ 546100 h 714375"/>
                    <a:gd name="connsiteX8" fmla="*/ 0 w 2573535"/>
                    <a:gd name="connsiteY8" fmla="*/ 619125 h 714375"/>
                    <a:gd name="connsiteX9" fmla="*/ 6350 w 2573535"/>
                    <a:gd name="connsiteY9" fmla="*/ 714375 h 714375"/>
                    <a:gd name="connsiteX10" fmla="*/ 2565400 w 2573535"/>
                    <a:gd name="connsiteY10" fmla="*/ 714375 h 714375"/>
                    <a:gd name="connsiteX11" fmla="*/ 2567732 w 2573535"/>
                    <a:gd name="connsiteY11" fmla="*/ 201861 h 714375"/>
                    <a:gd name="connsiteX12" fmla="*/ 2295525 w 2573535"/>
                    <a:gd name="connsiteY12" fmla="*/ 0 h 714375"/>
                    <a:gd name="connsiteX13" fmla="*/ 225425 w 2573535"/>
                    <a:gd name="connsiteY13" fmla="*/ 0 h 714375"/>
                    <a:gd name="connsiteX0" fmla="*/ 225425 w 2575177"/>
                    <a:gd name="connsiteY0" fmla="*/ 0 h 714375"/>
                    <a:gd name="connsiteX1" fmla="*/ 6350 w 2575177"/>
                    <a:gd name="connsiteY1" fmla="*/ 177800 h 714375"/>
                    <a:gd name="connsiteX2" fmla="*/ 9525 w 2575177"/>
                    <a:gd name="connsiteY2" fmla="*/ 266700 h 714375"/>
                    <a:gd name="connsiteX3" fmla="*/ 2460625 w 2575177"/>
                    <a:gd name="connsiteY3" fmla="*/ 273050 h 714375"/>
                    <a:gd name="connsiteX4" fmla="*/ 2457450 w 2575177"/>
                    <a:gd name="connsiteY4" fmla="*/ 587375 h 714375"/>
                    <a:gd name="connsiteX5" fmla="*/ 66675 w 2575177"/>
                    <a:gd name="connsiteY5" fmla="*/ 590550 h 714375"/>
                    <a:gd name="connsiteX6" fmla="*/ 88900 w 2575177"/>
                    <a:gd name="connsiteY6" fmla="*/ 593725 h 714375"/>
                    <a:gd name="connsiteX7" fmla="*/ 92075 w 2575177"/>
                    <a:gd name="connsiteY7" fmla="*/ 546100 h 714375"/>
                    <a:gd name="connsiteX8" fmla="*/ 0 w 2575177"/>
                    <a:gd name="connsiteY8" fmla="*/ 619125 h 714375"/>
                    <a:gd name="connsiteX9" fmla="*/ 6350 w 2575177"/>
                    <a:gd name="connsiteY9" fmla="*/ 714375 h 714375"/>
                    <a:gd name="connsiteX10" fmla="*/ 2565400 w 2575177"/>
                    <a:gd name="connsiteY10" fmla="*/ 714375 h 714375"/>
                    <a:gd name="connsiteX11" fmla="*/ 2572743 w 2575177"/>
                    <a:gd name="connsiteY11" fmla="*/ 201861 h 714375"/>
                    <a:gd name="connsiteX12" fmla="*/ 2295525 w 2575177"/>
                    <a:gd name="connsiteY12" fmla="*/ 0 h 714375"/>
                    <a:gd name="connsiteX13" fmla="*/ 225425 w 2575177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177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0626" y="377544"/>
                        <a:pt x="2572743" y="201861"/>
                      </a:cubicBezTo>
                      <a:cubicBezTo>
                        <a:pt x="2487018" y="120369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39" name="Rectangle 22">
                  <a:extLst>
                    <a:ext uri="{FF2B5EF4-FFF2-40B4-BE49-F238E27FC236}">
                      <a16:creationId xmlns:a16="http://schemas.microsoft.com/office/drawing/2014/main" id="{E412CD39-0C47-4922-94E0-E85FD76D6604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B3135474-D851-44D5-8F06-9E4D17788EC5}"/>
                  </a:ext>
                </a:extLst>
              </p:cNvPr>
              <p:cNvGrpSpPr/>
              <p:nvPr/>
            </p:nvGrpSpPr>
            <p:grpSpPr>
              <a:xfrm>
                <a:off x="4203709" y="4329734"/>
                <a:ext cx="1681345" cy="465751"/>
                <a:chOff x="3622676" y="3492499"/>
                <a:chExt cx="2578868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6" name="Freeform 24">
                  <a:extLst>
                    <a:ext uri="{FF2B5EF4-FFF2-40B4-BE49-F238E27FC236}">
                      <a16:creationId xmlns:a16="http://schemas.microsoft.com/office/drawing/2014/main" id="{86592426-3E97-4A6A-B00C-6F9CADF22402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8868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8868"/>
                    <a:gd name="connsiteY0" fmla="*/ 0 h 714375"/>
                    <a:gd name="connsiteX1" fmla="*/ 6350 w 2578868"/>
                    <a:gd name="connsiteY1" fmla="*/ 177800 h 714375"/>
                    <a:gd name="connsiteX2" fmla="*/ 9525 w 2578868"/>
                    <a:gd name="connsiteY2" fmla="*/ 266700 h 714375"/>
                    <a:gd name="connsiteX3" fmla="*/ 2460625 w 2578868"/>
                    <a:gd name="connsiteY3" fmla="*/ 273050 h 714375"/>
                    <a:gd name="connsiteX4" fmla="*/ 2457450 w 2578868"/>
                    <a:gd name="connsiteY4" fmla="*/ 587375 h 714375"/>
                    <a:gd name="connsiteX5" fmla="*/ 66675 w 2578868"/>
                    <a:gd name="connsiteY5" fmla="*/ 590550 h 714375"/>
                    <a:gd name="connsiteX6" fmla="*/ 88900 w 2578868"/>
                    <a:gd name="connsiteY6" fmla="*/ 593725 h 714375"/>
                    <a:gd name="connsiteX7" fmla="*/ 92075 w 2578868"/>
                    <a:gd name="connsiteY7" fmla="*/ 546100 h 714375"/>
                    <a:gd name="connsiteX8" fmla="*/ 0 w 2578868"/>
                    <a:gd name="connsiteY8" fmla="*/ 619125 h 714375"/>
                    <a:gd name="connsiteX9" fmla="*/ 6350 w 2578868"/>
                    <a:gd name="connsiteY9" fmla="*/ 714375 h 714375"/>
                    <a:gd name="connsiteX10" fmla="*/ 2565400 w 2578868"/>
                    <a:gd name="connsiteY10" fmla="*/ 714375 h 714375"/>
                    <a:gd name="connsiteX11" fmla="*/ 2578868 w 2578868"/>
                    <a:gd name="connsiteY11" fmla="*/ 202083 h 714375"/>
                    <a:gd name="connsiteX12" fmla="*/ 2295525 w 2578868"/>
                    <a:gd name="connsiteY12" fmla="*/ 0 h 714375"/>
                    <a:gd name="connsiteX13" fmla="*/ 225425 w 2578868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8868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6751" y="377766"/>
                        <a:pt x="2578868" y="202083"/>
                      </a:cubicBezTo>
                      <a:cubicBezTo>
                        <a:pt x="2493143" y="120591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37" name="Rectangle 22">
                  <a:extLst>
                    <a:ext uri="{FF2B5EF4-FFF2-40B4-BE49-F238E27FC236}">
                      <a16:creationId xmlns:a16="http://schemas.microsoft.com/office/drawing/2014/main" id="{C9F9C584-D53B-4ABA-82FB-916327D0D067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040B8D9-337F-47ED-9F6B-E7B24717164E}"/>
                  </a:ext>
                </a:extLst>
              </p:cNvPr>
              <p:cNvGrpSpPr/>
              <p:nvPr/>
            </p:nvGrpSpPr>
            <p:grpSpPr>
              <a:xfrm>
                <a:off x="4117666" y="4061275"/>
                <a:ext cx="1832471" cy="391100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4" name="Freeform 27">
                  <a:extLst>
                    <a:ext uri="{FF2B5EF4-FFF2-40B4-BE49-F238E27FC236}">
                      <a16:creationId xmlns:a16="http://schemas.microsoft.com/office/drawing/2014/main" id="{BD716AC1-AD66-44DA-9C17-ED7F45E9B2D2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35" name="Freeform 28">
                  <a:extLst>
                    <a:ext uri="{FF2B5EF4-FFF2-40B4-BE49-F238E27FC236}">
                      <a16:creationId xmlns:a16="http://schemas.microsoft.com/office/drawing/2014/main" id="{F860BB65-1469-4241-9DC9-ED5DD4B3C169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</p:grp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DC09745B-0FEE-4C9B-8E16-1834C3E8E1BD}"/>
              </a:ext>
            </a:extLst>
          </p:cNvPr>
          <p:cNvGrpSpPr/>
          <p:nvPr/>
        </p:nvGrpSpPr>
        <p:grpSpPr>
          <a:xfrm rot="20445859">
            <a:off x="9239131" y="3312563"/>
            <a:ext cx="915399" cy="1466941"/>
            <a:chOff x="8125134" y="1155951"/>
            <a:chExt cx="809697" cy="1297553"/>
          </a:xfrm>
        </p:grpSpPr>
        <p:grpSp>
          <p:nvGrpSpPr>
            <p:cNvPr id="93" name="Group 115">
              <a:extLst>
                <a:ext uri="{FF2B5EF4-FFF2-40B4-BE49-F238E27FC236}">
                  <a16:creationId xmlns:a16="http://schemas.microsoft.com/office/drawing/2014/main" id="{5AC55FE7-E5D6-4120-8E60-B24419210301}"/>
                </a:ext>
              </a:extLst>
            </p:cNvPr>
            <p:cNvGrpSpPr/>
            <p:nvPr/>
          </p:nvGrpSpPr>
          <p:grpSpPr>
            <a:xfrm>
              <a:off x="8224344" y="1155951"/>
              <a:ext cx="520444" cy="828880"/>
              <a:chOff x="6867874" y="3721883"/>
              <a:chExt cx="1093501" cy="1741553"/>
            </a:xfrm>
          </p:grpSpPr>
          <p:sp>
            <p:nvSpPr>
              <p:cNvPr id="95" name="Oval 7">
                <a:extLst>
                  <a:ext uri="{FF2B5EF4-FFF2-40B4-BE49-F238E27FC236}">
                    <a16:creationId xmlns:a16="http://schemas.microsoft.com/office/drawing/2014/main" id="{17CEEF87-9A75-4F4F-95D7-C268933B3EFC}"/>
                  </a:ext>
                </a:extLst>
              </p:cNvPr>
              <p:cNvSpPr/>
              <p:nvPr/>
            </p:nvSpPr>
            <p:spPr>
              <a:xfrm>
                <a:off x="6867874" y="3721883"/>
                <a:ext cx="1093501" cy="1741553"/>
              </a:xfrm>
              <a:custGeom>
                <a:avLst/>
                <a:gdLst/>
                <a:ahLst/>
                <a:cxnLst/>
                <a:rect l="l" t="t" r="r" b="b"/>
                <a:pathLst>
                  <a:path w="1093501" h="1741553">
                    <a:moveTo>
                      <a:pt x="422037" y="0"/>
                    </a:moveTo>
                    <a:lnTo>
                      <a:pt x="422037" y="630979"/>
                    </a:lnTo>
                    <a:cubicBezTo>
                      <a:pt x="422037" y="680563"/>
                      <a:pt x="455258" y="722388"/>
                      <a:pt x="500795" y="734926"/>
                    </a:cubicBezTo>
                    <a:lnTo>
                      <a:pt x="500795" y="955639"/>
                    </a:lnTo>
                    <a:cubicBezTo>
                      <a:pt x="500795" y="982077"/>
                      <a:pt x="522227" y="1003509"/>
                      <a:pt x="548664" y="1003509"/>
                    </a:cubicBezTo>
                    <a:cubicBezTo>
                      <a:pt x="575102" y="1003509"/>
                      <a:pt x="596533" y="982077"/>
                      <a:pt x="596533" y="955639"/>
                    </a:cubicBezTo>
                    <a:lnTo>
                      <a:pt x="596533" y="735077"/>
                    </a:lnTo>
                    <a:cubicBezTo>
                      <a:pt x="642317" y="722690"/>
                      <a:pt x="675778" y="680742"/>
                      <a:pt x="675778" y="630979"/>
                    </a:cubicBezTo>
                    <a:lnTo>
                      <a:pt x="675778" y="658"/>
                    </a:lnTo>
                    <a:cubicBezTo>
                      <a:pt x="911634" y="31647"/>
                      <a:pt x="1093500" y="233580"/>
                      <a:pt x="1093500" y="477990"/>
                    </a:cubicBezTo>
                    <a:lnTo>
                      <a:pt x="1093500" y="780133"/>
                    </a:lnTo>
                    <a:lnTo>
                      <a:pt x="1093501" y="780133"/>
                    </a:lnTo>
                    <a:lnTo>
                      <a:pt x="1093501" y="1260843"/>
                    </a:lnTo>
                    <a:cubicBezTo>
                      <a:pt x="1093501" y="1526332"/>
                      <a:pt x="878279" y="1741553"/>
                      <a:pt x="612791" y="1741553"/>
                    </a:cubicBezTo>
                    <a:lnTo>
                      <a:pt x="480710" y="1741553"/>
                    </a:lnTo>
                    <a:cubicBezTo>
                      <a:pt x="215222" y="1741553"/>
                      <a:pt x="1" y="1526332"/>
                      <a:pt x="1" y="1260843"/>
                    </a:cubicBezTo>
                    <a:lnTo>
                      <a:pt x="1" y="787709"/>
                    </a:lnTo>
                    <a:lnTo>
                      <a:pt x="0" y="787709"/>
                    </a:lnTo>
                    <a:lnTo>
                      <a:pt x="0" y="477990"/>
                    </a:lnTo>
                    <a:cubicBezTo>
                      <a:pt x="0" y="232085"/>
                      <a:pt x="184097" y="29180"/>
                      <a:pt x="4220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6" name="Rounded Rectangle 108">
                <a:extLst>
                  <a:ext uri="{FF2B5EF4-FFF2-40B4-BE49-F238E27FC236}">
                    <a16:creationId xmlns:a16="http://schemas.microsoft.com/office/drawing/2014/main" id="{328CEA1F-EB7A-4B80-9C04-50482CB82673}"/>
                  </a:ext>
                </a:extLst>
              </p:cNvPr>
              <p:cNvSpPr/>
              <p:nvPr/>
            </p:nvSpPr>
            <p:spPr>
              <a:xfrm>
                <a:off x="7309131" y="3809649"/>
                <a:ext cx="210986" cy="4572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4" name="Freeform 62">
              <a:extLst>
                <a:ext uri="{FF2B5EF4-FFF2-40B4-BE49-F238E27FC236}">
                  <a16:creationId xmlns:a16="http://schemas.microsoft.com/office/drawing/2014/main" id="{ACE1B6B3-0C3C-4CA2-9B3B-E2218AD42AE1}"/>
                </a:ext>
              </a:extLst>
            </p:cNvPr>
            <p:cNvSpPr/>
            <p:nvPr/>
          </p:nvSpPr>
          <p:spPr>
            <a:xfrm>
              <a:off x="8125134" y="1340038"/>
              <a:ext cx="809697" cy="1113466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  <a:gd name="connsiteX0" fmla="*/ 0 w 1518129"/>
                <a:gd name="connsiteY0" fmla="*/ 891306 h 2174861"/>
                <a:gd name="connsiteX1" fmla="*/ 227051 w 1518129"/>
                <a:gd name="connsiteY1" fmla="*/ 1320850 h 2174861"/>
                <a:gd name="connsiteX2" fmla="*/ 462841 w 1518129"/>
                <a:gd name="connsiteY2" fmla="*/ 1655174 h 2174861"/>
                <a:gd name="connsiteX3" fmla="*/ 644540 w 1518129"/>
                <a:gd name="connsiteY3" fmla="*/ 1879748 h 2174861"/>
                <a:gd name="connsiteX4" fmla="*/ 678137 w 1518129"/>
                <a:gd name="connsiteY4" fmla="*/ 2115210 h 2174861"/>
                <a:gd name="connsiteX5" fmla="*/ 1339145 w 1518129"/>
                <a:gd name="connsiteY5" fmla="*/ 2174859 h 2174861"/>
                <a:gd name="connsiteX6" fmla="*/ 1358227 w 1518129"/>
                <a:gd name="connsiteY6" fmla="*/ 1930484 h 2174861"/>
                <a:gd name="connsiteX7" fmla="*/ 1516859 w 1518129"/>
                <a:gd name="connsiteY7" fmla="*/ 1069958 h 2174861"/>
                <a:gd name="connsiteX8" fmla="*/ 1464891 w 1518129"/>
                <a:gd name="connsiteY8" fmla="*/ 644162 h 2174861"/>
                <a:gd name="connsiteX9" fmla="*/ 1272486 w 1518129"/>
                <a:gd name="connsiteY9" fmla="*/ 612493 h 2174861"/>
                <a:gd name="connsiteX10" fmla="*/ 1264720 w 1518129"/>
                <a:gd name="connsiteY10" fmla="*/ 911472 h 2174861"/>
                <a:gd name="connsiteX11" fmla="*/ 1252622 w 1518129"/>
                <a:gd name="connsiteY11" fmla="*/ 600743 h 2174861"/>
                <a:gd name="connsiteX12" fmla="*/ 1022817 w 1518129"/>
                <a:gd name="connsiteY12" fmla="*/ 558366 h 2174861"/>
                <a:gd name="connsiteX13" fmla="*/ 1053082 w 1518129"/>
                <a:gd name="connsiteY13" fmla="*/ 887580 h 2174861"/>
                <a:gd name="connsiteX14" fmla="*/ 1001757 w 1518129"/>
                <a:gd name="connsiteY14" fmla="*/ 557324 h 2174861"/>
                <a:gd name="connsiteX15" fmla="*/ 806783 w 1518129"/>
                <a:gd name="connsiteY15" fmla="*/ 513030 h 2174861"/>
                <a:gd name="connsiteX16" fmla="*/ 810613 w 1518129"/>
                <a:gd name="connsiteY16" fmla="*/ 901237 h 2174861"/>
                <a:gd name="connsiteX17" fmla="*/ 778941 w 1518129"/>
                <a:gd name="connsiteY17" fmla="*/ 121917 h 2174861"/>
                <a:gd name="connsiteX18" fmla="*/ 582042 w 1518129"/>
                <a:gd name="connsiteY18" fmla="*/ 161731 h 2174861"/>
                <a:gd name="connsiteX19" fmla="*/ 554580 w 1518129"/>
                <a:gd name="connsiteY19" fmla="*/ 1197645 h 2174861"/>
                <a:gd name="connsiteX20" fmla="*/ 419736 w 1518129"/>
                <a:gd name="connsiteY20" fmla="*/ 1153389 h 2174861"/>
                <a:gd name="connsiteX21" fmla="*/ 0 w 1518129"/>
                <a:gd name="connsiteY21" fmla="*/ 891306 h 2174861"/>
                <a:gd name="connsiteX0" fmla="*/ 0 w 1518129"/>
                <a:gd name="connsiteY0" fmla="*/ 891306 h 2116848"/>
                <a:gd name="connsiteX1" fmla="*/ 227051 w 1518129"/>
                <a:gd name="connsiteY1" fmla="*/ 1320850 h 2116848"/>
                <a:gd name="connsiteX2" fmla="*/ 462841 w 1518129"/>
                <a:gd name="connsiteY2" fmla="*/ 1655174 h 2116848"/>
                <a:gd name="connsiteX3" fmla="*/ 644540 w 1518129"/>
                <a:gd name="connsiteY3" fmla="*/ 1879748 h 2116848"/>
                <a:gd name="connsiteX4" fmla="*/ 678137 w 1518129"/>
                <a:gd name="connsiteY4" fmla="*/ 2115210 h 2116848"/>
                <a:gd name="connsiteX5" fmla="*/ 1358227 w 1518129"/>
                <a:gd name="connsiteY5" fmla="*/ 1930484 h 2116848"/>
                <a:gd name="connsiteX6" fmla="*/ 1516859 w 1518129"/>
                <a:gd name="connsiteY6" fmla="*/ 1069958 h 2116848"/>
                <a:gd name="connsiteX7" fmla="*/ 1464891 w 1518129"/>
                <a:gd name="connsiteY7" fmla="*/ 644162 h 2116848"/>
                <a:gd name="connsiteX8" fmla="*/ 1272486 w 1518129"/>
                <a:gd name="connsiteY8" fmla="*/ 612493 h 2116848"/>
                <a:gd name="connsiteX9" fmla="*/ 1264720 w 1518129"/>
                <a:gd name="connsiteY9" fmla="*/ 911472 h 2116848"/>
                <a:gd name="connsiteX10" fmla="*/ 1252622 w 1518129"/>
                <a:gd name="connsiteY10" fmla="*/ 600743 h 2116848"/>
                <a:gd name="connsiteX11" fmla="*/ 1022817 w 1518129"/>
                <a:gd name="connsiteY11" fmla="*/ 558366 h 2116848"/>
                <a:gd name="connsiteX12" fmla="*/ 1053082 w 1518129"/>
                <a:gd name="connsiteY12" fmla="*/ 887580 h 2116848"/>
                <a:gd name="connsiteX13" fmla="*/ 1001757 w 1518129"/>
                <a:gd name="connsiteY13" fmla="*/ 557324 h 2116848"/>
                <a:gd name="connsiteX14" fmla="*/ 806783 w 1518129"/>
                <a:gd name="connsiteY14" fmla="*/ 513030 h 2116848"/>
                <a:gd name="connsiteX15" fmla="*/ 810613 w 1518129"/>
                <a:gd name="connsiteY15" fmla="*/ 901237 h 2116848"/>
                <a:gd name="connsiteX16" fmla="*/ 778941 w 1518129"/>
                <a:gd name="connsiteY16" fmla="*/ 121917 h 2116848"/>
                <a:gd name="connsiteX17" fmla="*/ 582042 w 1518129"/>
                <a:gd name="connsiteY17" fmla="*/ 161731 h 2116848"/>
                <a:gd name="connsiteX18" fmla="*/ 554580 w 1518129"/>
                <a:gd name="connsiteY18" fmla="*/ 1197645 h 2116848"/>
                <a:gd name="connsiteX19" fmla="*/ 419736 w 1518129"/>
                <a:gd name="connsiteY19" fmla="*/ 1153389 h 2116848"/>
                <a:gd name="connsiteX20" fmla="*/ 0 w 1518129"/>
                <a:gd name="connsiteY20" fmla="*/ 891306 h 2116848"/>
                <a:gd name="connsiteX0" fmla="*/ 0 w 1518129"/>
                <a:gd name="connsiteY0" fmla="*/ 891306 h 1987766"/>
                <a:gd name="connsiteX1" fmla="*/ 227051 w 1518129"/>
                <a:gd name="connsiteY1" fmla="*/ 1320850 h 1987766"/>
                <a:gd name="connsiteX2" fmla="*/ 462841 w 1518129"/>
                <a:gd name="connsiteY2" fmla="*/ 1655174 h 1987766"/>
                <a:gd name="connsiteX3" fmla="*/ 644540 w 1518129"/>
                <a:gd name="connsiteY3" fmla="*/ 1879748 h 1987766"/>
                <a:gd name="connsiteX4" fmla="*/ 1358227 w 1518129"/>
                <a:gd name="connsiteY4" fmla="*/ 1930484 h 1987766"/>
                <a:gd name="connsiteX5" fmla="*/ 1516859 w 1518129"/>
                <a:gd name="connsiteY5" fmla="*/ 1069958 h 1987766"/>
                <a:gd name="connsiteX6" fmla="*/ 1464891 w 1518129"/>
                <a:gd name="connsiteY6" fmla="*/ 644162 h 1987766"/>
                <a:gd name="connsiteX7" fmla="*/ 1272486 w 1518129"/>
                <a:gd name="connsiteY7" fmla="*/ 612493 h 1987766"/>
                <a:gd name="connsiteX8" fmla="*/ 1264720 w 1518129"/>
                <a:gd name="connsiteY8" fmla="*/ 911472 h 1987766"/>
                <a:gd name="connsiteX9" fmla="*/ 1252622 w 1518129"/>
                <a:gd name="connsiteY9" fmla="*/ 600743 h 1987766"/>
                <a:gd name="connsiteX10" fmla="*/ 1022817 w 1518129"/>
                <a:gd name="connsiteY10" fmla="*/ 558366 h 1987766"/>
                <a:gd name="connsiteX11" fmla="*/ 1053082 w 1518129"/>
                <a:gd name="connsiteY11" fmla="*/ 887580 h 1987766"/>
                <a:gd name="connsiteX12" fmla="*/ 1001757 w 1518129"/>
                <a:gd name="connsiteY12" fmla="*/ 557324 h 1987766"/>
                <a:gd name="connsiteX13" fmla="*/ 806783 w 1518129"/>
                <a:gd name="connsiteY13" fmla="*/ 513030 h 1987766"/>
                <a:gd name="connsiteX14" fmla="*/ 810613 w 1518129"/>
                <a:gd name="connsiteY14" fmla="*/ 901237 h 1987766"/>
                <a:gd name="connsiteX15" fmla="*/ 778941 w 1518129"/>
                <a:gd name="connsiteY15" fmla="*/ 121917 h 1987766"/>
                <a:gd name="connsiteX16" fmla="*/ 582042 w 1518129"/>
                <a:gd name="connsiteY16" fmla="*/ 161731 h 1987766"/>
                <a:gd name="connsiteX17" fmla="*/ 554580 w 1518129"/>
                <a:gd name="connsiteY17" fmla="*/ 1197645 h 1987766"/>
                <a:gd name="connsiteX18" fmla="*/ 419736 w 1518129"/>
                <a:gd name="connsiteY18" fmla="*/ 1153389 h 1987766"/>
                <a:gd name="connsiteX19" fmla="*/ 0 w 1518129"/>
                <a:gd name="connsiteY19" fmla="*/ 891306 h 1987766"/>
                <a:gd name="connsiteX0" fmla="*/ 0 w 1518129"/>
                <a:gd name="connsiteY0" fmla="*/ 891306 h 1934599"/>
                <a:gd name="connsiteX1" fmla="*/ 227051 w 1518129"/>
                <a:gd name="connsiteY1" fmla="*/ 1320850 h 1934599"/>
                <a:gd name="connsiteX2" fmla="*/ 462841 w 1518129"/>
                <a:gd name="connsiteY2" fmla="*/ 1655174 h 1934599"/>
                <a:gd name="connsiteX3" fmla="*/ 644540 w 1518129"/>
                <a:gd name="connsiteY3" fmla="*/ 1879748 h 1934599"/>
                <a:gd name="connsiteX4" fmla="*/ 1358227 w 1518129"/>
                <a:gd name="connsiteY4" fmla="*/ 1930484 h 1934599"/>
                <a:gd name="connsiteX5" fmla="*/ 1516859 w 1518129"/>
                <a:gd name="connsiteY5" fmla="*/ 1069958 h 1934599"/>
                <a:gd name="connsiteX6" fmla="*/ 1464891 w 1518129"/>
                <a:gd name="connsiteY6" fmla="*/ 644162 h 1934599"/>
                <a:gd name="connsiteX7" fmla="*/ 1272486 w 1518129"/>
                <a:gd name="connsiteY7" fmla="*/ 612493 h 1934599"/>
                <a:gd name="connsiteX8" fmla="*/ 1264720 w 1518129"/>
                <a:gd name="connsiteY8" fmla="*/ 911472 h 1934599"/>
                <a:gd name="connsiteX9" fmla="*/ 1252622 w 1518129"/>
                <a:gd name="connsiteY9" fmla="*/ 600743 h 1934599"/>
                <a:gd name="connsiteX10" fmla="*/ 1022817 w 1518129"/>
                <a:gd name="connsiteY10" fmla="*/ 558366 h 1934599"/>
                <a:gd name="connsiteX11" fmla="*/ 1053082 w 1518129"/>
                <a:gd name="connsiteY11" fmla="*/ 887580 h 1934599"/>
                <a:gd name="connsiteX12" fmla="*/ 1001757 w 1518129"/>
                <a:gd name="connsiteY12" fmla="*/ 557324 h 1934599"/>
                <a:gd name="connsiteX13" fmla="*/ 806783 w 1518129"/>
                <a:gd name="connsiteY13" fmla="*/ 513030 h 1934599"/>
                <a:gd name="connsiteX14" fmla="*/ 810613 w 1518129"/>
                <a:gd name="connsiteY14" fmla="*/ 901237 h 1934599"/>
                <a:gd name="connsiteX15" fmla="*/ 778941 w 1518129"/>
                <a:gd name="connsiteY15" fmla="*/ 121917 h 1934599"/>
                <a:gd name="connsiteX16" fmla="*/ 582042 w 1518129"/>
                <a:gd name="connsiteY16" fmla="*/ 161731 h 1934599"/>
                <a:gd name="connsiteX17" fmla="*/ 554580 w 1518129"/>
                <a:gd name="connsiteY17" fmla="*/ 1197645 h 1934599"/>
                <a:gd name="connsiteX18" fmla="*/ 419736 w 1518129"/>
                <a:gd name="connsiteY18" fmla="*/ 1153389 h 1934599"/>
                <a:gd name="connsiteX19" fmla="*/ 0 w 1518129"/>
                <a:gd name="connsiteY19" fmla="*/ 891306 h 1934599"/>
                <a:gd name="connsiteX0" fmla="*/ 0 w 1518129"/>
                <a:gd name="connsiteY0" fmla="*/ 891306 h 1914832"/>
                <a:gd name="connsiteX1" fmla="*/ 227051 w 1518129"/>
                <a:gd name="connsiteY1" fmla="*/ 1320850 h 1914832"/>
                <a:gd name="connsiteX2" fmla="*/ 462841 w 1518129"/>
                <a:gd name="connsiteY2" fmla="*/ 1655174 h 1914832"/>
                <a:gd name="connsiteX3" fmla="*/ 644540 w 1518129"/>
                <a:gd name="connsiteY3" fmla="*/ 1879748 h 1914832"/>
                <a:gd name="connsiteX4" fmla="*/ 1366786 w 1518129"/>
                <a:gd name="connsiteY4" fmla="*/ 1904807 h 1914832"/>
                <a:gd name="connsiteX5" fmla="*/ 1516859 w 1518129"/>
                <a:gd name="connsiteY5" fmla="*/ 1069958 h 1914832"/>
                <a:gd name="connsiteX6" fmla="*/ 1464891 w 1518129"/>
                <a:gd name="connsiteY6" fmla="*/ 644162 h 1914832"/>
                <a:gd name="connsiteX7" fmla="*/ 1272486 w 1518129"/>
                <a:gd name="connsiteY7" fmla="*/ 612493 h 1914832"/>
                <a:gd name="connsiteX8" fmla="*/ 1264720 w 1518129"/>
                <a:gd name="connsiteY8" fmla="*/ 911472 h 1914832"/>
                <a:gd name="connsiteX9" fmla="*/ 1252622 w 1518129"/>
                <a:gd name="connsiteY9" fmla="*/ 600743 h 1914832"/>
                <a:gd name="connsiteX10" fmla="*/ 1022817 w 1518129"/>
                <a:gd name="connsiteY10" fmla="*/ 558366 h 1914832"/>
                <a:gd name="connsiteX11" fmla="*/ 1053082 w 1518129"/>
                <a:gd name="connsiteY11" fmla="*/ 887580 h 1914832"/>
                <a:gd name="connsiteX12" fmla="*/ 1001757 w 1518129"/>
                <a:gd name="connsiteY12" fmla="*/ 557324 h 1914832"/>
                <a:gd name="connsiteX13" fmla="*/ 806783 w 1518129"/>
                <a:gd name="connsiteY13" fmla="*/ 513030 h 1914832"/>
                <a:gd name="connsiteX14" fmla="*/ 810613 w 1518129"/>
                <a:gd name="connsiteY14" fmla="*/ 901237 h 1914832"/>
                <a:gd name="connsiteX15" fmla="*/ 778941 w 1518129"/>
                <a:gd name="connsiteY15" fmla="*/ 121917 h 1914832"/>
                <a:gd name="connsiteX16" fmla="*/ 582042 w 1518129"/>
                <a:gd name="connsiteY16" fmla="*/ 161731 h 1914832"/>
                <a:gd name="connsiteX17" fmla="*/ 554580 w 1518129"/>
                <a:gd name="connsiteY17" fmla="*/ 1197645 h 1914832"/>
                <a:gd name="connsiteX18" fmla="*/ 419736 w 1518129"/>
                <a:gd name="connsiteY18" fmla="*/ 1153389 h 1914832"/>
                <a:gd name="connsiteX19" fmla="*/ 0 w 1518129"/>
                <a:gd name="connsiteY19" fmla="*/ 891306 h 1914832"/>
                <a:gd name="connsiteX0" fmla="*/ 0 w 1518129"/>
                <a:gd name="connsiteY0" fmla="*/ 891306 h 1910129"/>
                <a:gd name="connsiteX1" fmla="*/ 227051 w 1518129"/>
                <a:gd name="connsiteY1" fmla="*/ 1320850 h 1910129"/>
                <a:gd name="connsiteX2" fmla="*/ 462841 w 1518129"/>
                <a:gd name="connsiteY2" fmla="*/ 1655174 h 1910129"/>
                <a:gd name="connsiteX3" fmla="*/ 644540 w 1518129"/>
                <a:gd name="connsiteY3" fmla="*/ 1879748 h 1910129"/>
                <a:gd name="connsiteX4" fmla="*/ 1366786 w 1518129"/>
                <a:gd name="connsiteY4" fmla="*/ 1904807 h 1910129"/>
                <a:gd name="connsiteX5" fmla="*/ 1516859 w 1518129"/>
                <a:gd name="connsiteY5" fmla="*/ 1069958 h 1910129"/>
                <a:gd name="connsiteX6" fmla="*/ 1464891 w 1518129"/>
                <a:gd name="connsiteY6" fmla="*/ 644162 h 1910129"/>
                <a:gd name="connsiteX7" fmla="*/ 1272486 w 1518129"/>
                <a:gd name="connsiteY7" fmla="*/ 612493 h 1910129"/>
                <a:gd name="connsiteX8" fmla="*/ 1264720 w 1518129"/>
                <a:gd name="connsiteY8" fmla="*/ 911472 h 1910129"/>
                <a:gd name="connsiteX9" fmla="*/ 1252622 w 1518129"/>
                <a:gd name="connsiteY9" fmla="*/ 600743 h 1910129"/>
                <a:gd name="connsiteX10" fmla="*/ 1022817 w 1518129"/>
                <a:gd name="connsiteY10" fmla="*/ 558366 h 1910129"/>
                <a:gd name="connsiteX11" fmla="*/ 1053082 w 1518129"/>
                <a:gd name="connsiteY11" fmla="*/ 887580 h 1910129"/>
                <a:gd name="connsiteX12" fmla="*/ 1001757 w 1518129"/>
                <a:gd name="connsiteY12" fmla="*/ 557324 h 1910129"/>
                <a:gd name="connsiteX13" fmla="*/ 806783 w 1518129"/>
                <a:gd name="connsiteY13" fmla="*/ 513030 h 1910129"/>
                <a:gd name="connsiteX14" fmla="*/ 810613 w 1518129"/>
                <a:gd name="connsiteY14" fmla="*/ 901237 h 1910129"/>
                <a:gd name="connsiteX15" fmla="*/ 778941 w 1518129"/>
                <a:gd name="connsiteY15" fmla="*/ 121917 h 1910129"/>
                <a:gd name="connsiteX16" fmla="*/ 582042 w 1518129"/>
                <a:gd name="connsiteY16" fmla="*/ 161731 h 1910129"/>
                <a:gd name="connsiteX17" fmla="*/ 554580 w 1518129"/>
                <a:gd name="connsiteY17" fmla="*/ 1197645 h 1910129"/>
                <a:gd name="connsiteX18" fmla="*/ 419736 w 1518129"/>
                <a:gd name="connsiteY18" fmla="*/ 1153389 h 1910129"/>
                <a:gd name="connsiteX19" fmla="*/ 0 w 1518129"/>
                <a:gd name="connsiteY19" fmla="*/ 891306 h 1910129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10576"/>
                <a:gd name="connsiteX1" fmla="*/ 227051 w 1518129"/>
                <a:gd name="connsiteY1" fmla="*/ 1320850 h 1910576"/>
                <a:gd name="connsiteX2" fmla="*/ 462841 w 1518129"/>
                <a:gd name="connsiteY2" fmla="*/ 1655174 h 1910576"/>
                <a:gd name="connsiteX3" fmla="*/ 655952 w 1518129"/>
                <a:gd name="connsiteY3" fmla="*/ 1885455 h 1910576"/>
                <a:gd name="connsiteX4" fmla="*/ 1366786 w 1518129"/>
                <a:gd name="connsiteY4" fmla="*/ 1899100 h 1910576"/>
                <a:gd name="connsiteX5" fmla="*/ 1516859 w 1518129"/>
                <a:gd name="connsiteY5" fmla="*/ 1069958 h 1910576"/>
                <a:gd name="connsiteX6" fmla="*/ 1464891 w 1518129"/>
                <a:gd name="connsiteY6" fmla="*/ 644162 h 1910576"/>
                <a:gd name="connsiteX7" fmla="*/ 1272486 w 1518129"/>
                <a:gd name="connsiteY7" fmla="*/ 612493 h 1910576"/>
                <a:gd name="connsiteX8" fmla="*/ 1264720 w 1518129"/>
                <a:gd name="connsiteY8" fmla="*/ 911472 h 1910576"/>
                <a:gd name="connsiteX9" fmla="*/ 1252622 w 1518129"/>
                <a:gd name="connsiteY9" fmla="*/ 600743 h 1910576"/>
                <a:gd name="connsiteX10" fmla="*/ 1022817 w 1518129"/>
                <a:gd name="connsiteY10" fmla="*/ 558366 h 1910576"/>
                <a:gd name="connsiteX11" fmla="*/ 1053082 w 1518129"/>
                <a:gd name="connsiteY11" fmla="*/ 887580 h 1910576"/>
                <a:gd name="connsiteX12" fmla="*/ 1001757 w 1518129"/>
                <a:gd name="connsiteY12" fmla="*/ 557324 h 1910576"/>
                <a:gd name="connsiteX13" fmla="*/ 806783 w 1518129"/>
                <a:gd name="connsiteY13" fmla="*/ 513030 h 1910576"/>
                <a:gd name="connsiteX14" fmla="*/ 810613 w 1518129"/>
                <a:gd name="connsiteY14" fmla="*/ 901237 h 1910576"/>
                <a:gd name="connsiteX15" fmla="*/ 778941 w 1518129"/>
                <a:gd name="connsiteY15" fmla="*/ 121917 h 1910576"/>
                <a:gd name="connsiteX16" fmla="*/ 582042 w 1518129"/>
                <a:gd name="connsiteY16" fmla="*/ 161731 h 1910576"/>
                <a:gd name="connsiteX17" fmla="*/ 554580 w 1518129"/>
                <a:gd name="connsiteY17" fmla="*/ 1197645 h 1910576"/>
                <a:gd name="connsiteX18" fmla="*/ 419736 w 1518129"/>
                <a:gd name="connsiteY18" fmla="*/ 1153389 h 1910576"/>
                <a:gd name="connsiteX19" fmla="*/ 0 w 1518129"/>
                <a:gd name="connsiteY19" fmla="*/ 891306 h 1910576"/>
                <a:gd name="connsiteX0" fmla="*/ 0 w 1518129"/>
                <a:gd name="connsiteY0" fmla="*/ 891306 h 1918220"/>
                <a:gd name="connsiteX1" fmla="*/ 227051 w 1518129"/>
                <a:gd name="connsiteY1" fmla="*/ 1320850 h 1918220"/>
                <a:gd name="connsiteX2" fmla="*/ 462841 w 1518129"/>
                <a:gd name="connsiteY2" fmla="*/ 1655174 h 1918220"/>
                <a:gd name="connsiteX3" fmla="*/ 670217 w 1518129"/>
                <a:gd name="connsiteY3" fmla="*/ 1896868 h 1918220"/>
                <a:gd name="connsiteX4" fmla="*/ 1366786 w 1518129"/>
                <a:gd name="connsiteY4" fmla="*/ 1899100 h 1918220"/>
                <a:gd name="connsiteX5" fmla="*/ 1516859 w 1518129"/>
                <a:gd name="connsiteY5" fmla="*/ 1069958 h 1918220"/>
                <a:gd name="connsiteX6" fmla="*/ 1464891 w 1518129"/>
                <a:gd name="connsiteY6" fmla="*/ 644162 h 1918220"/>
                <a:gd name="connsiteX7" fmla="*/ 1272486 w 1518129"/>
                <a:gd name="connsiteY7" fmla="*/ 612493 h 1918220"/>
                <a:gd name="connsiteX8" fmla="*/ 1264720 w 1518129"/>
                <a:gd name="connsiteY8" fmla="*/ 911472 h 1918220"/>
                <a:gd name="connsiteX9" fmla="*/ 1252622 w 1518129"/>
                <a:gd name="connsiteY9" fmla="*/ 600743 h 1918220"/>
                <a:gd name="connsiteX10" fmla="*/ 1022817 w 1518129"/>
                <a:gd name="connsiteY10" fmla="*/ 558366 h 1918220"/>
                <a:gd name="connsiteX11" fmla="*/ 1053082 w 1518129"/>
                <a:gd name="connsiteY11" fmla="*/ 887580 h 1918220"/>
                <a:gd name="connsiteX12" fmla="*/ 1001757 w 1518129"/>
                <a:gd name="connsiteY12" fmla="*/ 557324 h 1918220"/>
                <a:gd name="connsiteX13" fmla="*/ 806783 w 1518129"/>
                <a:gd name="connsiteY13" fmla="*/ 513030 h 1918220"/>
                <a:gd name="connsiteX14" fmla="*/ 810613 w 1518129"/>
                <a:gd name="connsiteY14" fmla="*/ 901237 h 1918220"/>
                <a:gd name="connsiteX15" fmla="*/ 778941 w 1518129"/>
                <a:gd name="connsiteY15" fmla="*/ 121917 h 1918220"/>
                <a:gd name="connsiteX16" fmla="*/ 582042 w 1518129"/>
                <a:gd name="connsiteY16" fmla="*/ 161731 h 1918220"/>
                <a:gd name="connsiteX17" fmla="*/ 554580 w 1518129"/>
                <a:gd name="connsiteY17" fmla="*/ 1197645 h 1918220"/>
                <a:gd name="connsiteX18" fmla="*/ 419736 w 1518129"/>
                <a:gd name="connsiteY18" fmla="*/ 1153389 h 1918220"/>
                <a:gd name="connsiteX19" fmla="*/ 0 w 1518129"/>
                <a:gd name="connsiteY19" fmla="*/ 891306 h 1918220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0789"/>
                <a:gd name="connsiteX1" fmla="*/ 227051 w 1518129"/>
                <a:gd name="connsiteY1" fmla="*/ 1320850 h 1900789"/>
                <a:gd name="connsiteX2" fmla="*/ 462841 w 1518129"/>
                <a:gd name="connsiteY2" fmla="*/ 1655174 h 1900789"/>
                <a:gd name="connsiteX3" fmla="*/ 670217 w 1518129"/>
                <a:gd name="connsiteY3" fmla="*/ 1896868 h 1900789"/>
                <a:gd name="connsiteX4" fmla="*/ 1366786 w 1518129"/>
                <a:gd name="connsiteY4" fmla="*/ 1899100 h 1900789"/>
                <a:gd name="connsiteX5" fmla="*/ 1516859 w 1518129"/>
                <a:gd name="connsiteY5" fmla="*/ 1069958 h 1900789"/>
                <a:gd name="connsiteX6" fmla="*/ 1464891 w 1518129"/>
                <a:gd name="connsiteY6" fmla="*/ 644162 h 1900789"/>
                <a:gd name="connsiteX7" fmla="*/ 1272486 w 1518129"/>
                <a:gd name="connsiteY7" fmla="*/ 612493 h 1900789"/>
                <a:gd name="connsiteX8" fmla="*/ 1264720 w 1518129"/>
                <a:gd name="connsiteY8" fmla="*/ 911472 h 1900789"/>
                <a:gd name="connsiteX9" fmla="*/ 1252622 w 1518129"/>
                <a:gd name="connsiteY9" fmla="*/ 600743 h 1900789"/>
                <a:gd name="connsiteX10" fmla="*/ 1022817 w 1518129"/>
                <a:gd name="connsiteY10" fmla="*/ 558366 h 1900789"/>
                <a:gd name="connsiteX11" fmla="*/ 1053082 w 1518129"/>
                <a:gd name="connsiteY11" fmla="*/ 887580 h 1900789"/>
                <a:gd name="connsiteX12" fmla="*/ 1001757 w 1518129"/>
                <a:gd name="connsiteY12" fmla="*/ 557324 h 1900789"/>
                <a:gd name="connsiteX13" fmla="*/ 806783 w 1518129"/>
                <a:gd name="connsiteY13" fmla="*/ 513030 h 1900789"/>
                <a:gd name="connsiteX14" fmla="*/ 810613 w 1518129"/>
                <a:gd name="connsiteY14" fmla="*/ 901237 h 1900789"/>
                <a:gd name="connsiteX15" fmla="*/ 778941 w 1518129"/>
                <a:gd name="connsiteY15" fmla="*/ 121917 h 1900789"/>
                <a:gd name="connsiteX16" fmla="*/ 582042 w 1518129"/>
                <a:gd name="connsiteY16" fmla="*/ 161731 h 1900789"/>
                <a:gd name="connsiteX17" fmla="*/ 554580 w 1518129"/>
                <a:gd name="connsiteY17" fmla="*/ 1197645 h 1900789"/>
                <a:gd name="connsiteX18" fmla="*/ 419736 w 1518129"/>
                <a:gd name="connsiteY18" fmla="*/ 1153389 h 1900789"/>
                <a:gd name="connsiteX19" fmla="*/ 0 w 1518129"/>
                <a:gd name="connsiteY19" fmla="*/ 891306 h 1900789"/>
                <a:gd name="connsiteX0" fmla="*/ 0 w 1518129"/>
                <a:gd name="connsiteY0" fmla="*/ 891306 h 1899182"/>
                <a:gd name="connsiteX1" fmla="*/ 227051 w 1518129"/>
                <a:gd name="connsiteY1" fmla="*/ 1320850 h 1899182"/>
                <a:gd name="connsiteX2" fmla="*/ 462841 w 1518129"/>
                <a:gd name="connsiteY2" fmla="*/ 1655174 h 1899182"/>
                <a:gd name="connsiteX3" fmla="*/ 670217 w 1518129"/>
                <a:gd name="connsiteY3" fmla="*/ 1896868 h 1899182"/>
                <a:gd name="connsiteX4" fmla="*/ 1366786 w 1518129"/>
                <a:gd name="connsiteY4" fmla="*/ 1899100 h 1899182"/>
                <a:gd name="connsiteX5" fmla="*/ 1516859 w 1518129"/>
                <a:gd name="connsiteY5" fmla="*/ 1069958 h 1899182"/>
                <a:gd name="connsiteX6" fmla="*/ 1464891 w 1518129"/>
                <a:gd name="connsiteY6" fmla="*/ 644162 h 1899182"/>
                <a:gd name="connsiteX7" fmla="*/ 1272486 w 1518129"/>
                <a:gd name="connsiteY7" fmla="*/ 612493 h 1899182"/>
                <a:gd name="connsiteX8" fmla="*/ 1264720 w 1518129"/>
                <a:gd name="connsiteY8" fmla="*/ 911472 h 1899182"/>
                <a:gd name="connsiteX9" fmla="*/ 1252622 w 1518129"/>
                <a:gd name="connsiteY9" fmla="*/ 600743 h 1899182"/>
                <a:gd name="connsiteX10" fmla="*/ 1022817 w 1518129"/>
                <a:gd name="connsiteY10" fmla="*/ 558366 h 1899182"/>
                <a:gd name="connsiteX11" fmla="*/ 1053082 w 1518129"/>
                <a:gd name="connsiteY11" fmla="*/ 887580 h 1899182"/>
                <a:gd name="connsiteX12" fmla="*/ 1001757 w 1518129"/>
                <a:gd name="connsiteY12" fmla="*/ 557324 h 1899182"/>
                <a:gd name="connsiteX13" fmla="*/ 806783 w 1518129"/>
                <a:gd name="connsiteY13" fmla="*/ 513030 h 1899182"/>
                <a:gd name="connsiteX14" fmla="*/ 810613 w 1518129"/>
                <a:gd name="connsiteY14" fmla="*/ 901237 h 1899182"/>
                <a:gd name="connsiteX15" fmla="*/ 778941 w 1518129"/>
                <a:gd name="connsiteY15" fmla="*/ 121917 h 1899182"/>
                <a:gd name="connsiteX16" fmla="*/ 582042 w 1518129"/>
                <a:gd name="connsiteY16" fmla="*/ 161731 h 1899182"/>
                <a:gd name="connsiteX17" fmla="*/ 554580 w 1518129"/>
                <a:gd name="connsiteY17" fmla="*/ 1197645 h 1899182"/>
                <a:gd name="connsiteX18" fmla="*/ 419736 w 1518129"/>
                <a:gd name="connsiteY18" fmla="*/ 1153389 h 1899182"/>
                <a:gd name="connsiteX19" fmla="*/ 0 w 1518129"/>
                <a:gd name="connsiteY19" fmla="*/ 891306 h 1899182"/>
                <a:gd name="connsiteX0" fmla="*/ 0 w 1518129"/>
                <a:gd name="connsiteY0" fmla="*/ 891306 h 1898397"/>
                <a:gd name="connsiteX1" fmla="*/ 227051 w 1518129"/>
                <a:gd name="connsiteY1" fmla="*/ 1320850 h 1898397"/>
                <a:gd name="connsiteX2" fmla="*/ 462841 w 1518129"/>
                <a:gd name="connsiteY2" fmla="*/ 1655174 h 1898397"/>
                <a:gd name="connsiteX3" fmla="*/ 670217 w 1518129"/>
                <a:gd name="connsiteY3" fmla="*/ 1896868 h 1898397"/>
                <a:gd name="connsiteX4" fmla="*/ 1366786 w 1518129"/>
                <a:gd name="connsiteY4" fmla="*/ 1893394 h 1898397"/>
                <a:gd name="connsiteX5" fmla="*/ 1516859 w 1518129"/>
                <a:gd name="connsiteY5" fmla="*/ 1069958 h 1898397"/>
                <a:gd name="connsiteX6" fmla="*/ 1464891 w 1518129"/>
                <a:gd name="connsiteY6" fmla="*/ 644162 h 1898397"/>
                <a:gd name="connsiteX7" fmla="*/ 1272486 w 1518129"/>
                <a:gd name="connsiteY7" fmla="*/ 612493 h 1898397"/>
                <a:gd name="connsiteX8" fmla="*/ 1264720 w 1518129"/>
                <a:gd name="connsiteY8" fmla="*/ 911472 h 1898397"/>
                <a:gd name="connsiteX9" fmla="*/ 1252622 w 1518129"/>
                <a:gd name="connsiteY9" fmla="*/ 600743 h 1898397"/>
                <a:gd name="connsiteX10" fmla="*/ 1022817 w 1518129"/>
                <a:gd name="connsiteY10" fmla="*/ 558366 h 1898397"/>
                <a:gd name="connsiteX11" fmla="*/ 1053082 w 1518129"/>
                <a:gd name="connsiteY11" fmla="*/ 887580 h 1898397"/>
                <a:gd name="connsiteX12" fmla="*/ 1001757 w 1518129"/>
                <a:gd name="connsiteY12" fmla="*/ 557324 h 1898397"/>
                <a:gd name="connsiteX13" fmla="*/ 806783 w 1518129"/>
                <a:gd name="connsiteY13" fmla="*/ 513030 h 1898397"/>
                <a:gd name="connsiteX14" fmla="*/ 810613 w 1518129"/>
                <a:gd name="connsiteY14" fmla="*/ 901237 h 1898397"/>
                <a:gd name="connsiteX15" fmla="*/ 778941 w 1518129"/>
                <a:gd name="connsiteY15" fmla="*/ 121917 h 1898397"/>
                <a:gd name="connsiteX16" fmla="*/ 582042 w 1518129"/>
                <a:gd name="connsiteY16" fmla="*/ 161731 h 1898397"/>
                <a:gd name="connsiteX17" fmla="*/ 554580 w 1518129"/>
                <a:gd name="connsiteY17" fmla="*/ 1197645 h 1898397"/>
                <a:gd name="connsiteX18" fmla="*/ 419736 w 1518129"/>
                <a:gd name="connsiteY18" fmla="*/ 1153389 h 1898397"/>
                <a:gd name="connsiteX19" fmla="*/ 0 w 1518129"/>
                <a:gd name="connsiteY19" fmla="*/ 891306 h 1898397"/>
                <a:gd name="connsiteX0" fmla="*/ 0 w 1518129"/>
                <a:gd name="connsiteY0" fmla="*/ 891306 h 2083506"/>
                <a:gd name="connsiteX1" fmla="*/ 227051 w 1518129"/>
                <a:gd name="connsiteY1" fmla="*/ 1320850 h 2083506"/>
                <a:gd name="connsiteX2" fmla="*/ 462841 w 1518129"/>
                <a:gd name="connsiteY2" fmla="*/ 1655174 h 2083506"/>
                <a:gd name="connsiteX3" fmla="*/ 685760 w 1518129"/>
                <a:gd name="connsiteY3" fmla="*/ 2083377 h 2083506"/>
                <a:gd name="connsiteX4" fmla="*/ 1366786 w 1518129"/>
                <a:gd name="connsiteY4" fmla="*/ 1893394 h 2083506"/>
                <a:gd name="connsiteX5" fmla="*/ 1516859 w 1518129"/>
                <a:gd name="connsiteY5" fmla="*/ 1069958 h 2083506"/>
                <a:gd name="connsiteX6" fmla="*/ 1464891 w 1518129"/>
                <a:gd name="connsiteY6" fmla="*/ 644162 h 2083506"/>
                <a:gd name="connsiteX7" fmla="*/ 1272486 w 1518129"/>
                <a:gd name="connsiteY7" fmla="*/ 612493 h 2083506"/>
                <a:gd name="connsiteX8" fmla="*/ 1264720 w 1518129"/>
                <a:gd name="connsiteY8" fmla="*/ 911472 h 2083506"/>
                <a:gd name="connsiteX9" fmla="*/ 1252622 w 1518129"/>
                <a:gd name="connsiteY9" fmla="*/ 600743 h 2083506"/>
                <a:gd name="connsiteX10" fmla="*/ 1022817 w 1518129"/>
                <a:gd name="connsiteY10" fmla="*/ 558366 h 2083506"/>
                <a:gd name="connsiteX11" fmla="*/ 1053082 w 1518129"/>
                <a:gd name="connsiteY11" fmla="*/ 887580 h 2083506"/>
                <a:gd name="connsiteX12" fmla="*/ 1001757 w 1518129"/>
                <a:gd name="connsiteY12" fmla="*/ 557324 h 2083506"/>
                <a:gd name="connsiteX13" fmla="*/ 806783 w 1518129"/>
                <a:gd name="connsiteY13" fmla="*/ 513030 h 2083506"/>
                <a:gd name="connsiteX14" fmla="*/ 810613 w 1518129"/>
                <a:gd name="connsiteY14" fmla="*/ 901237 h 2083506"/>
                <a:gd name="connsiteX15" fmla="*/ 778941 w 1518129"/>
                <a:gd name="connsiteY15" fmla="*/ 121917 h 2083506"/>
                <a:gd name="connsiteX16" fmla="*/ 582042 w 1518129"/>
                <a:gd name="connsiteY16" fmla="*/ 161731 h 2083506"/>
                <a:gd name="connsiteX17" fmla="*/ 554580 w 1518129"/>
                <a:gd name="connsiteY17" fmla="*/ 1197645 h 2083506"/>
                <a:gd name="connsiteX18" fmla="*/ 419736 w 1518129"/>
                <a:gd name="connsiteY18" fmla="*/ 1153389 h 2083506"/>
                <a:gd name="connsiteX19" fmla="*/ 0 w 1518129"/>
                <a:gd name="connsiteY19" fmla="*/ 891306 h 2083506"/>
                <a:gd name="connsiteX0" fmla="*/ 0 w 1518129"/>
                <a:gd name="connsiteY0" fmla="*/ 891306 h 2087673"/>
                <a:gd name="connsiteX1" fmla="*/ 227051 w 1518129"/>
                <a:gd name="connsiteY1" fmla="*/ 1320850 h 2087673"/>
                <a:gd name="connsiteX2" fmla="*/ 462841 w 1518129"/>
                <a:gd name="connsiteY2" fmla="*/ 1655174 h 2087673"/>
                <a:gd name="connsiteX3" fmla="*/ 685760 w 1518129"/>
                <a:gd name="connsiteY3" fmla="*/ 2083377 h 2087673"/>
                <a:gd name="connsiteX4" fmla="*/ 1304616 w 1518129"/>
                <a:gd name="connsiteY4" fmla="*/ 2087673 h 2087673"/>
                <a:gd name="connsiteX5" fmla="*/ 1516859 w 1518129"/>
                <a:gd name="connsiteY5" fmla="*/ 1069958 h 2087673"/>
                <a:gd name="connsiteX6" fmla="*/ 1464891 w 1518129"/>
                <a:gd name="connsiteY6" fmla="*/ 644162 h 2087673"/>
                <a:gd name="connsiteX7" fmla="*/ 1272486 w 1518129"/>
                <a:gd name="connsiteY7" fmla="*/ 612493 h 2087673"/>
                <a:gd name="connsiteX8" fmla="*/ 1264720 w 1518129"/>
                <a:gd name="connsiteY8" fmla="*/ 911472 h 2087673"/>
                <a:gd name="connsiteX9" fmla="*/ 1252622 w 1518129"/>
                <a:gd name="connsiteY9" fmla="*/ 600743 h 2087673"/>
                <a:gd name="connsiteX10" fmla="*/ 1022817 w 1518129"/>
                <a:gd name="connsiteY10" fmla="*/ 558366 h 2087673"/>
                <a:gd name="connsiteX11" fmla="*/ 1053082 w 1518129"/>
                <a:gd name="connsiteY11" fmla="*/ 887580 h 2087673"/>
                <a:gd name="connsiteX12" fmla="*/ 1001757 w 1518129"/>
                <a:gd name="connsiteY12" fmla="*/ 557324 h 2087673"/>
                <a:gd name="connsiteX13" fmla="*/ 806783 w 1518129"/>
                <a:gd name="connsiteY13" fmla="*/ 513030 h 2087673"/>
                <a:gd name="connsiteX14" fmla="*/ 810613 w 1518129"/>
                <a:gd name="connsiteY14" fmla="*/ 901237 h 2087673"/>
                <a:gd name="connsiteX15" fmla="*/ 778941 w 1518129"/>
                <a:gd name="connsiteY15" fmla="*/ 121917 h 2087673"/>
                <a:gd name="connsiteX16" fmla="*/ 582042 w 1518129"/>
                <a:gd name="connsiteY16" fmla="*/ 161731 h 2087673"/>
                <a:gd name="connsiteX17" fmla="*/ 554580 w 1518129"/>
                <a:gd name="connsiteY17" fmla="*/ 1197645 h 2087673"/>
                <a:gd name="connsiteX18" fmla="*/ 419736 w 1518129"/>
                <a:gd name="connsiteY18" fmla="*/ 1153389 h 2087673"/>
                <a:gd name="connsiteX19" fmla="*/ 0 w 1518129"/>
                <a:gd name="connsiteY19" fmla="*/ 891306 h 208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18129" h="2087673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45749" y="2041189"/>
                    <a:pt x="685760" y="2083377"/>
                  </a:cubicBezTo>
                  <a:cubicBezTo>
                    <a:pt x="889200" y="2089319"/>
                    <a:pt x="1008846" y="2083505"/>
                    <a:pt x="1304616" y="2087673"/>
                  </a:cubicBezTo>
                  <a:cubicBezTo>
                    <a:pt x="1468370" y="1792044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3" name="Graphic 5343">
            <a:extLst>
              <a:ext uri="{FF2B5EF4-FFF2-40B4-BE49-F238E27FC236}">
                <a16:creationId xmlns:a16="http://schemas.microsoft.com/office/drawing/2014/main" id="{2B82E94A-0B11-49A6-8210-5F3321E36C7D}"/>
              </a:ext>
            </a:extLst>
          </p:cNvPr>
          <p:cNvGrpSpPr/>
          <p:nvPr/>
        </p:nvGrpSpPr>
        <p:grpSpPr>
          <a:xfrm>
            <a:off x="9839614" y="5189910"/>
            <a:ext cx="279070" cy="1265321"/>
            <a:chOff x="7783270" y="3992865"/>
            <a:chExt cx="267645" cy="1213522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3564596-6CBB-4FA2-85BC-10644BCFDE2A}"/>
                </a:ext>
              </a:extLst>
            </p:cNvPr>
            <p:cNvSpPr/>
            <p:nvPr/>
          </p:nvSpPr>
          <p:spPr>
            <a:xfrm>
              <a:off x="7783287" y="4105294"/>
              <a:ext cx="190501" cy="990600"/>
            </a:xfrm>
            <a:custGeom>
              <a:avLst/>
              <a:gdLst>
                <a:gd name="connsiteX0" fmla="*/ 155734 w 190500"/>
                <a:gd name="connsiteY0" fmla="*/ 973931 h 990600"/>
                <a:gd name="connsiteX1" fmla="*/ 21431 w 190500"/>
                <a:gd name="connsiteY1" fmla="*/ 970121 h 990600"/>
                <a:gd name="connsiteX2" fmla="*/ 43339 w 190500"/>
                <a:gd name="connsiteY2" fmla="*/ 21431 h 990600"/>
                <a:gd name="connsiteX3" fmla="*/ 177641 w 190500"/>
                <a:gd name="connsiteY3" fmla="*/ 25241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" h="990600">
                  <a:moveTo>
                    <a:pt x="155734" y="973931"/>
                  </a:moveTo>
                  <a:lnTo>
                    <a:pt x="21431" y="970121"/>
                  </a:lnTo>
                  <a:lnTo>
                    <a:pt x="43339" y="21431"/>
                  </a:lnTo>
                  <a:lnTo>
                    <a:pt x="177641" y="25241"/>
                  </a:ln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6E95B2B-81D9-47D6-A02C-924A8CEA7DD0}"/>
                </a:ext>
              </a:extLst>
            </p:cNvPr>
            <p:cNvSpPr/>
            <p:nvPr/>
          </p:nvSpPr>
          <p:spPr>
            <a:xfrm>
              <a:off x="7831864" y="3992865"/>
              <a:ext cx="123825" cy="152400"/>
            </a:xfrm>
            <a:custGeom>
              <a:avLst/>
              <a:gdLst>
                <a:gd name="connsiteX0" fmla="*/ 66199 w 123825"/>
                <a:gd name="connsiteY0" fmla="*/ 21467 h 152400"/>
                <a:gd name="connsiteX1" fmla="*/ 66199 w 123825"/>
                <a:gd name="connsiteY1" fmla="*/ 21467 h 152400"/>
                <a:gd name="connsiteX2" fmla="*/ 24289 w 123825"/>
                <a:gd name="connsiteY2" fmla="*/ 61472 h 152400"/>
                <a:gd name="connsiteX3" fmla="*/ 21431 w 123825"/>
                <a:gd name="connsiteY3" fmla="*/ 134815 h 152400"/>
                <a:gd name="connsiteX4" fmla="*/ 102394 w 123825"/>
                <a:gd name="connsiteY4" fmla="*/ 137672 h 152400"/>
                <a:gd name="connsiteX5" fmla="*/ 105251 w 123825"/>
                <a:gd name="connsiteY5" fmla="*/ 64330 h 152400"/>
                <a:gd name="connsiteX6" fmla="*/ 66199 w 123825"/>
                <a:gd name="connsiteY6" fmla="*/ 2146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152400">
                  <a:moveTo>
                    <a:pt x="66199" y="21467"/>
                  </a:moveTo>
                  <a:lnTo>
                    <a:pt x="66199" y="21467"/>
                  </a:lnTo>
                  <a:cubicBezTo>
                    <a:pt x="44291" y="20515"/>
                    <a:pt x="25241" y="38612"/>
                    <a:pt x="24289" y="61472"/>
                  </a:cubicBezTo>
                  <a:lnTo>
                    <a:pt x="21431" y="134815"/>
                  </a:lnTo>
                  <a:lnTo>
                    <a:pt x="102394" y="137672"/>
                  </a:lnTo>
                  <a:lnTo>
                    <a:pt x="105251" y="64330"/>
                  </a:lnTo>
                  <a:cubicBezTo>
                    <a:pt x="106204" y="40517"/>
                    <a:pt x="89059" y="22420"/>
                    <a:pt x="66199" y="21467"/>
                  </a:cubicBezTo>
                  <a:close/>
                </a:path>
              </a:pathLst>
            </a:custGeom>
            <a:solidFill>
              <a:schemeClr val="bg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73ADFFB-E863-4259-91F6-9B306AB46B17}"/>
                </a:ext>
              </a:extLst>
            </p:cNvPr>
            <p:cNvSpPr/>
            <p:nvPr/>
          </p:nvSpPr>
          <p:spPr>
            <a:xfrm>
              <a:off x="7783270" y="5053987"/>
              <a:ext cx="171451" cy="152400"/>
            </a:xfrm>
            <a:custGeom>
              <a:avLst/>
              <a:gdLst>
                <a:gd name="connsiteX0" fmla="*/ 21431 w 171450"/>
                <a:gd name="connsiteY0" fmla="*/ 21431 h 152400"/>
                <a:gd name="connsiteX1" fmla="*/ 61436 w 171450"/>
                <a:gd name="connsiteY1" fmla="*/ 118586 h 152400"/>
                <a:gd name="connsiteX2" fmla="*/ 109061 w 171450"/>
                <a:gd name="connsiteY2" fmla="*/ 119539 h 152400"/>
                <a:gd name="connsiteX3" fmla="*/ 154781 w 171450"/>
                <a:gd name="connsiteY3" fmla="*/ 25241 h 152400"/>
                <a:gd name="connsiteX4" fmla="*/ 21431 w 171450"/>
                <a:gd name="connsiteY4" fmla="*/ 21431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21431" y="21431"/>
                  </a:moveTo>
                  <a:lnTo>
                    <a:pt x="61436" y="118586"/>
                  </a:lnTo>
                  <a:cubicBezTo>
                    <a:pt x="70009" y="139541"/>
                    <a:pt x="99536" y="140494"/>
                    <a:pt x="109061" y="119539"/>
                  </a:cubicBezTo>
                  <a:lnTo>
                    <a:pt x="154781" y="25241"/>
                  </a:lnTo>
                  <a:lnTo>
                    <a:pt x="21431" y="214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EC6350CB-3962-4B5B-808A-A32F273BF49E}"/>
                </a:ext>
              </a:extLst>
            </p:cNvPr>
            <p:cNvSpPr/>
            <p:nvPr/>
          </p:nvSpPr>
          <p:spPr>
            <a:xfrm>
              <a:off x="7812789" y="4156731"/>
              <a:ext cx="238126" cy="314325"/>
            </a:xfrm>
            <a:custGeom>
              <a:avLst/>
              <a:gdLst>
                <a:gd name="connsiteX0" fmla="*/ 21431 w 238125"/>
                <a:gd name="connsiteY0" fmla="*/ 21431 h 314325"/>
                <a:gd name="connsiteX1" fmla="*/ 164306 w 238125"/>
                <a:gd name="connsiteY1" fmla="*/ 23336 h 314325"/>
                <a:gd name="connsiteX2" fmla="*/ 224314 w 238125"/>
                <a:gd name="connsiteY2" fmla="*/ 100489 h 314325"/>
                <a:gd name="connsiteX3" fmla="*/ 218599 w 238125"/>
                <a:gd name="connsiteY3" fmla="*/ 297656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314325">
                  <a:moveTo>
                    <a:pt x="21431" y="21431"/>
                  </a:moveTo>
                  <a:lnTo>
                    <a:pt x="164306" y="23336"/>
                  </a:lnTo>
                  <a:cubicBezTo>
                    <a:pt x="198596" y="24289"/>
                    <a:pt x="226219" y="58579"/>
                    <a:pt x="224314" y="100489"/>
                  </a:cubicBezTo>
                  <a:lnTo>
                    <a:pt x="218599" y="297656"/>
                  </a:lnTo>
                </a:path>
              </a:pathLst>
            </a:custGeom>
            <a:noFill/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4FC8C018-EEE0-4EBD-8DB7-2BD5528AC1AF}"/>
              </a:ext>
            </a:extLst>
          </p:cNvPr>
          <p:cNvGrpSpPr/>
          <p:nvPr/>
        </p:nvGrpSpPr>
        <p:grpSpPr>
          <a:xfrm>
            <a:off x="4943081" y="2779360"/>
            <a:ext cx="3485641" cy="1456062"/>
            <a:chOff x="434509" y="3232290"/>
            <a:chExt cx="7866058" cy="3285899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4853CD91-56B7-431C-B55F-2BFB0EF13C7F}"/>
                </a:ext>
              </a:extLst>
            </p:cNvPr>
            <p:cNvGrpSpPr/>
            <p:nvPr/>
          </p:nvGrpSpPr>
          <p:grpSpPr>
            <a:xfrm>
              <a:off x="1228213" y="4040210"/>
              <a:ext cx="1808461" cy="1234920"/>
              <a:chOff x="3366914" y="2916559"/>
              <a:chExt cx="2424286" cy="1655441"/>
            </a:xfrm>
          </p:grpSpPr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5C357B34-7E4F-491C-B058-F2B73B0B5E87}"/>
                  </a:ext>
                </a:extLst>
              </p:cNvPr>
              <p:cNvSpPr/>
              <p:nvPr/>
            </p:nvSpPr>
            <p:spPr>
              <a:xfrm>
                <a:off x="3366914" y="3203451"/>
                <a:ext cx="2424286" cy="1296143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4D2D14D1-93FA-402F-9C5E-88DA4AA67684}"/>
                  </a:ext>
                </a:extLst>
              </p:cNvPr>
              <p:cNvSpPr/>
              <p:nvPr/>
            </p:nvSpPr>
            <p:spPr>
              <a:xfrm>
                <a:off x="3419872" y="3140968"/>
                <a:ext cx="2304256" cy="1296143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2" name="Rectangle 3">
                <a:extLst>
                  <a:ext uri="{FF2B5EF4-FFF2-40B4-BE49-F238E27FC236}">
                    <a16:creationId xmlns:a16="http://schemas.microsoft.com/office/drawing/2014/main" id="{295C9166-BD25-47B1-A14F-C0FDDCA4EBDE}"/>
                  </a:ext>
                </a:extLst>
              </p:cNvPr>
              <p:cNvSpPr/>
              <p:nvPr/>
            </p:nvSpPr>
            <p:spPr>
              <a:xfrm>
                <a:off x="4572000" y="2916559"/>
                <a:ext cx="1080120" cy="1520552"/>
              </a:xfrm>
              <a:custGeom>
                <a:avLst/>
                <a:gdLst>
                  <a:gd name="connsiteX0" fmla="*/ 0 w 1080120"/>
                  <a:gd name="connsiteY0" fmla="*/ 0 h 1368152"/>
                  <a:gd name="connsiteX1" fmla="*/ 1080120 w 1080120"/>
                  <a:gd name="connsiteY1" fmla="*/ 0 h 1368152"/>
                  <a:gd name="connsiteX2" fmla="*/ 1080120 w 1080120"/>
                  <a:gd name="connsiteY2" fmla="*/ 1368152 h 1368152"/>
                  <a:gd name="connsiteX3" fmla="*/ 0 w 1080120"/>
                  <a:gd name="connsiteY3" fmla="*/ 1368152 h 1368152"/>
                  <a:gd name="connsiteX4" fmla="*/ 0 w 1080120"/>
                  <a:gd name="connsiteY4" fmla="*/ 0 h 1368152"/>
                  <a:gd name="connsiteX0" fmla="*/ 0 w 1080120"/>
                  <a:gd name="connsiteY0" fmla="*/ 95250 h 1463402"/>
                  <a:gd name="connsiteX1" fmla="*/ 1080120 w 1080120"/>
                  <a:gd name="connsiteY1" fmla="*/ 0 h 1463402"/>
                  <a:gd name="connsiteX2" fmla="*/ 1080120 w 1080120"/>
                  <a:gd name="connsiteY2" fmla="*/ 1463402 h 1463402"/>
                  <a:gd name="connsiteX3" fmla="*/ 0 w 1080120"/>
                  <a:gd name="connsiteY3" fmla="*/ 1463402 h 1463402"/>
                  <a:gd name="connsiteX4" fmla="*/ 0 w 1080120"/>
                  <a:gd name="connsiteY4" fmla="*/ 95250 h 1463402"/>
                  <a:gd name="connsiteX0" fmla="*/ 0 w 1080120"/>
                  <a:gd name="connsiteY0" fmla="*/ 131815 h 1499967"/>
                  <a:gd name="connsiteX1" fmla="*/ 1080120 w 1080120"/>
                  <a:gd name="connsiteY1" fmla="*/ 36565 h 1499967"/>
                  <a:gd name="connsiteX2" fmla="*/ 1080120 w 1080120"/>
                  <a:gd name="connsiteY2" fmla="*/ 1499967 h 1499967"/>
                  <a:gd name="connsiteX3" fmla="*/ 0 w 1080120"/>
                  <a:gd name="connsiteY3" fmla="*/ 1499967 h 1499967"/>
                  <a:gd name="connsiteX4" fmla="*/ 0 w 1080120"/>
                  <a:gd name="connsiteY4" fmla="*/ 131815 h 1499967"/>
                  <a:gd name="connsiteX0" fmla="*/ 0 w 1080120"/>
                  <a:gd name="connsiteY0" fmla="*/ 152612 h 1520764"/>
                  <a:gd name="connsiteX1" fmla="*/ 1080120 w 1080120"/>
                  <a:gd name="connsiteY1" fmla="*/ 57362 h 1520764"/>
                  <a:gd name="connsiteX2" fmla="*/ 1080120 w 1080120"/>
                  <a:gd name="connsiteY2" fmla="*/ 1520764 h 1520764"/>
                  <a:gd name="connsiteX3" fmla="*/ 0 w 1080120"/>
                  <a:gd name="connsiteY3" fmla="*/ 1520764 h 1520764"/>
                  <a:gd name="connsiteX4" fmla="*/ 0 w 1080120"/>
                  <a:gd name="connsiteY4" fmla="*/ 152612 h 1520764"/>
                  <a:gd name="connsiteX0" fmla="*/ 0 w 1080120"/>
                  <a:gd name="connsiteY0" fmla="*/ 123156 h 1491308"/>
                  <a:gd name="connsiteX1" fmla="*/ 1080120 w 1080120"/>
                  <a:gd name="connsiteY1" fmla="*/ 27906 h 1491308"/>
                  <a:gd name="connsiteX2" fmla="*/ 1080120 w 1080120"/>
                  <a:gd name="connsiteY2" fmla="*/ 1491308 h 1491308"/>
                  <a:gd name="connsiteX3" fmla="*/ 0 w 1080120"/>
                  <a:gd name="connsiteY3" fmla="*/ 1491308 h 1491308"/>
                  <a:gd name="connsiteX4" fmla="*/ 0 w 1080120"/>
                  <a:gd name="connsiteY4" fmla="*/ 123156 h 1491308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80120 w 1080120"/>
                  <a:gd name="connsiteY2" fmla="*/ 152055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0120" h="1520552">
                    <a:moveTo>
                      <a:pt x="0" y="152400"/>
                    </a:moveTo>
                    <a:cubicBezTo>
                      <a:pt x="369565" y="6350"/>
                      <a:pt x="653405" y="-44450"/>
                      <a:pt x="1080120" y="0"/>
                    </a:cubicBezTo>
                    <a:lnTo>
                      <a:pt x="1070595" y="1349102"/>
                    </a:lnTo>
                    <a:cubicBezTo>
                      <a:pt x="694680" y="1311002"/>
                      <a:pt x="309240" y="1358627"/>
                      <a:pt x="0" y="1520552"/>
                    </a:cubicBezTo>
                    <a:lnTo>
                      <a:pt x="0" y="152400"/>
                    </a:lnTo>
                    <a:close/>
                  </a:path>
                </a:pathLst>
              </a:cu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3" name="Rectangle 3">
                <a:extLst>
                  <a:ext uri="{FF2B5EF4-FFF2-40B4-BE49-F238E27FC236}">
                    <a16:creationId xmlns:a16="http://schemas.microsoft.com/office/drawing/2014/main" id="{EB9EB5C6-D465-4E81-870E-E50B178159E4}"/>
                  </a:ext>
                </a:extLst>
              </p:cNvPr>
              <p:cNvSpPr/>
              <p:nvPr/>
            </p:nvSpPr>
            <p:spPr>
              <a:xfrm flipH="1">
                <a:off x="3491880" y="2916559"/>
                <a:ext cx="1080120" cy="1520552"/>
              </a:xfrm>
              <a:custGeom>
                <a:avLst/>
                <a:gdLst>
                  <a:gd name="connsiteX0" fmla="*/ 0 w 1080120"/>
                  <a:gd name="connsiteY0" fmla="*/ 0 h 1368152"/>
                  <a:gd name="connsiteX1" fmla="*/ 1080120 w 1080120"/>
                  <a:gd name="connsiteY1" fmla="*/ 0 h 1368152"/>
                  <a:gd name="connsiteX2" fmla="*/ 1080120 w 1080120"/>
                  <a:gd name="connsiteY2" fmla="*/ 1368152 h 1368152"/>
                  <a:gd name="connsiteX3" fmla="*/ 0 w 1080120"/>
                  <a:gd name="connsiteY3" fmla="*/ 1368152 h 1368152"/>
                  <a:gd name="connsiteX4" fmla="*/ 0 w 1080120"/>
                  <a:gd name="connsiteY4" fmla="*/ 0 h 1368152"/>
                  <a:gd name="connsiteX0" fmla="*/ 0 w 1080120"/>
                  <a:gd name="connsiteY0" fmla="*/ 95250 h 1463402"/>
                  <a:gd name="connsiteX1" fmla="*/ 1080120 w 1080120"/>
                  <a:gd name="connsiteY1" fmla="*/ 0 h 1463402"/>
                  <a:gd name="connsiteX2" fmla="*/ 1080120 w 1080120"/>
                  <a:gd name="connsiteY2" fmla="*/ 1463402 h 1463402"/>
                  <a:gd name="connsiteX3" fmla="*/ 0 w 1080120"/>
                  <a:gd name="connsiteY3" fmla="*/ 1463402 h 1463402"/>
                  <a:gd name="connsiteX4" fmla="*/ 0 w 1080120"/>
                  <a:gd name="connsiteY4" fmla="*/ 95250 h 1463402"/>
                  <a:gd name="connsiteX0" fmla="*/ 0 w 1080120"/>
                  <a:gd name="connsiteY0" fmla="*/ 131815 h 1499967"/>
                  <a:gd name="connsiteX1" fmla="*/ 1080120 w 1080120"/>
                  <a:gd name="connsiteY1" fmla="*/ 36565 h 1499967"/>
                  <a:gd name="connsiteX2" fmla="*/ 1080120 w 1080120"/>
                  <a:gd name="connsiteY2" fmla="*/ 1499967 h 1499967"/>
                  <a:gd name="connsiteX3" fmla="*/ 0 w 1080120"/>
                  <a:gd name="connsiteY3" fmla="*/ 1499967 h 1499967"/>
                  <a:gd name="connsiteX4" fmla="*/ 0 w 1080120"/>
                  <a:gd name="connsiteY4" fmla="*/ 131815 h 1499967"/>
                  <a:gd name="connsiteX0" fmla="*/ 0 w 1080120"/>
                  <a:gd name="connsiteY0" fmla="*/ 152612 h 1520764"/>
                  <a:gd name="connsiteX1" fmla="*/ 1080120 w 1080120"/>
                  <a:gd name="connsiteY1" fmla="*/ 57362 h 1520764"/>
                  <a:gd name="connsiteX2" fmla="*/ 1080120 w 1080120"/>
                  <a:gd name="connsiteY2" fmla="*/ 1520764 h 1520764"/>
                  <a:gd name="connsiteX3" fmla="*/ 0 w 1080120"/>
                  <a:gd name="connsiteY3" fmla="*/ 1520764 h 1520764"/>
                  <a:gd name="connsiteX4" fmla="*/ 0 w 1080120"/>
                  <a:gd name="connsiteY4" fmla="*/ 152612 h 1520764"/>
                  <a:gd name="connsiteX0" fmla="*/ 0 w 1080120"/>
                  <a:gd name="connsiteY0" fmla="*/ 123156 h 1491308"/>
                  <a:gd name="connsiteX1" fmla="*/ 1080120 w 1080120"/>
                  <a:gd name="connsiteY1" fmla="*/ 27906 h 1491308"/>
                  <a:gd name="connsiteX2" fmla="*/ 1080120 w 1080120"/>
                  <a:gd name="connsiteY2" fmla="*/ 1491308 h 1491308"/>
                  <a:gd name="connsiteX3" fmla="*/ 0 w 1080120"/>
                  <a:gd name="connsiteY3" fmla="*/ 1491308 h 1491308"/>
                  <a:gd name="connsiteX4" fmla="*/ 0 w 1080120"/>
                  <a:gd name="connsiteY4" fmla="*/ 123156 h 1491308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80120 w 1080120"/>
                  <a:gd name="connsiteY2" fmla="*/ 152055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0120" h="1520552">
                    <a:moveTo>
                      <a:pt x="0" y="152400"/>
                    </a:moveTo>
                    <a:cubicBezTo>
                      <a:pt x="369565" y="6350"/>
                      <a:pt x="653405" y="-44450"/>
                      <a:pt x="1080120" y="0"/>
                    </a:cubicBezTo>
                    <a:lnTo>
                      <a:pt x="1070595" y="1349102"/>
                    </a:lnTo>
                    <a:cubicBezTo>
                      <a:pt x="694680" y="1311002"/>
                      <a:pt x="309240" y="1358627"/>
                      <a:pt x="0" y="1520552"/>
                    </a:cubicBezTo>
                    <a:lnTo>
                      <a:pt x="0" y="152400"/>
                    </a:lnTo>
                    <a:close/>
                  </a:path>
                </a:pathLst>
              </a:cu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4" name="Oval 7">
                <a:extLst>
                  <a:ext uri="{FF2B5EF4-FFF2-40B4-BE49-F238E27FC236}">
                    <a16:creationId xmlns:a16="http://schemas.microsoft.com/office/drawing/2014/main" id="{A3407722-DE9F-4FAE-9E89-0609F012F687}"/>
                  </a:ext>
                </a:extLst>
              </p:cNvPr>
              <p:cNvSpPr/>
              <p:nvPr/>
            </p:nvSpPr>
            <p:spPr>
              <a:xfrm>
                <a:off x="4439051" y="4449847"/>
                <a:ext cx="257915" cy="122153"/>
              </a:xfrm>
              <a:custGeom>
                <a:avLst/>
                <a:gdLst/>
                <a:ahLst/>
                <a:cxnLst/>
                <a:rect l="l" t="t" r="r" b="b"/>
                <a:pathLst>
                  <a:path w="900094" h="360040">
                    <a:moveTo>
                      <a:pt x="0" y="0"/>
                    </a:moveTo>
                    <a:lnTo>
                      <a:pt x="900094" y="0"/>
                    </a:lnTo>
                    <a:cubicBezTo>
                      <a:pt x="900094" y="198845"/>
                      <a:pt x="698601" y="360040"/>
                      <a:pt x="450047" y="360040"/>
                    </a:cubicBezTo>
                    <a:cubicBezTo>
                      <a:pt x="201493" y="360040"/>
                      <a:pt x="0" y="19884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AD4A9FE6-50B7-4BF6-B5BC-7854A6C1FDC2}"/>
                </a:ext>
              </a:extLst>
            </p:cNvPr>
            <p:cNvGrpSpPr/>
            <p:nvPr/>
          </p:nvGrpSpPr>
          <p:grpSpPr>
            <a:xfrm>
              <a:off x="434509" y="3232290"/>
              <a:ext cx="7866058" cy="3285899"/>
              <a:chOff x="434509" y="3232290"/>
              <a:chExt cx="7866058" cy="3285899"/>
            </a:xfrm>
            <a:solidFill>
              <a:schemeClr val="accent2"/>
            </a:solidFill>
          </p:grpSpPr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852E1D91-2EE8-4E6E-B6A4-6AE0D341BFA6}"/>
                  </a:ext>
                </a:extLst>
              </p:cNvPr>
              <p:cNvSpPr/>
              <p:nvPr/>
            </p:nvSpPr>
            <p:spPr>
              <a:xfrm>
                <a:off x="434509" y="3232290"/>
                <a:ext cx="2986139" cy="3285899"/>
              </a:xfrm>
              <a:custGeom>
                <a:avLst/>
                <a:gdLst>
                  <a:gd name="connsiteX0" fmla="*/ 1711336 w 2986139"/>
                  <a:gd name="connsiteY0" fmla="*/ 2011 h 3285899"/>
                  <a:gd name="connsiteX1" fmla="*/ 2285809 w 2986139"/>
                  <a:gd name="connsiteY1" fmla="*/ 131475 h 3285899"/>
                  <a:gd name="connsiteX2" fmla="*/ 2864184 w 2986139"/>
                  <a:gd name="connsiteY2" fmla="*/ 653376 h 3285899"/>
                  <a:gd name="connsiteX3" fmla="*/ 2977619 w 2986139"/>
                  <a:gd name="connsiteY3" fmla="*/ 1032143 h 3285899"/>
                  <a:gd name="connsiteX4" fmla="*/ 2855421 w 2986139"/>
                  <a:gd name="connsiteY4" fmla="*/ 1795034 h 3285899"/>
                  <a:gd name="connsiteX5" fmla="*/ 2717643 w 2986139"/>
                  <a:gd name="connsiteY5" fmla="*/ 2017523 h 3285899"/>
                  <a:gd name="connsiteX6" fmla="*/ 2575970 w 2986139"/>
                  <a:gd name="connsiteY6" fmla="*/ 2268250 h 3285899"/>
                  <a:gd name="connsiteX7" fmla="*/ 2555036 w 2986139"/>
                  <a:gd name="connsiteY7" fmla="*/ 2384606 h 3285899"/>
                  <a:gd name="connsiteX8" fmla="*/ 2555036 w 2986139"/>
                  <a:gd name="connsiteY8" fmla="*/ 3090536 h 3285899"/>
                  <a:gd name="connsiteX9" fmla="*/ 2581812 w 2986139"/>
                  <a:gd name="connsiteY9" fmla="*/ 3117312 h 3285899"/>
                  <a:gd name="connsiteX10" fmla="*/ 2788723 w 2986139"/>
                  <a:gd name="connsiteY10" fmla="*/ 3116339 h 3285899"/>
                  <a:gd name="connsiteX11" fmla="*/ 2809170 w 2986139"/>
                  <a:gd name="connsiteY11" fmla="*/ 3136300 h 3285899"/>
                  <a:gd name="connsiteX12" fmla="*/ 2809170 w 2986139"/>
                  <a:gd name="connsiteY12" fmla="*/ 3197156 h 3285899"/>
                  <a:gd name="connsiteX13" fmla="*/ 2793104 w 2986139"/>
                  <a:gd name="connsiteY13" fmla="*/ 3214195 h 3285899"/>
                  <a:gd name="connsiteX14" fmla="*/ 2503430 w 2986139"/>
                  <a:gd name="connsiteY14" fmla="*/ 3214195 h 3285899"/>
                  <a:gd name="connsiteX15" fmla="*/ 2487364 w 2986139"/>
                  <a:gd name="connsiteY15" fmla="*/ 3192774 h 3285899"/>
                  <a:gd name="connsiteX16" fmla="*/ 2486390 w 2986139"/>
                  <a:gd name="connsiteY16" fmla="*/ 2411383 h 3285899"/>
                  <a:gd name="connsiteX17" fmla="*/ 2554549 w 2986139"/>
                  <a:gd name="connsiteY17" fmla="*/ 2149459 h 3285899"/>
                  <a:gd name="connsiteX18" fmla="*/ 2677721 w 2986139"/>
                  <a:gd name="connsiteY18" fmla="*/ 1957641 h 3285899"/>
                  <a:gd name="connsiteX19" fmla="*/ 2882197 w 2986139"/>
                  <a:gd name="connsiteY19" fmla="*/ 1492701 h 3285899"/>
                  <a:gd name="connsiteX20" fmla="*/ 2919685 w 2986139"/>
                  <a:gd name="connsiteY20" fmla="*/ 1189882 h 3285899"/>
                  <a:gd name="connsiteX21" fmla="*/ 2430403 w 2986139"/>
                  <a:gd name="connsiteY21" fmla="*/ 283371 h 3285899"/>
                  <a:gd name="connsiteX22" fmla="*/ 1883186 w 2986139"/>
                  <a:gd name="connsiteY22" fmla="*/ 88632 h 3285899"/>
                  <a:gd name="connsiteX23" fmla="*/ 1587669 w 2986139"/>
                  <a:gd name="connsiteY23" fmla="*/ 69645 h 3285899"/>
                  <a:gd name="connsiteX24" fmla="*/ 917280 w 2986139"/>
                  <a:gd name="connsiteY24" fmla="*/ 246858 h 3285899"/>
                  <a:gd name="connsiteX25" fmla="*/ 480577 w 2986139"/>
                  <a:gd name="connsiteY25" fmla="*/ 799917 h 3285899"/>
                  <a:gd name="connsiteX26" fmla="*/ 467919 w 2986139"/>
                  <a:gd name="connsiteY26" fmla="*/ 1060867 h 3285899"/>
                  <a:gd name="connsiteX27" fmla="*/ 442116 w 2986139"/>
                  <a:gd name="connsiteY27" fmla="*/ 1162131 h 3285899"/>
                  <a:gd name="connsiteX28" fmla="*/ 152441 w 2986139"/>
                  <a:gd name="connsiteY28" fmla="*/ 1525320 h 3285899"/>
                  <a:gd name="connsiteX29" fmla="*/ 77954 w 2986139"/>
                  <a:gd name="connsiteY29" fmla="*/ 1652874 h 3285899"/>
                  <a:gd name="connsiteX30" fmla="*/ 105704 w 2986139"/>
                  <a:gd name="connsiteY30" fmla="*/ 1730770 h 3285899"/>
                  <a:gd name="connsiteX31" fmla="*/ 228877 w 2986139"/>
                  <a:gd name="connsiteY31" fmla="*/ 1777994 h 3285899"/>
                  <a:gd name="connsiteX32" fmla="*/ 308233 w 2986139"/>
                  <a:gd name="connsiteY32" fmla="*/ 1906522 h 3285899"/>
                  <a:gd name="connsiteX33" fmla="*/ 248838 w 2986139"/>
                  <a:gd name="connsiteY33" fmla="*/ 2034563 h 3285899"/>
                  <a:gd name="connsiteX34" fmla="*/ 253219 w 2986139"/>
                  <a:gd name="connsiteY34" fmla="*/ 2075458 h 3285899"/>
                  <a:gd name="connsiteX35" fmla="*/ 294601 w 2986139"/>
                  <a:gd name="connsiteY35" fmla="*/ 2109051 h 3285899"/>
                  <a:gd name="connsiteX36" fmla="*/ 304338 w 2986139"/>
                  <a:gd name="connsiteY36" fmla="*/ 2186946 h 3285899"/>
                  <a:gd name="connsiteX37" fmla="*/ 272207 w 2986139"/>
                  <a:gd name="connsiteY37" fmla="*/ 2223460 h 3285899"/>
                  <a:gd name="connsiteX38" fmla="*/ 271719 w 2986139"/>
                  <a:gd name="connsiteY38" fmla="*/ 2255592 h 3285899"/>
                  <a:gd name="connsiteX39" fmla="*/ 315049 w 2986139"/>
                  <a:gd name="connsiteY39" fmla="*/ 2308171 h 3285899"/>
                  <a:gd name="connsiteX40" fmla="*/ 336470 w 2986139"/>
                  <a:gd name="connsiteY40" fmla="*/ 2448383 h 3285899"/>
                  <a:gd name="connsiteX41" fmla="*/ 294114 w 2986139"/>
                  <a:gd name="connsiteY41" fmla="*/ 2577398 h 3285899"/>
                  <a:gd name="connsiteX42" fmla="*/ 354484 w 2986139"/>
                  <a:gd name="connsiteY42" fmla="*/ 2746822 h 3285899"/>
                  <a:gd name="connsiteX43" fmla="*/ 525367 w 2986139"/>
                  <a:gd name="connsiteY43" fmla="*/ 2809138 h 3285899"/>
                  <a:gd name="connsiteX44" fmla="*/ 777554 w 2986139"/>
                  <a:gd name="connsiteY44" fmla="*/ 2805243 h 3285899"/>
                  <a:gd name="connsiteX45" fmla="*/ 905595 w 2986139"/>
                  <a:gd name="connsiteY45" fmla="*/ 2812546 h 3285899"/>
                  <a:gd name="connsiteX46" fmla="*/ 1035097 w 2986139"/>
                  <a:gd name="connsiteY46" fmla="*/ 2932797 h 3285899"/>
                  <a:gd name="connsiteX47" fmla="*/ 1076965 w 2986139"/>
                  <a:gd name="connsiteY47" fmla="*/ 3141655 h 3285899"/>
                  <a:gd name="connsiteX48" fmla="*/ 1161677 w 2986139"/>
                  <a:gd name="connsiteY48" fmla="*/ 3217603 h 3285899"/>
                  <a:gd name="connsiteX49" fmla="*/ 1414049 w 2986139"/>
                  <a:gd name="connsiteY49" fmla="*/ 3216893 h 3285899"/>
                  <a:gd name="connsiteX50" fmla="*/ 1493069 w 2986139"/>
                  <a:gd name="connsiteY50" fmla="*/ 3216522 h 3285899"/>
                  <a:gd name="connsiteX51" fmla="*/ 1493069 w 2986139"/>
                  <a:gd name="connsiteY51" fmla="*/ 3285899 h 3285899"/>
                  <a:gd name="connsiteX52" fmla="*/ 1145611 w 2986139"/>
                  <a:gd name="connsiteY52" fmla="*/ 3284788 h 3285899"/>
                  <a:gd name="connsiteX53" fmla="*/ 1006373 w 2986139"/>
                  <a:gd name="connsiteY53" fmla="*/ 3147010 h 3285899"/>
                  <a:gd name="connsiteX54" fmla="*/ 964991 w 2986139"/>
                  <a:gd name="connsiteY54" fmla="*/ 2943021 h 3285899"/>
                  <a:gd name="connsiteX55" fmla="*/ 872003 w 2986139"/>
                  <a:gd name="connsiteY55" fmla="*/ 2876809 h 3285899"/>
                  <a:gd name="connsiteX56" fmla="*/ 689921 w 2986139"/>
                  <a:gd name="connsiteY56" fmla="*/ 2880217 h 3285899"/>
                  <a:gd name="connsiteX57" fmla="*/ 392458 w 2986139"/>
                  <a:gd name="connsiteY57" fmla="*/ 2848085 h 3285899"/>
                  <a:gd name="connsiteX58" fmla="*/ 260035 w 2986139"/>
                  <a:gd name="connsiteY58" fmla="*/ 2752176 h 3285899"/>
                  <a:gd name="connsiteX59" fmla="*/ 224495 w 2986139"/>
                  <a:gd name="connsiteY59" fmla="*/ 2565227 h 3285899"/>
                  <a:gd name="connsiteX60" fmla="*/ 268312 w 2986139"/>
                  <a:gd name="connsiteY60" fmla="*/ 2428910 h 3285899"/>
                  <a:gd name="connsiteX61" fmla="*/ 255167 w 2986139"/>
                  <a:gd name="connsiteY61" fmla="*/ 2344685 h 3285899"/>
                  <a:gd name="connsiteX62" fmla="*/ 216219 w 2986139"/>
                  <a:gd name="connsiteY62" fmla="*/ 2297947 h 3285899"/>
                  <a:gd name="connsiteX63" fmla="*/ 212324 w 2986139"/>
                  <a:gd name="connsiteY63" fmla="*/ 2184025 h 3285899"/>
                  <a:gd name="connsiteX64" fmla="*/ 235206 w 2986139"/>
                  <a:gd name="connsiteY64" fmla="*/ 2154814 h 3285899"/>
                  <a:gd name="connsiteX65" fmla="*/ 209403 w 2986139"/>
                  <a:gd name="connsiteY65" fmla="*/ 2130958 h 3285899"/>
                  <a:gd name="connsiteX66" fmla="*/ 193824 w 2986139"/>
                  <a:gd name="connsiteY66" fmla="*/ 1991234 h 3285899"/>
                  <a:gd name="connsiteX67" fmla="*/ 243969 w 2986139"/>
                  <a:gd name="connsiteY67" fmla="*/ 1871956 h 3285899"/>
                  <a:gd name="connsiteX68" fmla="*/ 234232 w 2986139"/>
                  <a:gd name="connsiteY68" fmla="*/ 1851021 h 3285899"/>
                  <a:gd name="connsiteX69" fmla="*/ 213297 w 2986139"/>
                  <a:gd name="connsiteY69" fmla="*/ 1845179 h 3285899"/>
                  <a:gd name="connsiteX70" fmla="*/ 65782 w 2986139"/>
                  <a:gd name="connsiteY70" fmla="*/ 1788218 h 3285899"/>
                  <a:gd name="connsiteX71" fmla="*/ 10769 w 2986139"/>
                  <a:gd name="connsiteY71" fmla="*/ 1627071 h 3285899"/>
                  <a:gd name="connsiteX72" fmla="*/ 127126 w 2986139"/>
                  <a:gd name="connsiteY72" fmla="*/ 1440122 h 3285899"/>
                  <a:gd name="connsiteX73" fmla="*/ 389536 w 2986139"/>
                  <a:gd name="connsiteY73" fmla="*/ 1111500 h 3285899"/>
                  <a:gd name="connsiteX74" fmla="*/ 398787 w 2986139"/>
                  <a:gd name="connsiteY74" fmla="*/ 1078394 h 3285899"/>
                  <a:gd name="connsiteX75" fmla="*/ 459643 w 2986139"/>
                  <a:gd name="connsiteY75" fmla="*/ 654836 h 3285899"/>
                  <a:gd name="connsiteX76" fmla="*/ 1142690 w 2986139"/>
                  <a:gd name="connsiteY76" fmla="*/ 68671 h 3285899"/>
                  <a:gd name="connsiteX77" fmla="*/ 1512208 w 2986139"/>
                  <a:gd name="connsiteY77" fmla="*/ 3434 h 3285899"/>
                  <a:gd name="connsiteX78" fmla="*/ 1711336 w 2986139"/>
                  <a:gd name="connsiteY78" fmla="*/ 2011 h 3285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2986139" h="3285899">
                    <a:moveTo>
                      <a:pt x="1711336" y="2011"/>
                    </a:moveTo>
                    <a:cubicBezTo>
                      <a:pt x="1908715" y="11345"/>
                      <a:pt x="2100685" y="53335"/>
                      <a:pt x="2285809" y="131475"/>
                    </a:cubicBezTo>
                    <a:cubicBezTo>
                      <a:pt x="2537996" y="238581"/>
                      <a:pt x="2736143" y="408004"/>
                      <a:pt x="2864184" y="653376"/>
                    </a:cubicBezTo>
                    <a:cubicBezTo>
                      <a:pt x="2926014" y="772166"/>
                      <a:pt x="2962528" y="899234"/>
                      <a:pt x="2977619" y="1032143"/>
                    </a:cubicBezTo>
                    <a:cubicBezTo>
                      <a:pt x="3007318" y="1297475"/>
                      <a:pt x="2957659" y="1550636"/>
                      <a:pt x="2855421" y="1795034"/>
                    </a:cubicBezTo>
                    <a:cubicBezTo>
                      <a:pt x="2821828" y="1876337"/>
                      <a:pt x="2767301" y="1945470"/>
                      <a:pt x="2717643" y="2017523"/>
                    </a:cubicBezTo>
                    <a:cubicBezTo>
                      <a:pt x="2662629" y="2096879"/>
                      <a:pt x="2608102" y="2176236"/>
                      <a:pt x="2575970" y="2268250"/>
                    </a:cubicBezTo>
                    <a:cubicBezTo>
                      <a:pt x="2561852" y="2305737"/>
                      <a:pt x="2555036" y="2344198"/>
                      <a:pt x="2555036" y="2384606"/>
                    </a:cubicBezTo>
                    <a:cubicBezTo>
                      <a:pt x="2556009" y="2619754"/>
                      <a:pt x="2556009" y="2855388"/>
                      <a:pt x="2555036" y="3090536"/>
                    </a:cubicBezTo>
                    <a:cubicBezTo>
                      <a:pt x="2555036" y="3112444"/>
                      <a:pt x="2560391" y="3117800"/>
                      <a:pt x="2581812" y="3117312"/>
                    </a:cubicBezTo>
                    <a:cubicBezTo>
                      <a:pt x="2650945" y="3115852"/>
                      <a:pt x="2719590" y="3117312"/>
                      <a:pt x="2788723" y="3116339"/>
                    </a:cubicBezTo>
                    <a:cubicBezTo>
                      <a:pt x="2804302" y="3115852"/>
                      <a:pt x="2810144" y="3119746"/>
                      <a:pt x="2809170" y="3136300"/>
                    </a:cubicBezTo>
                    <a:cubicBezTo>
                      <a:pt x="2807710" y="3156747"/>
                      <a:pt x="2808197" y="3176708"/>
                      <a:pt x="2809170" y="3197156"/>
                    </a:cubicBezTo>
                    <a:cubicBezTo>
                      <a:pt x="2809657" y="3209813"/>
                      <a:pt x="2806250" y="3214195"/>
                      <a:pt x="2793104" y="3214195"/>
                    </a:cubicBezTo>
                    <a:cubicBezTo>
                      <a:pt x="2696709" y="3213708"/>
                      <a:pt x="2599826" y="3213222"/>
                      <a:pt x="2503430" y="3214195"/>
                    </a:cubicBezTo>
                    <a:cubicBezTo>
                      <a:pt x="2484930" y="3214682"/>
                      <a:pt x="2487364" y="3203971"/>
                      <a:pt x="2487364" y="3192774"/>
                    </a:cubicBezTo>
                    <a:cubicBezTo>
                      <a:pt x="2487364" y="3051588"/>
                      <a:pt x="2490772" y="2530661"/>
                      <a:pt x="2486390" y="2411383"/>
                    </a:cubicBezTo>
                    <a:cubicBezTo>
                      <a:pt x="2482982" y="2315961"/>
                      <a:pt x="2511706" y="2231736"/>
                      <a:pt x="2554549" y="2149459"/>
                    </a:cubicBezTo>
                    <a:cubicBezTo>
                      <a:pt x="2589602" y="2081787"/>
                      <a:pt x="2630984" y="2017523"/>
                      <a:pt x="2677721" y="1957641"/>
                    </a:cubicBezTo>
                    <a:cubicBezTo>
                      <a:pt x="2785802" y="1819376"/>
                      <a:pt x="2843250" y="1660664"/>
                      <a:pt x="2882197" y="1492701"/>
                    </a:cubicBezTo>
                    <a:cubicBezTo>
                      <a:pt x="2905566" y="1392897"/>
                      <a:pt x="2920172" y="1292119"/>
                      <a:pt x="2919685" y="1189882"/>
                    </a:cubicBezTo>
                    <a:cubicBezTo>
                      <a:pt x="2917250" y="801378"/>
                      <a:pt x="2759999" y="495150"/>
                      <a:pt x="2430403" y="283371"/>
                    </a:cubicBezTo>
                    <a:cubicBezTo>
                      <a:pt x="2263414" y="176265"/>
                      <a:pt x="2078412" y="117356"/>
                      <a:pt x="1883186" y="88632"/>
                    </a:cubicBezTo>
                    <a:cubicBezTo>
                      <a:pt x="1785329" y="74027"/>
                      <a:pt x="1686499" y="67211"/>
                      <a:pt x="1587669" y="69645"/>
                    </a:cubicBezTo>
                    <a:cubicBezTo>
                      <a:pt x="1350087" y="75487"/>
                      <a:pt x="1122729" y="121251"/>
                      <a:pt x="917280" y="246858"/>
                    </a:cubicBezTo>
                    <a:cubicBezTo>
                      <a:pt x="704041" y="376846"/>
                      <a:pt x="553117" y="557954"/>
                      <a:pt x="480577" y="799917"/>
                    </a:cubicBezTo>
                    <a:cubicBezTo>
                      <a:pt x="454774" y="885602"/>
                      <a:pt x="445524" y="972748"/>
                      <a:pt x="467919" y="1060867"/>
                    </a:cubicBezTo>
                    <a:cubicBezTo>
                      <a:pt x="477656" y="1099815"/>
                      <a:pt x="466458" y="1131947"/>
                      <a:pt x="442116" y="1162131"/>
                    </a:cubicBezTo>
                    <a:cubicBezTo>
                      <a:pt x="345233" y="1282870"/>
                      <a:pt x="248351" y="1403608"/>
                      <a:pt x="152441" y="1525320"/>
                    </a:cubicBezTo>
                    <a:cubicBezTo>
                      <a:pt x="121770" y="1564268"/>
                      <a:pt x="94020" y="1605163"/>
                      <a:pt x="77954" y="1652874"/>
                    </a:cubicBezTo>
                    <a:cubicBezTo>
                      <a:pt x="65296" y="1690848"/>
                      <a:pt x="72112" y="1709835"/>
                      <a:pt x="105704" y="1730770"/>
                    </a:cubicBezTo>
                    <a:cubicBezTo>
                      <a:pt x="143678" y="1754139"/>
                      <a:pt x="182626" y="1772639"/>
                      <a:pt x="228877" y="1777994"/>
                    </a:cubicBezTo>
                    <a:cubicBezTo>
                      <a:pt x="302877" y="1786271"/>
                      <a:pt x="330628" y="1835929"/>
                      <a:pt x="308233" y="1906522"/>
                    </a:cubicBezTo>
                    <a:cubicBezTo>
                      <a:pt x="293628" y="1951799"/>
                      <a:pt x="283404" y="1998049"/>
                      <a:pt x="248838" y="2034563"/>
                    </a:cubicBezTo>
                    <a:cubicBezTo>
                      <a:pt x="236180" y="2047707"/>
                      <a:pt x="240074" y="2063773"/>
                      <a:pt x="253219" y="2075458"/>
                    </a:cubicBezTo>
                    <a:cubicBezTo>
                      <a:pt x="266364" y="2087142"/>
                      <a:pt x="280970" y="2097853"/>
                      <a:pt x="294601" y="2109051"/>
                    </a:cubicBezTo>
                    <a:cubicBezTo>
                      <a:pt x="323812" y="2132906"/>
                      <a:pt x="326733" y="2156761"/>
                      <a:pt x="304338" y="2186946"/>
                    </a:cubicBezTo>
                    <a:cubicBezTo>
                      <a:pt x="294601" y="2200091"/>
                      <a:pt x="283890" y="2212262"/>
                      <a:pt x="272207" y="2223460"/>
                    </a:cubicBezTo>
                    <a:cubicBezTo>
                      <a:pt x="260035" y="2234657"/>
                      <a:pt x="260522" y="2243420"/>
                      <a:pt x="271719" y="2255592"/>
                    </a:cubicBezTo>
                    <a:cubicBezTo>
                      <a:pt x="287299" y="2272144"/>
                      <a:pt x="301417" y="2290158"/>
                      <a:pt x="315049" y="2308171"/>
                    </a:cubicBezTo>
                    <a:cubicBezTo>
                      <a:pt x="347181" y="2351014"/>
                      <a:pt x="353023" y="2397751"/>
                      <a:pt x="336470" y="2448383"/>
                    </a:cubicBezTo>
                    <a:cubicBezTo>
                      <a:pt x="322838" y="2491713"/>
                      <a:pt x="307746" y="2534068"/>
                      <a:pt x="294114" y="2577398"/>
                    </a:cubicBezTo>
                    <a:cubicBezTo>
                      <a:pt x="270746" y="2650425"/>
                      <a:pt x="298496" y="2703492"/>
                      <a:pt x="354484" y="2746822"/>
                    </a:cubicBezTo>
                    <a:cubicBezTo>
                      <a:pt x="404629" y="2785769"/>
                      <a:pt x="463538" y="2801835"/>
                      <a:pt x="525367" y="2809138"/>
                    </a:cubicBezTo>
                    <a:cubicBezTo>
                      <a:pt x="609592" y="2818875"/>
                      <a:pt x="693329" y="2809624"/>
                      <a:pt x="777554" y="2805243"/>
                    </a:cubicBezTo>
                    <a:cubicBezTo>
                      <a:pt x="820397" y="2802809"/>
                      <a:pt x="863240" y="2803783"/>
                      <a:pt x="905595" y="2812546"/>
                    </a:cubicBezTo>
                    <a:cubicBezTo>
                      <a:pt x="973754" y="2826178"/>
                      <a:pt x="1015136" y="2868046"/>
                      <a:pt x="1035097" y="2932797"/>
                    </a:cubicBezTo>
                    <a:cubicBezTo>
                      <a:pt x="1056031" y="3000956"/>
                      <a:pt x="1072097" y="3070088"/>
                      <a:pt x="1076965" y="3141655"/>
                    </a:cubicBezTo>
                    <a:cubicBezTo>
                      <a:pt x="1080374" y="3200076"/>
                      <a:pt x="1101795" y="3217116"/>
                      <a:pt x="1161677" y="3217603"/>
                    </a:cubicBezTo>
                    <a:cubicBezTo>
                      <a:pt x="1191801" y="3217786"/>
                      <a:pt x="1295659" y="3217420"/>
                      <a:pt x="1414049" y="3216893"/>
                    </a:cubicBezTo>
                    <a:lnTo>
                      <a:pt x="1493069" y="3216522"/>
                    </a:lnTo>
                    <a:lnTo>
                      <a:pt x="1493069" y="3285899"/>
                    </a:lnTo>
                    <a:lnTo>
                      <a:pt x="1145611" y="3284788"/>
                    </a:lnTo>
                    <a:cubicBezTo>
                      <a:pt x="1075505" y="3284788"/>
                      <a:pt x="1005886" y="3246814"/>
                      <a:pt x="1006373" y="3147010"/>
                    </a:cubicBezTo>
                    <a:cubicBezTo>
                      <a:pt x="1006860" y="3075930"/>
                      <a:pt x="985438" y="3009232"/>
                      <a:pt x="964991" y="2943021"/>
                    </a:cubicBezTo>
                    <a:cubicBezTo>
                      <a:pt x="951359" y="2899205"/>
                      <a:pt x="915332" y="2881191"/>
                      <a:pt x="872003" y="2876809"/>
                    </a:cubicBezTo>
                    <a:cubicBezTo>
                      <a:pt x="811147" y="2870968"/>
                      <a:pt x="750777" y="2878270"/>
                      <a:pt x="689921" y="2880217"/>
                    </a:cubicBezTo>
                    <a:cubicBezTo>
                      <a:pt x="589144" y="2883625"/>
                      <a:pt x="488853" y="2886060"/>
                      <a:pt x="392458" y="2848085"/>
                    </a:cubicBezTo>
                    <a:cubicBezTo>
                      <a:pt x="339878" y="2827638"/>
                      <a:pt x="296548" y="2794532"/>
                      <a:pt x="260035" y="2752176"/>
                    </a:cubicBezTo>
                    <a:cubicBezTo>
                      <a:pt x="211837" y="2696676"/>
                      <a:pt x="206482" y="2632899"/>
                      <a:pt x="224495" y="2565227"/>
                    </a:cubicBezTo>
                    <a:cubicBezTo>
                      <a:pt x="236666" y="2518976"/>
                      <a:pt x="251758" y="2473700"/>
                      <a:pt x="268312" y="2428910"/>
                    </a:cubicBezTo>
                    <a:cubicBezTo>
                      <a:pt x="280482" y="2397264"/>
                      <a:pt x="275127" y="2370001"/>
                      <a:pt x="255167" y="2344685"/>
                    </a:cubicBezTo>
                    <a:cubicBezTo>
                      <a:pt x="242509" y="2328619"/>
                      <a:pt x="229851" y="2313040"/>
                      <a:pt x="216219" y="2297947"/>
                    </a:cubicBezTo>
                    <a:cubicBezTo>
                      <a:pt x="179219" y="2256566"/>
                      <a:pt x="178245" y="2227354"/>
                      <a:pt x="212324" y="2184025"/>
                    </a:cubicBezTo>
                    <a:cubicBezTo>
                      <a:pt x="220114" y="2174288"/>
                      <a:pt x="237153" y="2166498"/>
                      <a:pt x="235206" y="2154814"/>
                    </a:cubicBezTo>
                    <a:cubicBezTo>
                      <a:pt x="234232" y="2145564"/>
                      <a:pt x="218166" y="2139235"/>
                      <a:pt x="209403" y="2130958"/>
                    </a:cubicBezTo>
                    <a:cubicBezTo>
                      <a:pt x="162665" y="2088603"/>
                      <a:pt x="154876" y="2039918"/>
                      <a:pt x="193824" y="1991234"/>
                    </a:cubicBezTo>
                    <a:cubicBezTo>
                      <a:pt x="222548" y="1955207"/>
                      <a:pt x="228390" y="1911877"/>
                      <a:pt x="243969" y="1871956"/>
                    </a:cubicBezTo>
                    <a:cubicBezTo>
                      <a:pt x="248351" y="1861245"/>
                      <a:pt x="243969" y="1854916"/>
                      <a:pt x="234232" y="1851021"/>
                    </a:cubicBezTo>
                    <a:cubicBezTo>
                      <a:pt x="227416" y="1848587"/>
                      <a:pt x="220114" y="1845666"/>
                      <a:pt x="213297" y="1845179"/>
                    </a:cubicBezTo>
                    <a:cubicBezTo>
                      <a:pt x="157797" y="1842745"/>
                      <a:pt x="111060" y="1816942"/>
                      <a:pt x="65782" y="1788218"/>
                    </a:cubicBezTo>
                    <a:cubicBezTo>
                      <a:pt x="3953" y="1748783"/>
                      <a:pt x="-14061" y="1695717"/>
                      <a:pt x="10769" y="1627071"/>
                    </a:cubicBezTo>
                    <a:cubicBezTo>
                      <a:pt x="36085" y="1556478"/>
                      <a:pt x="81848" y="1498056"/>
                      <a:pt x="127126" y="1440122"/>
                    </a:cubicBezTo>
                    <a:cubicBezTo>
                      <a:pt x="213297" y="1329607"/>
                      <a:pt x="306285" y="1224448"/>
                      <a:pt x="389536" y="1111500"/>
                    </a:cubicBezTo>
                    <a:cubicBezTo>
                      <a:pt x="397326" y="1101275"/>
                      <a:pt x="402194" y="1092025"/>
                      <a:pt x="398787" y="1078394"/>
                    </a:cubicBezTo>
                    <a:cubicBezTo>
                      <a:pt x="360326" y="928932"/>
                      <a:pt x="396839" y="789206"/>
                      <a:pt x="459643" y="654836"/>
                    </a:cubicBezTo>
                    <a:cubicBezTo>
                      <a:pt x="598394" y="356398"/>
                      <a:pt x="832568" y="167988"/>
                      <a:pt x="1142690" y="68671"/>
                    </a:cubicBezTo>
                    <a:cubicBezTo>
                      <a:pt x="1262941" y="30210"/>
                      <a:pt x="1386601" y="10736"/>
                      <a:pt x="1512208" y="3434"/>
                    </a:cubicBezTo>
                    <a:cubicBezTo>
                      <a:pt x="1579150" y="-583"/>
                      <a:pt x="1645544" y="-1100"/>
                      <a:pt x="1711336" y="2011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F74618BE-C381-4206-910D-C587126DD0B0}"/>
                  </a:ext>
                </a:extLst>
              </p:cNvPr>
              <p:cNvSpPr/>
              <p:nvPr/>
            </p:nvSpPr>
            <p:spPr>
              <a:xfrm>
                <a:off x="1984565" y="5435937"/>
                <a:ext cx="302819" cy="590546"/>
              </a:xfrm>
              <a:custGeom>
                <a:avLst/>
                <a:gdLst>
                  <a:gd name="connsiteX0" fmla="*/ 433812 w 469271"/>
                  <a:gd name="connsiteY0" fmla="*/ 340259 h 915154"/>
                  <a:gd name="connsiteX1" fmla="*/ 428531 w 469271"/>
                  <a:gd name="connsiteY1" fmla="*/ 340259 h 915154"/>
                  <a:gd name="connsiteX2" fmla="*/ 428531 w 469271"/>
                  <a:gd name="connsiteY2" fmla="*/ 20370 h 915154"/>
                  <a:gd name="connsiteX3" fmla="*/ 408160 w 469271"/>
                  <a:gd name="connsiteY3" fmla="*/ 0 h 915154"/>
                  <a:gd name="connsiteX4" fmla="*/ 70164 w 469271"/>
                  <a:gd name="connsiteY4" fmla="*/ 0 h 915154"/>
                  <a:gd name="connsiteX5" fmla="*/ 49794 w 469271"/>
                  <a:gd name="connsiteY5" fmla="*/ 20370 h 915154"/>
                  <a:gd name="connsiteX6" fmla="*/ 49794 w 469271"/>
                  <a:gd name="connsiteY6" fmla="*/ 340259 h 915154"/>
                  <a:gd name="connsiteX7" fmla="*/ 34705 w 469271"/>
                  <a:gd name="connsiteY7" fmla="*/ 340259 h 915154"/>
                  <a:gd name="connsiteX8" fmla="*/ 0 w 469271"/>
                  <a:gd name="connsiteY8" fmla="*/ 374964 h 915154"/>
                  <a:gd name="connsiteX9" fmla="*/ 0 w 469271"/>
                  <a:gd name="connsiteY9" fmla="*/ 880449 h 915154"/>
                  <a:gd name="connsiteX10" fmla="*/ 34705 w 469271"/>
                  <a:gd name="connsiteY10" fmla="*/ 915155 h 915154"/>
                  <a:gd name="connsiteX11" fmla="*/ 434566 w 469271"/>
                  <a:gd name="connsiteY11" fmla="*/ 915155 h 915154"/>
                  <a:gd name="connsiteX12" fmla="*/ 469271 w 469271"/>
                  <a:gd name="connsiteY12" fmla="*/ 880449 h 915154"/>
                  <a:gd name="connsiteX13" fmla="*/ 469271 w 469271"/>
                  <a:gd name="connsiteY13" fmla="*/ 374964 h 915154"/>
                  <a:gd name="connsiteX14" fmla="*/ 433812 w 469271"/>
                  <a:gd name="connsiteY14" fmla="*/ 340259 h 91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9271" h="915154">
                    <a:moveTo>
                      <a:pt x="433812" y="340259"/>
                    </a:moveTo>
                    <a:lnTo>
                      <a:pt x="428531" y="340259"/>
                    </a:lnTo>
                    <a:lnTo>
                      <a:pt x="428531" y="20370"/>
                    </a:lnTo>
                    <a:cubicBezTo>
                      <a:pt x="428531" y="9054"/>
                      <a:pt x="419477" y="0"/>
                      <a:pt x="408160" y="0"/>
                    </a:cubicBezTo>
                    <a:lnTo>
                      <a:pt x="70164" y="0"/>
                    </a:lnTo>
                    <a:cubicBezTo>
                      <a:pt x="58847" y="0"/>
                      <a:pt x="49794" y="9054"/>
                      <a:pt x="49794" y="20370"/>
                    </a:cubicBezTo>
                    <a:lnTo>
                      <a:pt x="49794" y="340259"/>
                    </a:lnTo>
                    <a:lnTo>
                      <a:pt x="34705" y="340259"/>
                    </a:lnTo>
                    <a:cubicBezTo>
                      <a:pt x="15089" y="340259"/>
                      <a:pt x="0" y="356103"/>
                      <a:pt x="0" y="374964"/>
                    </a:cubicBezTo>
                    <a:lnTo>
                      <a:pt x="0" y="880449"/>
                    </a:lnTo>
                    <a:cubicBezTo>
                      <a:pt x="0" y="900065"/>
                      <a:pt x="15843" y="915155"/>
                      <a:pt x="34705" y="915155"/>
                    </a:cubicBezTo>
                    <a:lnTo>
                      <a:pt x="434566" y="915155"/>
                    </a:lnTo>
                    <a:cubicBezTo>
                      <a:pt x="454182" y="915155"/>
                      <a:pt x="469271" y="899311"/>
                      <a:pt x="469271" y="880449"/>
                    </a:cubicBezTo>
                    <a:lnTo>
                      <a:pt x="469271" y="374964"/>
                    </a:lnTo>
                    <a:cubicBezTo>
                      <a:pt x="468517" y="356103"/>
                      <a:pt x="452673" y="340259"/>
                      <a:pt x="433812" y="340259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D014ADFB-1612-420E-AADF-F27F5EE4FC59}"/>
                  </a:ext>
                </a:extLst>
              </p:cNvPr>
              <p:cNvSpPr/>
              <p:nvPr/>
            </p:nvSpPr>
            <p:spPr>
              <a:xfrm>
                <a:off x="7430570" y="5852483"/>
                <a:ext cx="869997" cy="445952"/>
              </a:xfrm>
              <a:custGeom>
                <a:avLst/>
                <a:gdLst>
                  <a:gd name="connsiteX0" fmla="*/ 847254 w 1348211"/>
                  <a:gd name="connsiteY0" fmla="*/ 639778 h 691080"/>
                  <a:gd name="connsiteX1" fmla="*/ 847254 w 1348211"/>
                  <a:gd name="connsiteY1" fmla="*/ 632234 h 691080"/>
                  <a:gd name="connsiteX2" fmla="*/ 1318033 w 1348211"/>
                  <a:gd name="connsiteY2" fmla="*/ 632234 h 691080"/>
                  <a:gd name="connsiteX3" fmla="*/ 1348212 w 1348211"/>
                  <a:gd name="connsiteY3" fmla="*/ 602055 h 691080"/>
                  <a:gd name="connsiteX4" fmla="*/ 1348212 w 1348211"/>
                  <a:gd name="connsiteY4" fmla="*/ 104115 h 691080"/>
                  <a:gd name="connsiteX5" fmla="*/ 1318033 w 1348211"/>
                  <a:gd name="connsiteY5" fmla="*/ 73937 h 691080"/>
                  <a:gd name="connsiteX6" fmla="*/ 847254 w 1348211"/>
                  <a:gd name="connsiteY6" fmla="*/ 73937 h 691080"/>
                  <a:gd name="connsiteX7" fmla="*/ 847254 w 1348211"/>
                  <a:gd name="connsiteY7" fmla="*/ 51303 h 691080"/>
                  <a:gd name="connsiteX8" fmla="*/ 795951 w 1348211"/>
                  <a:gd name="connsiteY8" fmla="*/ 0 h 691080"/>
                  <a:gd name="connsiteX9" fmla="*/ 51303 w 1348211"/>
                  <a:gd name="connsiteY9" fmla="*/ 0 h 691080"/>
                  <a:gd name="connsiteX10" fmla="*/ 0 w 1348211"/>
                  <a:gd name="connsiteY10" fmla="*/ 51303 h 691080"/>
                  <a:gd name="connsiteX11" fmla="*/ 0 w 1348211"/>
                  <a:gd name="connsiteY11" fmla="*/ 639778 h 691080"/>
                  <a:gd name="connsiteX12" fmla="*/ 51303 w 1348211"/>
                  <a:gd name="connsiteY12" fmla="*/ 691081 h 691080"/>
                  <a:gd name="connsiteX13" fmla="*/ 795951 w 1348211"/>
                  <a:gd name="connsiteY13" fmla="*/ 691081 h 691080"/>
                  <a:gd name="connsiteX14" fmla="*/ 847254 w 1348211"/>
                  <a:gd name="connsiteY14" fmla="*/ 639778 h 69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348211" h="691080">
                    <a:moveTo>
                      <a:pt x="847254" y="639778"/>
                    </a:moveTo>
                    <a:lnTo>
                      <a:pt x="847254" y="632234"/>
                    </a:lnTo>
                    <a:lnTo>
                      <a:pt x="1318033" y="632234"/>
                    </a:lnTo>
                    <a:cubicBezTo>
                      <a:pt x="1334632" y="632234"/>
                      <a:pt x="1348212" y="618653"/>
                      <a:pt x="1348212" y="602055"/>
                    </a:cubicBezTo>
                    <a:lnTo>
                      <a:pt x="1348212" y="104115"/>
                    </a:lnTo>
                    <a:cubicBezTo>
                      <a:pt x="1348212" y="87517"/>
                      <a:pt x="1334632" y="73937"/>
                      <a:pt x="1318033" y="73937"/>
                    </a:cubicBezTo>
                    <a:lnTo>
                      <a:pt x="847254" y="73937"/>
                    </a:lnTo>
                    <a:lnTo>
                      <a:pt x="847254" y="51303"/>
                    </a:lnTo>
                    <a:cubicBezTo>
                      <a:pt x="847254" y="22634"/>
                      <a:pt x="823865" y="0"/>
                      <a:pt x="795951" y="0"/>
                    </a:cubicBezTo>
                    <a:lnTo>
                      <a:pt x="51303" y="0"/>
                    </a:lnTo>
                    <a:cubicBezTo>
                      <a:pt x="22634" y="0"/>
                      <a:pt x="0" y="23388"/>
                      <a:pt x="0" y="51303"/>
                    </a:cubicBezTo>
                    <a:lnTo>
                      <a:pt x="0" y="639778"/>
                    </a:lnTo>
                    <a:cubicBezTo>
                      <a:pt x="0" y="668447"/>
                      <a:pt x="23388" y="691081"/>
                      <a:pt x="51303" y="691081"/>
                    </a:cubicBezTo>
                    <a:lnTo>
                      <a:pt x="795951" y="691081"/>
                    </a:lnTo>
                    <a:cubicBezTo>
                      <a:pt x="823865" y="691081"/>
                      <a:pt x="847254" y="668447"/>
                      <a:pt x="847254" y="639778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BD73633-04DF-4330-B0B6-0765FCFF28AC}"/>
                  </a:ext>
                </a:extLst>
              </p:cNvPr>
              <p:cNvSpPr/>
              <p:nvPr/>
            </p:nvSpPr>
            <p:spPr>
              <a:xfrm>
                <a:off x="4912106" y="5693966"/>
                <a:ext cx="485917" cy="753737"/>
              </a:xfrm>
              <a:custGeom>
                <a:avLst/>
                <a:gdLst>
                  <a:gd name="connsiteX0" fmla="*/ 608091 w 753013"/>
                  <a:gd name="connsiteY0" fmla="*/ 906552 h 1168047"/>
                  <a:gd name="connsiteX1" fmla="*/ 607337 w 753013"/>
                  <a:gd name="connsiteY1" fmla="*/ 640984 h 1168047"/>
                  <a:gd name="connsiteX2" fmla="*/ 603564 w 753013"/>
                  <a:gd name="connsiteY2" fmla="*/ 29875 h 1168047"/>
                  <a:gd name="connsiteX3" fmla="*/ 632988 w 753013"/>
                  <a:gd name="connsiteY3" fmla="*/ 451 h 1168047"/>
                  <a:gd name="connsiteX4" fmla="*/ 715978 w 753013"/>
                  <a:gd name="connsiteY4" fmla="*/ 451 h 1168047"/>
                  <a:gd name="connsiteX5" fmla="*/ 752946 w 753013"/>
                  <a:gd name="connsiteY5" fmla="*/ 38174 h 1168047"/>
                  <a:gd name="connsiteX6" fmla="*/ 752192 w 753013"/>
                  <a:gd name="connsiteY6" fmla="*/ 841669 h 1168047"/>
                  <a:gd name="connsiteX7" fmla="*/ 752946 w 753013"/>
                  <a:gd name="connsiteY7" fmla="*/ 1128362 h 1168047"/>
                  <a:gd name="connsiteX8" fmla="*/ 718242 w 753013"/>
                  <a:gd name="connsiteY8" fmla="*/ 1165330 h 1168047"/>
                  <a:gd name="connsiteX9" fmla="*/ 596020 w 753013"/>
                  <a:gd name="connsiteY9" fmla="*/ 1159295 h 1168047"/>
                  <a:gd name="connsiteX10" fmla="*/ 535663 w 753013"/>
                  <a:gd name="connsiteY10" fmla="*/ 1054426 h 1168047"/>
                  <a:gd name="connsiteX11" fmla="*/ 162208 w 753013"/>
                  <a:gd name="connsiteY11" fmla="*/ 278845 h 1168047"/>
                  <a:gd name="connsiteX12" fmla="*/ 139574 w 753013"/>
                  <a:gd name="connsiteY12" fmla="*/ 222261 h 1168047"/>
                  <a:gd name="connsiteX13" fmla="*/ 148628 w 753013"/>
                  <a:gd name="connsiteY13" fmla="*/ 622122 h 1168047"/>
                  <a:gd name="connsiteX14" fmla="*/ 150136 w 753013"/>
                  <a:gd name="connsiteY14" fmla="*/ 1135152 h 1168047"/>
                  <a:gd name="connsiteX15" fmla="*/ 119958 w 753013"/>
                  <a:gd name="connsiteY15" fmla="*/ 1164576 h 1168047"/>
                  <a:gd name="connsiteX16" fmla="*/ 29423 w 753013"/>
                  <a:gd name="connsiteY16" fmla="*/ 1164576 h 1168047"/>
                  <a:gd name="connsiteX17" fmla="*/ 0 w 753013"/>
                  <a:gd name="connsiteY17" fmla="*/ 1134398 h 1168047"/>
                  <a:gd name="connsiteX18" fmla="*/ 0 w 753013"/>
                  <a:gd name="connsiteY18" fmla="*/ 32893 h 1168047"/>
                  <a:gd name="connsiteX19" fmla="*/ 30932 w 753013"/>
                  <a:gd name="connsiteY19" fmla="*/ 451 h 1168047"/>
                  <a:gd name="connsiteX20" fmla="*/ 151645 w 753013"/>
                  <a:gd name="connsiteY20" fmla="*/ 451 h 1168047"/>
                  <a:gd name="connsiteX21" fmla="*/ 184087 w 753013"/>
                  <a:gd name="connsiteY21" fmla="*/ 19313 h 1168047"/>
                  <a:gd name="connsiteX22" fmla="*/ 591493 w 753013"/>
                  <a:gd name="connsiteY22" fmla="*/ 853740 h 1168047"/>
                  <a:gd name="connsiteX23" fmla="*/ 613372 w 753013"/>
                  <a:gd name="connsiteY23" fmla="*/ 908061 h 1168047"/>
                  <a:gd name="connsiteX24" fmla="*/ 608091 w 753013"/>
                  <a:gd name="connsiteY24" fmla="*/ 906552 h 1168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53013" h="1168047">
                    <a:moveTo>
                      <a:pt x="608091" y="906552"/>
                    </a:moveTo>
                    <a:cubicBezTo>
                      <a:pt x="608091" y="818281"/>
                      <a:pt x="610354" y="729255"/>
                      <a:pt x="607337" y="640984"/>
                    </a:cubicBezTo>
                    <a:cubicBezTo>
                      <a:pt x="600546" y="437281"/>
                      <a:pt x="605828" y="233578"/>
                      <a:pt x="603564" y="29875"/>
                    </a:cubicBezTo>
                    <a:cubicBezTo>
                      <a:pt x="603564" y="6487"/>
                      <a:pt x="610354" y="-1058"/>
                      <a:pt x="632988" y="451"/>
                    </a:cubicBezTo>
                    <a:cubicBezTo>
                      <a:pt x="660903" y="1960"/>
                      <a:pt x="688818" y="2714"/>
                      <a:pt x="715978" y="451"/>
                    </a:cubicBezTo>
                    <a:cubicBezTo>
                      <a:pt x="746156" y="-2567"/>
                      <a:pt x="752946" y="9505"/>
                      <a:pt x="752946" y="38174"/>
                    </a:cubicBezTo>
                    <a:cubicBezTo>
                      <a:pt x="752192" y="306006"/>
                      <a:pt x="752192" y="573837"/>
                      <a:pt x="752192" y="841669"/>
                    </a:cubicBezTo>
                    <a:cubicBezTo>
                      <a:pt x="752192" y="937485"/>
                      <a:pt x="751437" y="1032546"/>
                      <a:pt x="752946" y="1128362"/>
                    </a:cubicBezTo>
                    <a:cubicBezTo>
                      <a:pt x="753701" y="1155522"/>
                      <a:pt x="748420" y="1166839"/>
                      <a:pt x="718242" y="1165330"/>
                    </a:cubicBezTo>
                    <a:cubicBezTo>
                      <a:pt x="676747" y="1162313"/>
                      <a:pt x="629216" y="1176647"/>
                      <a:pt x="596020" y="1159295"/>
                    </a:cubicBezTo>
                    <a:cubicBezTo>
                      <a:pt x="562824" y="1142696"/>
                      <a:pt x="553770" y="1091394"/>
                      <a:pt x="535663" y="1054426"/>
                    </a:cubicBezTo>
                    <a:cubicBezTo>
                      <a:pt x="408915" y="797156"/>
                      <a:pt x="267832" y="546677"/>
                      <a:pt x="162208" y="278845"/>
                    </a:cubicBezTo>
                    <a:cubicBezTo>
                      <a:pt x="156172" y="263002"/>
                      <a:pt x="149382" y="247158"/>
                      <a:pt x="139574" y="222261"/>
                    </a:cubicBezTo>
                    <a:cubicBezTo>
                      <a:pt x="142592" y="362590"/>
                      <a:pt x="147119" y="492356"/>
                      <a:pt x="148628" y="622122"/>
                    </a:cubicBezTo>
                    <a:cubicBezTo>
                      <a:pt x="150136" y="793384"/>
                      <a:pt x="148628" y="963891"/>
                      <a:pt x="150136" y="1135152"/>
                    </a:cubicBezTo>
                    <a:cubicBezTo>
                      <a:pt x="150136" y="1158540"/>
                      <a:pt x="143347" y="1166085"/>
                      <a:pt x="119958" y="1164576"/>
                    </a:cubicBezTo>
                    <a:cubicBezTo>
                      <a:pt x="89780" y="1163067"/>
                      <a:pt x="59602" y="1162313"/>
                      <a:pt x="29423" y="1164576"/>
                    </a:cubicBezTo>
                    <a:cubicBezTo>
                      <a:pt x="5281" y="1166085"/>
                      <a:pt x="0" y="1156277"/>
                      <a:pt x="0" y="1134398"/>
                    </a:cubicBezTo>
                    <a:cubicBezTo>
                      <a:pt x="754" y="766978"/>
                      <a:pt x="754" y="400313"/>
                      <a:pt x="0" y="32893"/>
                    </a:cubicBezTo>
                    <a:cubicBezTo>
                      <a:pt x="0" y="9505"/>
                      <a:pt x="5281" y="-1058"/>
                      <a:pt x="30932" y="451"/>
                    </a:cubicBezTo>
                    <a:cubicBezTo>
                      <a:pt x="70919" y="2714"/>
                      <a:pt x="111659" y="1205"/>
                      <a:pt x="151645" y="451"/>
                    </a:cubicBezTo>
                    <a:cubicBezTo>
                      <a:pt x="166734" y="451"/>
                      <a:pt x="176542" y="4224"/>
                      <a:pt x="184087" y="19313"/>
                    </a:cubicBezTo>
                    <a:cubicBezTo>
                      <a:pt x="319889" y="297706"/>
                      <a:pt x="475307" y="565538"/>
                      <a:pt x="591493" y="853740"/>
                    </a:cubicBezTo>
                    <a:cubicBezTo>
                      <a:pt x="599037" y="871847"/>
                      <a:pt x="605828" y="889954"/>
                      <a:pt x="613372" y="908061"/>
                    </a:cubicBezTo>
                    <a:cubicBezTo>
                      <a:pt x="611109" y="908061"/>
                      <a:pt x="609600" y="907307"/>
                      <a:pt x="608091" y="906552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4191AAE9-D085-42EF-BCC0-386D44EF3A0A}"/>
                  </a:ext>
                </a:extLst>
              </p:cNvPr>
              <p:cNvSpPr/>
              <p:nvPr/>
            </p:nvSpPr>
            <p:spPr>
              <a:xfrm>
                <a:off x="5779633" y="5691659"/>
                <a:ext cx="487684" cy="756747"/>
              </a:xfrm>
              <a:custGeom>
                <a:avLst/>
                <a:gdLst>
                  <a:gd name="connsiteX0" fmla="*/ 613427 w 755751"/>
                  <a:gd name="connsiteY0" fmla="*/ 916163 h 1172711"/>
                  <a:gd name="connsiteX1" fmla="*/ 603619 w 755751"/>
                  <a:gd name="connsiteY1" fmla="*/ 34205 h 1172711"/>
                  <a:gd name="connsiteX2" fmla="*/ 633798 w 755751"/>
                  <a:gd name="connsiteY2" fmla="*/ 4781 h 1172711"/>
                  <a:gd name="connsiteX3" fmla="*/ 745457 w 755751"/>
                  <a:gd name="connsiteY3" fmla="*/ 13080 h 1172711"/>
                  <a:gd name="connsiteX4" fmla="*/ 751493 w 755751"/>
                  <a:gd name="connsiteY4" fmla="*/ 118704 h 1172711"/>
                  <a:gd name="connsiteX5" fmla="*/ 752247 w 755751"/>
                  <a:gd name="connsiteY5" fmla="*/ 1128919 h 1172711"/>
                  <a:gd name="connsiteX6" fmla="*/ 713770 w 755751"/>
                  <a:gd name="connsiteY6" fmla="*/ 1169660 h 1172711"/>
                  <a:gd name="connsiteX7" fmla="*/ 534209 w 755751"/>
                  <a:gd name="connsiteY7" fmla="*/ 1061773 h 1172711"/>
                  <a:gd name="connsiteX8" fmla="*/ 182633 w 755751"/>
                  <a:gd name="connsiteY8" fmla="*/ 334478 h 1172711"/>
                  <a:gd name="connsiteX9" fmla="*/ 138120 w 755751"/>
                  <a:gd name="connsiteY9" fmla="*/ 237908 h 1172711"/>
                  <a:gd name="connsiteX10" fmla="*/ 139629 w 755751"/>
                  <a:gd name="connsiteY10" fmla="*/ 278648 h 1172711"/>
                  <a:gd name="connsiteX11" fmla="*/ 148682 w 755751"/>
                  <a:gd name="connsiteY11" fmla="*/ 1137973 h 1172711"/>
                  <a:gd name="connsiteX12" fmla="*/ 116241 w 755751"/>
                  <a:gd name="connsiteY12" fmla="*/ 1168906 h 1172711"/>
                  <a:gd name="connsiteX13" fmla="*/ 33251 w 755751"/>
                  <a:gd name="connsiteY13" fmla="*/ 1168906 h 1172711"/>
                  <a:gd name="connsiteX14" fmla="*/ 55 w 755751"/>
                  <a:gd name="connsiteY14" fmla="*/ 1134955 h 1172711"/>
                  <a:gd name="connsiteX15" fmla="*/ 809 w 755751"/>
                  <a:gd name="connsiteY15" fmla="*/ 633242 h 1172711"/>
                  <a:gd name="connsiteX16" fmla="*/ 55 w 755751"/>
                  <a:gd name="connsiteY16" fmla="*/ 44767 h 1172711"/>
                  <a:gd name="connsiteX17" fmla="*/ 42304 w 755751"/>
                  <a:gd name="connsiteY17" fmla="*/ 4781 h 1172711"/>
                  <a:gd name="connsiteX18" fmla="*/ 49849 w 755751"/>
                  <a:gd name="connsiteY18" fmla="*/ 4781 h 1172711"/>
                  <a:gd name="connsiteX19" fmla="*/ 171316 w 755751"/>
                  <a:gd name="connsiteY19" fmla="*/ 10817 h 1172711"/>
                  <a:gd name="connsiteX20" fmla="*/ 229410 w 755751"/>
                  <a:gd name="connsiteY20" fmla="*/ 113423 h 1172711"/>
                  <a:gd name="connsiteX21" fmla="*/ 580232 w 755751"/>
                  <a:gd name="connsiteY21" fmla="*/ 832419 h 1172711"/>
                  <a:gd name="connsiteX22" fmla="*/ 613427 w 755751"/>
                  <a:gd name="connsiteY22" fmla="*/ 916163 h 1172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55751" h="1172711">
                    <a:moveTo>
                      <a:pt x="613427" y="916163"/>
                    </a:moveTo>
                    <a:cubicBezTo>
                      <a:pt x="598338" y="621925"/>
                      <a:pt x="605128" y="327688"/>
                      <a:pt x="603619" y="34205"/>
                    </a:cubicBezTo>
                    <a:cubicBezTo>
                      <a:pt x="603619" y="10817"/>
                      <a:pt x="610410" y="2518"/>
                      <a:pt x="633798" y="4781"/>
                    </a:cubicBezTo>
                    <a:cubicBezTo>
                      <a:pt x="672275" y="8553"/>
                      <a:pt x="722069" y="-11063"/>
                      <a:pt x="745457" y="13080"/>
                    </a:cubicBezTo>
                    <a:cubicBezTo>
                      <a:pt x="764318" y="32696"/>
                      <a:pt x="751493" y="82490"/>
                      <a:pt x="751493" y="118704"/>
                    </a:cubicBezTo>
                    <a:cubicBezTo>
                      <a:pt x="751493" y="455191"/>
                      <a:pt x="751493" y="792433"/>
                      <a:pt x="752247" y="1128919"/>
                    </a:cubicBezTo>
                    <a:cubicBezTo>
                      <a:pt x="752247" y="1159852"/>
                      <a:pt x="743948" y="1165133"/>
                      <a:pt x="713770" y="1169660"/>
                    </a:cubicBezTo>
                    <a:cubicBezTo>
                      <a:pt x="620971" y="1183995"/>
                      <a:pt x="573441" y="1147781"/>
                      <a:pt x="534209" y="1061773"/>
                    </a:cubicBezTo>
                    <a:cubicBezTo>
                      <a:pt x="421796" y="817329"/>
                      <a:pt x="286748" y="583448"/>
                      <a:pt x="182633" y="334478"/>
                    </a:cubicBezTo>
                    <a:cubicBezTo>
                      <a:pt x="169053" y="302037"/>
                      <a:pt x="156981" y="269595"/>
                      <a:pt x="138120" y="237908"/>
                    </a:cubicBezTo>
                    <a:cubicBezTo>
                      <a:pt x="138875" y="251488"/>
                      <a:pt x="139629" y="265068"/>
                      <a:pt x="139629" y="278648"/>
                    </a:cubicBezTo>
                    <a:cubicBezTo>
                      <a:pt x="150946" y="565341"/>
                      <a:pt x="147174" y="851280"/>
                      <a:pt x="148682" y="1137973"/>
                    </a:cubicBezTo>
                    <a:cubicBezTo>
                      <a:pt x="148682" y="1163625"/>
                      <a:pt x="140384" y="1170415"/>
                      <a:pt x="116241" y="1168906"/>
                    </a:cubicBezTo>
                    <a:cubicBezTo>
                      <a:pt x="89080" y="1167397"/>
                      <a:pt x="61166" y="1166642"/>
                      <a:pt x="33251" y="1168906"/>
                    </a:cubicBezTo>
                    <a:cubicBezTo>
                      <a:pt x="6090" y="1171169"/>
                      <a:pt x="-699" y="1160607"/>
                      <a:pt x="55" y="1134955"/>
                    </a:cubicBezTo>
                    <a:cubicBezTo>
                      <a:pt x="809" y="967466"/>
                      <a:pt x="809" y="800731"/>
                      <a:pt x="809" y="633242"/>
                    </a:cubicBezTo>
                    <a:cubicBezTo>
                      <a:pt x="809" y="437084"/>
                      <a:pt x="1564" y="240925"/>
                      <a:pt x="55" y="44767"/>
                    </a:cubicBezTo>
                    <a:cubicBezTo>
                      <a:pt x="55" y="10062"/>
                      <a:pt x="10618" y="-500"/>
                      <a:pt x="42304" y="4781"/>
                    </a:cubicBezTo>
                    <a:cubicBezTo>
                      <a:pt x="44568" y="5535"/>
                      <a:pt x="47585" y="4781"/>
                      <a:pt x="49849" y="4781"/>
                    </a:cubicBezTo>
                    <a:cubicBezTo>
                      <a:pt x="91344" y="6290"/>
                      <a:pt x="140384" y="-10308"/>
                      <a:pt x="171316" y="10817"/>
                    </a:cubicBezTo>
                    <a:cubicBezTo>
                      <a:pt x="200740" y="31187"/>
                      <a:pt x="212057" y="77963"/>
                      <a:pt x="229410" y="113423"/>
                    </a:cubicBezTo>
                    <a:cubicBezTo>
                      <a:pt x="347105" y="353339"/>
                      <a:pt x="480643" y="584957"/>
                      <a:pt x="580232" y="832419"/>
                    </a:cubicBezTo>
                    <a:cubicBezTo>
                      <a:pt x="591548" y="861088"/>
                      <a:pt x="602865" y="888248"/>
                      <a:pt x="613427" y="916163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BAC9472D-4724-499F-BBFD-1E3B424298EC}"/>
                  </a:ext>
                </a:extLst>
              </p:cNvPr>
              <p:cNvSpPr/>
              <p:nvPr/>
            </p:nvSpPr>
            <p:spPr>
              <a:xfrm>
                <a:off x="4384069" y="5689434"/>
                <a:ext cx="434768" cy="758447"/>
              </a:xfrm>
              <a:custGeom>
                <a:avLst/>
                <a:gdLst>
                  <a:gd name="connsiteX0" fmla="*/ 176411 w 434768"/>
                  <a:gd name="connsiteY0" fmla="*/ 88440 h 758447"/>
                  <a:gd name="connsiteX1" fmla="*/ 122005 w 434768"/>
                  <a:gd name="connsiteY1" fmla="*/ 91970 h 758447"/>
                  <a:gd name="connsiteX2" fmla="*/ 104966 w 434768"/>
                  <a:gd name="connsiteY2" fmla="*/ 112417 h 758447"/>
                  <a:gd name="connsiteX3" fmla="*/ 105453 w 434768"/>
                  <a:gd name="connsiteY3" fmla="*/ 221471 h 758447"/>
                  <a:gd name="connsiteX4" fmla="*/ 104479 w 434768"/>
                  <a:gd name="connsiteY4" fmla="*/ 333933 h 758447"/>
                  <a:gd name="connsiteX5" fmla="*/ 123953 w 434768"/>
                  <a:gd name="connsiteY5" fmla="*/ 352920 h 758447"/>
                  <a:gd name="connsiteX6" fmla="*/ 179941 w 434768"/>
                  <a:gd name="connsiteY6" fmla="*/ 352434 h 758447"/>
                  <a:gd name="connsiteX7" fmla="*/ 312363 w 434768"/>
                  <a:gd name="connsiteY7" fmla="*/ 226340 h 758447"/>
                  <a:gd name="connsiteX8" fmla="*/ 230086 w 434768"/>
                  <a:gd name="connsiteY8" fmla="*/ 95865 h 758447"/>
                  <a:gd name="connsiteX9" fmla="*/ 176411 w 434768"/>
                  <a:gd name="connsiteY9" fmla="*/ 88440 h 758447"/>
                  <a:gd name="connsiteX10" fmla="*/ 149757 w 434768"/>
                  <a:gd name="connsiteY10" fmla="*/ 137 h 758447"/>
                  <a:gd name="connsiteX11" fmla="*/ 262218 w 434768"/>
                  <a:gd name="connsiteY11" fmla="*/ 9692 h 758447"/>
                  <a:gd name="connsiteX12" fmla="*/ 412167 w 434768"/>
                  <a:gd name="connsiteY12" fmla="*/ 233155 h 758447"/>
                  <a:gd name="connsiteX13" fmla="*/ 295811 w 434768"/>
                  <a:gd name="connsiteY13" fmla="*/ 398196 h 758447"/>
                  <a:gd name="connsiteX14" fmla="*/ 385878 w 434768"/>
                  <a:gd name="connsiteY14" fmla="*/ 540843 h 758447"/>
                  <a:gd name="connsiteX15" fmla="*/ 433102 w 434768"/>
                  <a:gd name="connsiteY15" fmla="*/ 741424 h 758447"/>
                  <a:gd name="connsiteX16" fmla="*/ 421418 w 434768"/>
                  <a:gd name="connsiteY16" fmla="*/ 756029 h 758447"/>
                  <a:gd name="connsiteX17" fmla="*/ 358128 w 434768"/>
                  <a:gd name="connsiteY17" fmla="*/ 756516 h 758447"/>
                  <a:gd name="connsiteX18" fmla="*/ 322101 w 434768"/>
                  <a:gd name="connsiteY18" fmla="*/ 728766 h 758447"/>
                  <a:gd name="connsiteX19" fmla="*/ 283153 w 434768"/>
                  <a:gd name="connsiteY19" fmla="*/ 548632 h 758447"/>
                  <a:gd name="connsiteX20" fmla="*/ 262706 w 434768"/>
                  <a:gd name="connsiteY20" fmla="*/ 491671 h 758447"/>
                  <a:gd name="connsiteX21" fmla="*/ 178481 w 434768"/>
                  <a:gd name="connsiteY21" fmla="*/ 439578 h 758447"/>
                  <a:gd name="connsiteX22" fmla="*/ 109835 w 434768"/>
                  <a:gd name="connsiteY22" fmla="*/ 442986 h 758447"/>
                  <a:gd name="connsiteX23" fmla="*/ 104967 w 434768"/>
                  <a:gd name="connsiteY23" fmla="*/ 510171 h 758447"/>
                  <a:gd name="connsiteX24" fmla="*/ 104967 w 434768"/>
                  <a:gd name="connsiteY24" fmla="*/ 731687 h 758447"/>
                  <a:gd name="connsiteX25" fmla="*/ 81598 w 434768"/>
                  <a:gd name="connsiteY25" fmla="*/ 756516 h 758447"/>
                  <a:gd name="connsiteX26" fmla="*/ 9058 w 434768"/>
                  <a:gd name="connsiteY26" fmla="*/ 752135 h 758447"/>
                  <a:gd name="connsiteX27" fmla="*/ 3702 w 434768"/>
                  <a:gd name="connsiteY27" fmla="*/ 677647 h 758447"/>
                  <a:gd name="connsiteX28" fmla="*/ 3216 w 434768"/>
                  <a:gd name="connsiteY28" fmla="*/ 50100 h 758447"/>
                  <a:gd name="connsiteX29" fmla="*/ 37295 w 434768"/>
                  <a:gd name="connsiteY29" fmla="*/ 10666 h 758447"/>
                  <a:gd name="connsiteX30" fmla="*/ 149757 w 434768"/>
                  <a:gd name="connsiteY30" fmla="*/ 137 h 758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34768" h="758447">
                    <a:moveTo>
                      <a:pt x="176411" y="88440"/>
                    </a:moveTo>
                    <a:cubicBezTo>
                      <a:pt x="158397" y="88196"/>
                      <a:pt x="140262" y="89779"/>
                      <a:pt x="122005" y="91970"/>
                    </a:cubicBezTo>
                    <a:cubicBezTo>
                      <a:pt x="108374" y="93431"/>
                      <a:pt x="104479" y="99272"/>
                      <a:pt x="104966" y="112417"/>
                    </a:cubicBezTo>
                    <a:cubicBezTo>
                      <a:pt x="105940" y="148444"/>
                      <a:pt x="105453" y="184958"/>
                      <a:pt x="105453" y="221471"/>
                    </a:cubicBezTo>
                    <a:cubicBezTo>
                      <a:pt x="105453" y="258959"/>
                      <a:pt x="105940" y="295959"/>
                      <a:pt x="104479" y="333933"/>
                    </a:cubicBezTo>
                    <a:cubicBezTo>
                      <a:pt x="104479" y="348539"/>
                      <a:pt x="108861" y="353894"/>
                      <a:pt x="123953" y="352920"/>
                    </a:cubicBezTo>
                    <a:cubicBezTo>
                      <a:pt x="142453" y="351460"/>
                      <a:pt x="161440" y="352920"/>
                      <a:pt x="179941" y="352434"/>
                    </a:cubicBezTo>
                    <a:cubicBezTo>
                      <a:pt x="256376" y="351460"/>
                      <a:pt x="307981" y="302288"/>
                      <a:pt x="312363" y="226340"/>
                    </a:cubicBezTo>
                    <a:cubicBezTo>
                      <a:pt x="316258" y="161589"/>
                      <a:pt x="285100" y="111443"/>
                      <a:pt x="230086" y="95865"/>
                    </a:cubicBezTo>
                    <a:cubicBezTo>
                      <a:pt x="212316" y="90753"/>
                      <a:pt x="194424" y="88683"/>
                      <a:pt x="176411" y="88440"/>
                    </a:cubicBezTo>
                    <a:close/>
                    <a:moveTo>
                      <a:pt x="149757" y="137"/>
                    </a:moveTo>
                    <a:cubicBezTo>
                      <a:pt x="187244" y="-654"/>
                      <a:pt x="224731" y="1902"/>
                      <a:pt x="262218" y="9692"/>
                    </a:cubicBezTo>
                    <a:cubicBezTo>
                      <a:pt x="381983" y="34521"/>
                      <a:pt x="423852" y="131891"/>
                      <a:pt x="412167" y="233155"/>
                    </a:cubicBezTo>
                    <a:cubicBezTo>
                      <a:pt x="403891" y="312024"/>
                      <a:pt x="377115" y="346590"/>
                      <a:pt x="295811" y="398196"/>
                    </a:cubicBezTo>
                    <a:cubicBezTo>
                      <a:pt x="354233" y="427894"/>
                      <a:pt x="372733" y="482908"/>
                      <a:pt x="385878" y="540843"/>
                    </a:cubicBezTo>
                    <a:cubicBezTo>
                      <a:pt x="400970" y="608027"/>
                      <a:pt x="412167" y="675700"/>
                      <a:pt x="433102" y="741424"/>
                    </a:cubicBezTo>
                    <a:cubicBezTo>
                      <a:pt x="437484" y="754569"/>
                      <a:pt x="433102" y="756516"/>
                      <a:pt x="421418" y="756029"/>
                    </a:cubicBezTo>
                    <a:cubicBezTo>
                      <a:pt x="400483" y="755543"/>
                      <a:pt x="379062" y="754082"/>
                      <a:pt x="358128" y="756516"/>
                    </a:cubicBezTo>
                    <a:cubicBezTo>
                      <a:pt x="335245" y="758951"/>
                      <a:pt x="327456" y="748726"/>
                      <a:pt x="322101" y="728766"/>
                    </a:cubicBezTo>
                    <a:cubicBezTo>
                      <a:pt x="306522" y="669370"/>
                      <a:pt x="296298" y="608514"/>
                      <a:pt x="283153" y="548632"/>
                    </a:cubicBezTo>
                    <a:cubicBezTo>
                      <a:pt x="278772" y="528671"/>
                      <a:pt x="272443" y="509685"/>
                      <a:pt x="262706" y="491671"/>
                    </a:cubicBezTo>
                    <a:cubicBezTo>
                      <a:pt x="244692" y="458078"/>
                      <a:pt x="216942" y="440065"/>
                      <a:pt x="178481" y="439578"/>
                    </a:cubicBezTo>
                    <a:cubicBezTo>
                      <a:pt x="155112" y="439092"/>
                      <a:pt x="124928" y="431789"/>
                      <a:pt x="109835" y="442986"/>
                    </a:cubicBezTo>
                    <a:cubicBezTo>
                      <a:pt x="94256" y="455158"/>
                      <a:pt x="104967" y="486802"/>
                      <a:pt x="104967" y="510171"/>
                    </a:cubicBezTo>
                    <a:cubicBezTo>
                      <a:pt x="104480" y="584172"/>
                      <a:pt x="103993" y="657686"/>
                      <a:pt x="104967" y="731687"/>
                    </a:cubicBezTo>
                    <a:cubicBezTo>
                      <a:pt x="104967" y="749214"/>
                      <a:pt x="102533" y="758463"/>
                      <a:pt x="81598" y="756516"/>
                    </a:cubicBezTo>
                    <a:cubicBezTo>
                      <a:pt x="56769" y="754082"/>
                      <a:pt x="23176" y="764792"/>
                      <a:pt x="9058" y="752135"/>
                    </a:cubicBezTo>
                    <a:cubicBezTo>
                      <a:pt x="-7495" y="737529"/>
                      <a:pt x="3702" y="703450"/>
                      <a:pt x="3702" y="677647"/>
                    </a:cubicBezTo>
                    <a:cubicBezTo>
                      <a:pt x="3216" y="468302"/>
                      <a:pt x="3216" y="259445"/>
                      <a:pt x="3216" y="50100"/>
                    </a:cubicBezTo>
                    <a:cubicBezTo>
                      <a:pt x="3216" y="16021"/>
                      <a:pt x="3216" y="15534"/>
                      <a:pt x="37295" y="10666"/>
                    </a:cubicBezTo>
                    <a:cubicBezTo>
                      <a:pt x="74783" y="5067"/>
                      <a:pt x="112270" y="929"/>
                      <a:pt x="149757" y="137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9FFB845B-6227-4876-9B65-3CD49BAC58A5}"/>
                  </a:ext>
                </a:extLst>
              </p:cNvPr>
              <p:cNvSpPr/>
              <p:nvPr/>
            </p:nvSpPr>
            <p:spPr>
              <a:xfrm>
                <a:off x="3756816" y="5694161"/>
                <a:ext cx="535240" cy="751342"/>
              </a:xfrm>
              <a:custGeom>
                <a:avLst/>
                <a:gdLst>
                  <a:gd name="connsiteX0" fmla="*/ 265333 w 535240"/>
                  <a:gd name="connsiteY0" fmla="*/ 104768 h 751342"/>
                  <a:gd name="connsiteX1" fmla="*/ 183055 w 535240"/>
                  <a:gd name="connsiteY1" fmla="*/ 429009 h 751342"/>
                  <a:gd name="connsiteX2" fmla="*/ 195713 w 535240"/>
                  <a:gd name="connsiteY2" fmla="*/ 444102 h 751342"/>
                  <a:gd name="connsiteX3" fmla="*/ 331544 w 535240"/>
                  <a:gd name="connsiteY3" fmla="*/ 444102 h 751342"/>
                  <a:gd name="connsiteX4" fmla="*/ 347610 w 535240"/>
                  <a:gd name="connsiteY4" fmla="*/ 424141 h 751342"/>
                  <a:gd name="connsiteX5" fmla="*/ 265333 w 535240"/>
                  <a:gd name="connsiteY5" fmla="*/ 104768 h 751342"/>
                  <a:gd name="connsiteX6" fmla="*/ 227845 w 535240"/>
                  <a:gd name="connsiteY6" fmla="*/ 97 h 751342"/>
                  <a:gd name="connsiteX7" fmla="*/ 313043 w 535240"/>
                  <a:gd name="connsiteY7" fmla="*/ 97 h 751342"/>
                  <a:gd name="connsiteX8" fmla="*/ 336899 w 535240"/>
                  <a:gd name="connsiteY8" fmla="*/ 17137 h 751342"/>
                  <a:gd name="connsiteX9" fmla="*/ 533585 w 535240"/>
                  <a:gd name="connsiteY9" fmla="*/ 732803 h 751342"/>
                  <a:gd name="connsiteX10" fmla="*/ 520440 w 535240"/>
                  <a:gd name="connsiteY10" fmla="*/ 750816 h 751342"/>
                  <a:gd name="connsiteX11" fmla="*/ 488795 w 535240"/>
                  <a:gd name="connsiteY11" fmla="*/ 750816 h 751342"/>
                  <a:gd name="connsiteX12" fmla="*/ 414307 w 535240"/>
                  <a:gd name="connsiteY12" fmla="*/ 692882 h 751342"/>
                  <a:gd name="connsiteX13" fmla="*/ 375360 w 535240"/>
                  <a:gd name="connsiteY13" fmla="*/ 550235 h 751342"/>
                  <a:gd name="connsiteX14" fmla="*/ 348583 w 535240"/>
                  <a:gd name="connsiteY14" fmla="*/ 530274 h 751342"/>
                  <a:gd name="connsiteX15" fmla="*/ 183055 w 535240"/>
                  <a:gd name="connsiteY15" fmla="*/ 530274 h 751342"/>
                  <a:gd name="connsiteX16" fmla="*/ 157252 w 535240"/>
                  <a:gd name="connsiteY16" fmla="*/ 550722 h 751342"/>
                  <a:gd name="connsiteX17" fmla="*/ 109541 w 535240"/>
                  <a:gd name="connsiteY17" fmla="*/ 733777 h 751342"/>
                  <a:gd name="connsiteX18" fmla="*/ 86659 w 535240"/>
                  <a:gd name="connsiteY18" fmla="*/ 751303 h 751342"/>
                  <a:gd name="connsiteX19" fmla="*/ 0 w 535240"/>
                  <a:gd name="connsiteY19" fmla="*/ 751303 h 751342"/>
                  <a:gd name="connsiteX20" fmla="*/ 65238 w 535240"/>
                  <a:gd name="connsiteY20" fmla="*/ 512748 h 751342"/>
                  <a:gd name="connsiteX21" fmla="*/ 200094 w 535240"/>
                  <a:gd name="connsiteY21" fmla="*/ 21518 h 751342"/>
                  <a:gd name="connsiteX22" fmla="*/ 227845 w 535240"/>
                  <a:gd name="connsiteY22" fmla="*/ 97 h 751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35240" h="751342">
                    <a:moveTo>
                      <a:pt x="265333" y="104768"/>
                    </a:moveTo>
                    <a:cubicBezTo>
                      <a:pt x="243911" y="214796"/>
                      <a:pt x="212266" y="321416"/>
                      <a:pt x="183055" y="429009"/>
                    </a:cubicBezTo>
                    <a:cubicBezTo>
                      <a:pt x="179160" y="442641"/>
                      <a:pt x="184516" y="444102"/>
                      <a:pt x="195713" y="444102"/>
                    </a:cubicBezTo>
                    <a:cubicBezTo>
                      <a:pt x="240990" y="443615"/>
                      <a:pt x="286267" y="443615"/>
                      <a:pt x="331544" y="444102"/>
                    </a:cubicBezTo>
                    <a:cubicBezTo>
                      <a:pt x="347610" y="444102"/>
                      <a:pt x="352478" y="442154"/>
                      <a:pt x="347610" y="424141"/>
                    </a:cubicBezTo>
                    <a:cubicBezTo>
                      <a:pt x="318886" y="318007"/>
                      <a:pt x="288214" y="212849"/>
                      <a:pt x="265333" y="104768"/>
                    </a:cubicBezTo>
                    <a:close/>
                    <a:moveTo>
                      <a:pt x="227845" y="97"/>
                    </a:moveTo>
                    <a:cubicBezTo>
                      <a:pt x="256082" y="1557"/>
                      <a:pt x="284806" y="1071"/>
                      <a:pt x="313043" y="97"/>
                    </a:cubicBezTo>
                    <a:cubicBezTo>
                      <a:pt x="326188" y="-391"/>
                      <a:pt x="333004" y="3018"/>
                      <a:pt x="336899" y="17137"/>
                    </a:cubicBezTo>
                    <a:cubicBezTo>
                      <a:pt x="402136" y="255692"/>
                      <a:pt x="467374" y="494247"/>
                      <a:pt x="533585" y="732803"/>
                    </a:cubicBezTo>
                    <a:cubicBezTo>
                      <a:pt x="537480" y="747408"/>
                      <a:pt x="535045" y="751790"/>
                      <a:pt x="520440" y="750816"/>
                    </a:cubicBezTo>
                    <a:cubicBezTo>
                      <a:pt x="509730" y="749843"/>
                      <a:pt x="499506" y="750816"/>
                      <a:pt x="488795" y="750816"/>
                    </a:cubicBezTo>
                    <a:cubicBezTo>
                      <a:pt x="429886" y="750816"/>
                      <a:pt x="430373" y="750816"/>
                      <a:pt x="414307" y="692882"/>
                    </a:cubicBezTo>
                    <a:cubicBezTo>
                      <a:pt x="401162" y="645170"/>
                      <a:pt x="387530" y="597946"/>
                      <a:pt x="375360" y="550235"/>
                    </a:cubicBezTo>
                    <a:cubicBezTo>
                      <a:pt x="371465" y="535143"/>
                      <a:pt x="364649" y="530274"/>
                      <a:pt x="348583" y="530274"/>
                    </a:cubicBezTo>
                    <a:cubicBezTo>
                      <a:pt x="293569" y="531248"/>
                      <a:pt x="238068" y="531248"/>
                      <a:pt x="183055" y="530274"/>
                    </a:cubicBezTo>
                    <a:cubicBezTo>
                      <a:pt x="166502" y="529787"/>
                      <a:pt x="160660" y="536116"/>
                      <a:pt x="157252" y="550722"/>
                    </a:cubicBezTo>
                    <a:cubicBezTo>
                      <a:pt x="141672" y="612065"/>
                      <a:pt x="124633" y="672434"/>
                      <a:pt x="109541" y="733777"/>
                    </a:cubicBezTo>
                    <a:cubicBezTo>
                      <a:pt x="106133" y="747895"/>
                      <a:pt x="100291" y="751790"/>
                      <a:pt x="86659" y="751303"/>
                    </a:cubicBezTo>
                    <a:cubicBezTo>
                      <a:pt x="58422" y="750329"/>
                      <a:pt x="30185" y="751303"/>
                      <a:pt x="0" y="751303"/>
                    </a:cubicBezTo>
                    <a:cubicBezTo>
                      <a:pt x="21908" y="669999"/>
                      <a:pt x="43329" y="591617"/>
                      <a:pt x="65238" y="512748"/>
                    </a:cubicBezTo>
                    <a:cubicBezTo>
                      <a:pt x="110514" y="349167"/>
                      <a:pt x="155792" y="185586"/>
                      <a:pt x="200094" y="21518"/>
                    </a:cubicBezTo>
                    <a:cubicBezTo>
                      <a:pt x="204476" y="5452"/>
                      <a:pt x="210805" y="-877"/>
                      <a:pt x="227845" y="97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2E982A0B-9365-4A71-A256-566987234F6C}"/>
                  </a:ext>
                </a:extLst>
              </p:cNvPr>
              <p:cNvSpPr/>
              <p:nvPr/>
            </p:nvSpPr>
            <p:spPr>
              <a:xfrm>
                <a:off x="3333258" y="5694258"/>
                <a:ext cx="367661" cy="751692"/>
              </a:xfrm>
              <a:custGeom>
                <a:avLst/>
                <a:gdLst>
                  <a:gd name="connsiteX0" fmla="*/ 754 w 569754"/>
                  <a:gd name="connsiteY0" fmla="*/ 582440 h 1164878"/>
                  <a:gd name="connsiteX1" fmla="*/ 0 w 569754"/>
                  <a:gd name="connsiteY1" fmla="*/ 35459 h 1164878"/>
                  <a:gd name="connsiteX2" fmla="*/ 35459 w 569754"/>
                  <a:gd name="connsiteY2" fmla="*/ 0 h 1164878"/>
                  <a:gd name="connsiteX3" fmla="*/ 510766 w 569754"/>
                  <a:gd name="connsiteY3" fmla="*/ 0 h 1164878"/>
                  <a:gd name="connsiteX4" fmla="*/ 546225 w 569754"/>
                  <a:gd name="connsiteY4" fmla="*/ 35459 h 1164878"/>
                  <a:gd name="connsiteX5" fmla="*/ 546225 w 569754"/>
                  <a:gd name="connsiteY5" fmla="*/ 110905 h 1164878"/>
                  <a:gd name="connsiteX6" fmla="*/ 507748 w 569754"/>
                  <a:gd name="connsiteY6" fmla="*/ 147119 h 1164878"/>
                  <a:gd name="connsiteX7" fmla="*/ 190877 w 569754"/>
                  <a:gd name="connsiteY7" fmla="*/ 146364 h 1164878"/>
                  <a:gd name="connsiteX8" fmla="*/ 158436 w 569754"/>
                  <a:gd name="connsiteY8" fmla="*/ 177297 h 1164878"/>
                  <a:gd name="connsiteX9" fmla="*/ 158436 w 569754"/>
                  <a:gd name="connsiteY9" fmla="*/ 456446 h 1164878"/>
                  <a:gd name="connsiteX10" fmla="*/ 188614 w 569754"/>
                  <a:gd name="connsiteY10" fmla="*/ 485115 h 1164878"/>
                  <a:gd name="connsiteX11" fmla="*/ 490396 w 569754"/>
                  <a:gd name="connsiteY11" fmla="*/ 484360 h 1164878"/>
                  <a:gd name="connsiteX12" fmla="*/ 524347 w 569754"/>
                  <a:gd name="connsiteY12" fmla="*/ 517556 h 1164878"/>
                  <a:gd name="connsiteX13" fmla="*/ 524347 w 569754"/>
                  <a:gd name="connsiteY13" fmla="*/ 596774 h 1164878"/>
                  <a:gd name="connsiteX14" fmla="*/ 491150 w 569754"/>
                  <a:gd name="connsiteY14" fmla="*/ 630725 h 1164878"/>
                  <a:gd name="connsiteX15" fmla="*/ 193140 w 569754"/>
                  <a:gd name="connsiteY15" fmla="*/ 629216 h 1164878"/>
                  <a:gd name="connsiteX16" fmla="*/ 158436 w 569754"/>
                  <a:gd name="connsiteY16" fmla="*/ 665430 h 1164878"/>
                  <a:gd name="connsiteX17" fmla="*/ 158436 w 569754"/>
                  <a:gd name="connsiteY17" fmla="*/ 982301 h 1164878"/>
                  <a:gd name="connsiteX18" fmla="*/ 191631 w 569754"/>
                  <a:gd name="connsiteY18" fmla="*/ 1016252 h 1164878"/>
                  <a:gd name="connsiteX19" fmla="*/ 534909 w 569754"/>
                  <a:gd name="connsiteY19" fmla="*/ 1014743 h 1164878"/>
                  <a:gd name="connsiteX20" fmla="*/ 569614 w 569754"/>
                  <a:gd name="connsiteY20" fmla="*/ 1047938 h 1164878"/>
                  <a:gd name="connsiteX21" fmla="*/ 569614 w 569754"/>
                  <a:gd name="connsiteY21" fmla="*/ 1138473 h 1164878"/>
                  <a:gd name="connsiteX22" fmla="*/ 544716 w 569754"/>
                  <a:gd name="connsiteY22" fmla="*/ 1164879 h 1164878"/>
                  <a:gd name="connsiteX23" fmla="*/ 24142 w 569754"/>
                  <a:gd name="connsiteY23" fmla="*/ 1164879 h 1164878"/>
                  <a:gd name="connsiteX24" fmla="*/ 754 w 569754"/>
                  <a:gd name="connsiteY24" fmla="*/ 1129420 h 1164878"/>
                  <a:gd name="connsiteX25" fmla="*/ 754 w 569754"/>
                  <a:gd name="connsiteY25" fmla="*/ 582440 h 1164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69754" h="1164878">
                    <a:moveTo>
                      <a:pt x="754" y="582440"/>
                    </a:moveTo>
                    <a:cubicBezTo>
                      <a:pt x="754" y="399861"/>
                      <a:pt x="1509" y="218037"/>
                      <a:pt x="0" y="35459"/>
                    </a:cubicBezTo>
                    <a:cubicBezTo>
                      <a:pt x="0" y="7545"/>
                      <a:pt x="7545" y="0"/>
                      <a:pt x="35459" y="0"/>
                    </a:cubicBezTo>
                    <a:cubicBezTo>
                      <a:pt x="193895" y="1509"/>
                      <a:pt x="352330" y="1509"/>
                      <a:pt x="510766" y="0"/>
                    </a:cubicBezTo>
                    <a:cubicBezTo>
                      <a:pt x="538681" y="0"/>
                      <a:pt x="549244" y="6790"/>
                      <a:pt x="546225" y="35459"/>
                    </a:cubicBezTo>
                    <a:cubicBezTo>
                      <a:pt x="543962" y="60356"/>
                      <a:pt x="543208" y="86008"/>
                      <a:pt x="546225" y="110905"/>
                    </a:cubicBezTo>
                    <a:cubicBezTo>
                      <a:pt x="549998" y="142592"/>
                      <a:pt x="535663" y="147873"/>
                      <a:pt x="507748" y="147119"/>
                    </a:cubicBezTo>
                    <a:cubicBezTo>
                      <a:pt x="402125" y="145610"/>
                      <a:pt x="296501" y="147119"/>
                      <a:pt x="190877" y="146364"/>
                    </a:cubicBezTo>
                    <a:cubicBezTo>
                      <a:pt x="167489" y="146364"/>
                      <a:pt x="157681" y="150891"/>
                      <a:pt x="158436" y="177297"/>
                    </a:cubicBezTo>
                    <a:cubicBezTo>
                      <a:pt x="159944" y="270095"/>
                      <a:pt x="159944" y="363648"/>
                      <a:pt x="158436" y="456446"/>
                    </a:cubicBezTo>
                    <a:cubicBezTo>
                      <a:pt x="158436" y="480588"/>
                      <a:pt x="165980" y="485869"/>
                      <a:pt x="188614" y="485115"/>
                    </a:cubicBezTo>
                    <a:cubicBezTo>
                      <a:pt x="288956" y="484360"/>
                      <a:pt x="390053" y="485115"/>
                      <a:pt x="490396" y="484360"/>
                    </a:cubicBezTo>
                    <a:cubicBezTo>
                      <a:pt x="516047" y="484360"/>
                      <a:pt x="527364" y="489641"/>
                      <a:pt x="524347" y="517556"/>
                    </a:cubicBezTo>
                    <a:cubicBezTo>
                      <a:pt x="522083" y="543962"/>
                      <a:pt x="522083" y="570368"/>
                      <a:pt x="524347" y="596774"/>
                    </a:cubicBezTo>
                    <a:cubicBezTo>
                      <a:pt x="526610" y="623180"/>
                      <a:pt x="517556" y="631479"/>
                      <a:pt x="491150" y="630725"/>
                    </a:cubicBezTo>
                    <a:cubicBezTo>
                      <a:pt x="391562" y="629216"/>
                      <a:pt x="292729" y="631479"/>
                      <a:pt x="193140" y="629216"/>
                    </a:cubicBezTo>
                    <a:cubicBezTo>
                      <a:pt x="163716" y="628461"/>
                      <a:pt x="157681" y="637515"/>
                      <a:pt x="158436" y="665430"/>
                    </a:cubicBezTo>
                    <a:cubicBezTo>
                      <a:pt x="159944" y="771054"/>
                      <a:pt x="159944" y="876677"/>
                      <a:pt x="158436" y="982301"/>
                    </a:cubicBezTo>
                    <a:cubicBezTo>
                      <a:pt x="158436" y="1008707"/>
                      <a:pt x="165225" y="1016252"/>
                      <a:pt x="191631" y="1016252"/>
                    </a:cubicBezTo>
                    <a:cubicBezTo>
                      <a:pt x="306309" y="1014743"/>
                      <a:pt x="420231" y="1016252"/>
                      <a:pt x="534909" y="1014743"/>
                    </a:cubicBezTo>
                    <a:cubicBezTo>
                      <a:pt x="560560" y="1014743"/>
                      <a:pt x="571122" y="1020778"/>
                      <a:pt x="569614" y="1047938"/>
                    </a:cubicBezTo>
                    <a:cubicBezTo>
                      <a:pt x="567350" y="1078117"/>
                      <a:pt x="568105" y="1108295"/>
                      <a:pt x="569614" y="1138473"/>
                    </a:cubicBezTo>
                    <a:cubicBezTo>
                      <a:pt x="570368" y="1157334"/>
                      <a:pt x="565087" y="1164879"/>
                      <a:pt x="544716" y="1164879"/>
                    </a:cubicBezTo>
                    <a:cubicBezTo>
                      <a:pt x="371192" y="1164125"/>
                      <a:pt x="197667" y="1164125"/>
                      <a:pt x="24142" y="1164879"/>
                    </a:cubicBezTo>
                    <a:cubicBezTo>
                      <a:pt x="-6036" y="1164879"/>
                      <a:pt x="754" y="1146018"/>
                      <a:pt x="754" y="1129420"/>
                    </a:cubicBezTo>
                    <a:cubicBezTo>
                      <a:pt x="0" y="946842"/>
                      <a:pt x="754" y="765018"/>
                      <a:pt x="754" y="582440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66D04B10-B3EE-4FB6-8AB6-83F4A900140D}"/>
                  </a:ext>
                </a:extLst>
              </p:cNvPr>
              <p:cNvSpPr/>
              <p:nvPr/>
            </p:nvSpPr>
            <p:spPr>
              <a:xfrm>
                <a:off x="5537705" y="5693978"/>
                <a:ext cx="103251" cy="751790"/>
              </a:xfrm>
              <a:custGeom>
                <a:avLst/>
                <a:gdLst>
                  <a:gd name="connsiteX0" fmla="*/ 755 w 160005"/>
                  <a:gd name="connsiteY0" fmla="*/ 579855 h 1165029"/>
                  <a:gd name="connsiteX1" fmla="*/ 0 w 160005"/>
                  <a:gd name="connsiteY1" fmla="*/ 36647 h 1165029"/>
                  <a:gd name="connsiteX2" fmla="*/ 34706 w 160005"/>
                  <a:gd name="connsiteY2" fmla="*/ 433 h 1165029"/>
                  <a:gd name="connsiteX3" fmla="*/ 125240 w 160005"/>
                  <a:gd name="connsiteY3" fmla="*/ 433 h 1165029"/>
                  <a:gd name="connsiteX4" fmla="*/ 159945 w 160005"/>
                  <a:gd name="connsiteY4" fmla="*/ 36647 h 1165029"/>
                  <a:gd name="connsiteX5" fmla="*/ 159191 w 160005"/>
                  <a:gd name="connsiteY5" fmla="*/ 387469 h 1165029"/>
                  <a:gd name="connsiteX6" fmla="*/ 159945 w 160005"/>
                  <a:gd name="connsiteY6" fmla="*/ 1126835 h 1165029"/>
                  <a:gd name="connsiteX7" fmla="*/ 122977 w 160005"/>
                  <a:gd name="connsiteY7" fmla="*/ 1164558 h 1165029"/>
                  <a:gd name="connsiteX8" fmla="*/ 36214 w 160005"/>
                  <a:gd name="connsiteY8" fmla="*/ 1164558 h 1165029"/>
                  <a:gd name="connsiteX9" fmla="*/ 0 w 160005"/>
                  <a:gd name="connsiteY9" fmla="*/ 1126081 h 1165029"/>
                  <a:gd name="connsiteX10" fmla="*/ 755 w 160005"/>
                  <a:gd name="connsiteY10" fmla="*/ 579855 h 1165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0005" h="1165029">
                    <a:moveTo>
                      <a:pt x="755" y="579855"/>
                    </a:moveTo>
                    <a:cubicBezTo>
                      <a:pt x="755" y="398786"/>
                      <a:pt x="1509" y="217716"/>
                      <a:pt x="0" y="36647"/>
                    </a:cubicBezTo>
                    <a:cubicBezTo>
                      <a:pt x="0" y="9486"/>
                      <a:pt x="6036" y="-1830"/>
                      <a:pt x="34706" y="433"/>
                    </a:cubicBezTo>
                    <a:cubicBezTo>
                      <a:pt x="64884" y="2696"/>
                      <a:pt x="95062" y="3451"/>
                      <a:pt x="125240" y="433"/>
                    </a:cubicBezTo>
                    <a:cubicBezTo>
                      <a:pt x="154663" y="-2585"/>
                      <a:pt x="160699" y="10241"/>
                      <a:pt x="159945" y="36647"/>
                    </a:cubicBezTo>
                    <a:cubicBezTo>
                      <a:pt x="158436" y="153588"/>
                      <a:pt x="159191" y="270528"/>
                      <a:pt x="159191" y="387469"/>
                    </a:cubicBezTo>
                    <a:cubicBezTo>
                      <a:pt x="159191" y="634176"/>
                      <a:pt x="158436" y="880128"/>
                      <a:pt x="159945" y="1126835"/>
                    </a:cubicBezTo>
                    <a:cubicBezTo>
                      <a:pt x="159945" y="1156259"/>
                      <a:pt x="153155" y="1167576"/>
                      <a:pt x="122977" y="1164558"/>
                    </a:cubicBezTo>
                    <a:cubicBezTo>
                      <a:pt x="94307" y="1161540"/>
                      <a:pt x="64884" y="1161540"/>
                      <a:pt x="36214" y="1164558"/>
                    </a:cubicBezTo>
                    <a:cubicBezTo>
                      <a:pt x="4527" y="1167576"/>
                      <a:pt x="0" y="1153995"/>
                      <a:pt x="0" y="1126081"/>
                    </a:cubicBezTo>
                    <a:cubicBezTo>
                      <a:pt x="755" y="944257"/>
                      <a:pt x="755" y="761678"/>
                      <a:pt x="755" y="579855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9913A9F8-A12F-4AB7-941E-865F0A063C4F}"/>
                  </a:ext>
                </a:extLst>
              </p:cNvPr>
              <p:cNvSpPr/>
              <p:nvPr/>
            </p:nvSpPr>
            <p:spPr>
              <a:xfrm>
                <a:off x="2032763" y="5451515"/>
                <a:ext cx="211779" cy="211779"/>
              </a:xfrm>
              <a:custGeom>
                <a:avLst/>
                <a:gdLst>
                  <a:gd name="connsiteX0" fmla="*/ 306309 w 328188"/>
                  <a:gd name="connsiteY0" fmla="*/ 0 h 328188"/>
                  <a:gd name="connsiteX1" fmla="*/ 21879 w 328188"/>
                  <a:gd name="connsiteY1" fmla="*/ 0 h 328188"/>
                  <a:gd name="connsiteX2" fmla="*/ 0 w 328188"/>
                  <a:gd name="connsiteY2" fmla="*/ 21879 h 328188"/>
                  <a:gd name="connsiteX3" fmla="*/ 0 w 328188"/>
                  <a:gd name="connsiteY3" fmla="*/ 306309 h 328188"/>
                  <a:gd name="connsiteX4" fmla="*/ 21879 w 328188"/>
                  <a:gd name="connsiteY4" fmla="*/ 328188 h 328188"/>
                  <a:gd name="connsiteX5" fmla="*/ 306309 w 328188"/>
                  <a:gd name="connsiteY5" fmla="*/ 328188 h 328188"/>
                  <a:gd name="connsiteX6" fmla="*/ 328188 w 328188"/>
                  <a:gd name="connsiteY6" fmla="*/ 306309 h 328188"/>
                  <a:gd name="connsiteX7" fmla="*/ 328188 w 328188"/>
                  <a:gd name="connsiteY7" fmla="*/ 21879 h 328188"/>
                  <a:gd name="connsiteX8" fmla="*/ 306309 w 328188"/>
                  <a:gd name="connsiteY8" fmla="*/ 0 h 328188"/>
                  <a:gd name="connsiteX9" fmla="*/ 132030 w 328188"/>
                  <a:gd name="connsiteY9" fmla="*/ 114677 h 328188"/>
                  <a:gd name="connsiteX10" fmla="*/ 116941 w 328188"/>
                  <a:gd name="connsiteY10" fmla="*/ 129766 h 328188"/>
                  <a:gd name="connsiteX11" fmla="*/ 56584 w 328188"/>
                  <a:gd name="connsiteY11" fmla="*/ 129766 h 328188"/>
                  <a:gd name="connsiteX12" fmla="*/ 41495 w 328188"/>
                  <a:gd name="connsiteY12" fmla="*/ 114677 h 328188"/>
                  <a:gd name="connsiteX13" fmla="*/ 41495 w 328188"/>
                  <a:gd name="connsiteY13" fmla="*/ 61865 h 328188"/>
                  <a:gd name="connsiteX14" fmla="*/ 56584 w 328188"/>
                  <a:gd name="connsiteY14" fmla="*/ 46776 h 328188"/>
                  <a:gd name="connsiteX15" fmla="*/ 116941 w 328188"/>
                  <a:gd name="connsiteY15" fmla="*/ 46776 h 328188"/>
                  <a:gd name="connsiteX16" fmla="*/ 132030 w 328188"/>
                  <a:gd name="connsiteY16" fmla="*/ 61865 h 328188"/>
                  <a:gd name="connsiteX17" fmla="*/ 132030 w 328188"/>
                  <a:gd name="connsiteY17" fmla="*/ 114677 h 328188"/>
                  <a:gd name="connsiteX18" fmla="*/ 298764 w 328188"/>
                  <a:gd name="connsiteY18" fmla="*/ 114677 h 328188"/>
                  <a:gd name="connsiteX19" fmla="*/ 283675 w 328188"/>
                  <a:gd name="connsiteY19" fmla="*/ 129766 h 328188"/>
                  <a:gd name="connsiteX20" fmla="*/ 223319 w 328188"/>
                  <a:gd name="connsiteY20" fmla="*/ 129766 h 328188"/>
                  <a:gd name="connsiteX21" fmla="*/ 208230 w 328188"/>
                  <a:gd name="connsiteY21" fmla="*/ 114677 h 328188"/>
                  <a:gd name="connsiteX22" fmla="*/ 208230 w 328188"/>
                  <a:gd name="connsiteY22" fmla="*/ 61865 h 328188"/>
                  <a:gd name="connsiteX23" fmla="*/ 223319 w 328188"/>
                  <a:gd name="connsiteY23" fmla="*/ 46776 h 328188"/>
                  <a:gd name="connsiteX24" fmla="*/ 283675 w 328188"/>
                  <a:gd name="connsiteY24" fmla="*/ 46776 h 328188"/>
                  <a:gd name="connsiteX25" fmla="*/ 298764 w 328188"/>
                  <a:gd name="connsiteY25" fmla="*/ 61865 h 328188"/>
                  <a:gd name="connsiteX26" fmla="*/ 298764 w 328188"/>
                  <a:gd name="connsiteY26" fmla="*/ 114677 h 328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28188" h="328188">
                    <a:moveTo>
                      <a:pt x="306309" y="0"/>
                    </a:moveTo>
                    <a:lnTo>
                      <a:pt x="21879" y="0"/>
                    </a:lnTo>
                    <a:cubicBezTo>
                      <a:pt x="9808" y="0"/>
                      <a:pt x="0" y="9808"/>
                      <a:pt x="0" y="21879"/>
                    </a:cubicBezTo>
                    <a:lnTo>
                      <a:pt x="0" y="306309"/>
                    </a:lnTo>
                    <a:cubicBezTo>
                      <a:pt x="0" y="318380"/>
                      <a:pt x="9808" y="328188"/>
                      <a:pt x="21879" y="328188"/>
                    </a:cubicBezTo>
                    <a:lnTo>
                      <a:pt x="306309" y="328188"/>
                    </a:lnTo>
                    <a:cubicBezTo>
                      <a:pt x="318380" y="328188"/>
                      <a:pt x="328188" y="318380"/>
                      <a:pt x="328188" y="306309"/>
                    </a:cubicBezTo>
                    <a:lnTo>
                      <a:pt x="328188" y="21879"/>
                    </a:lnTo>
                    <a:cubicBezTo>
                      <a:pt x="328188" y="9808"/>
                      <a:pt x="318380" y="0"/>
                      <a:pt x="306309" y="0"/>
                    </a:cubicBezTo>
                    <a:close/>
                    <a:moveTo>
                      <a:pt x="132030" y="114677"/>
                    </a:moveTo>
                    <a:cubicBezTo>
                      <a:pt x="132030" y="122976"/>
                      <a:pt x="125240" y="129766"/>
                      <a:pt x="116941" y="129766"/>
                    </a:cubicBezTo>
                    <a:lnTo>
                      <a:pt x="56584" y="129766"/>
                    </a:lnTo>
                    <a:cubicBezTo>
                      <a:pt x="48285" y="129766"/>
                      <a:pt x="41495" y="122976"/>
                      <a:pt x="41495" y="114677"/>
                    </a:cubicBezTo>
                    <a:lnTo>
                      <a:pt x="41495" y="61865"/>
                    </a:lnTo>
                    <a:cubicBezTo>
                      <a:pt x="41495" y="53566"/>
                      <a:pt x="48285" y="46776"/>
                      <a:pt x="56584" y="46776"/>
                    </a:cubicBezTo>
                    <a:lnTo>
                      <a:pt x="116941" y="46776"/>
                    </a:lnTo>
                    <a:cubicBezTo>
                      <a:pt x="125240" y="46776"/>
                      <a:pt x="132030" y="53566"/>
                      <a:pt x="132030" y="61865"/>
                    </a:cubicBezTo>
                    <a:lnTo>
                      <a:pt x="132030" y="114677"/>
                    </a:lnTo>
                    <a:close/>
                    <a:moveTo>
                      <a:pt x="298764" y="114677"/>
                    </a:moveTo>
                    <a:cubicBezTo>
                      <a:pt x="298764" y="122976"/>
                      <a:pt x="291974" y="129766"/>
                      <a:pt x="283675" y="129766"/>
                    </a:cubicBezTo>
                    <a:lnTo>
                      <a:pt x="223319" y="129766"/>
                    </a:lnTo>
                    <a:cubicBezTo>
                      <a:pt x="215020" y="129766"/>
                      <a:pt x="208230" y="122976"/>
                      <a:pt x="208230" y="114677"/>
                    </a:cubicBezTo>
                    <a:lnTo>
                      <a:pt x="208230" y="61865"/>
                    </a:lnTo>
                    <a:cubicBezTo>
                      <a:pt x="208230" y="53566"/>
                      <a:pt x="215020" y="46776"/>
                      <a:pt x="223319" y="46776"/>
                    </a:cubicBezTo>
                    <a:lnTo>
                      <a:pt x="283675" y="46776"/>
                    </a:lnTo>
                    <a:cubicBezTo>
                      <a:pt x="291974" y="46776"/>
                      <a:pt x="298764" y="53566"/>
                      <a:pt x="298764" y="61865"/>
                    </a:cubicBezTo>
                    <a:lnTo>
                      <a:pt x="298764" y="11467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E0C98CDC-59C8-4E1B-8EF8-873573795967}"/>
                  </a:ext>
                </a:extLst>
              </p:cNvPr>
              <p:cNvSpPr/>
              <p:nvPr/>
            </p:nvSpPr>
            <p:spPr>
              <a:xfrm>
                <a:off x="7965616" y="5924050"/>
                <a:ext cx="312069" cy="312086"/>
              </a:xfrm>
              <a:custGeom>
                <a:avLst/>
                <a:gdLst>
                  <a:gd name="connsiteX0" fmla="*/ 483606 w 483605"/>
                  <a:gd name="connsiteY0" fmla="*/ 451164 h 483632"/>
                  <a:gd name="connsiteX1" fmla="*/ 483606 w 483605"/>
                  <a:gd name="connsiteY1" fmla="*/ 32441 h 483632"/>
                  <a:gd name="connsiteX2" fmla="*/ 451164 w 483605"/>
                  <a:gd name="connsiteY2" fmla="*/ 0 h 483632"/>
                  <a:gd name="connsiteX3" fmla="*/ 32441 w 483605"/>
                  <a:gd name="connsiteY3" fmla="*/ 0 h 483632"/>
                  <a:gd name="connsiteX4" fmla="*/ 0 w 483605"/>
                  <a:gd name="connsiteY4" fmla="*/ 32441 h 483632"/>
                  <a:gd name="connsiteX5" fmla="*/ 0 w 483605"/>
                  <a:gd name="connsiteY5" fmla="*/ 451164 h 483632"/>
                  <a:gd name="connsiteX6" fmla="*/ 32441 w 483605"/>
                  <a:gd name="connsiteY6" fmla="*/ 483606 h 483632"/>
                  <a:gd name="connsiteX7" fmla="*/ 451164 w 483605"/>
                  <a:gd name="connsiteY7" fmla="*/ 483606 h 483632"/>
                  <a:gd name="connsiteX8" fmla="*/ 483606 w 483605"/>
                  <a:gd name="connsiteY8" fmla="*/ 451164 h 483632"/>
                  <a:gd name="connsiteX9" fmla="*/ 314608 w 483605"/>
                  <a:gd name="connsiteY9" fmla="*/ 194649 h 483632"/>
                  <a:gd name="connsiteX10" fmla="*/ 292728 w 483605"/>
                  <a:gd name="connsiteY10" fmla="*/ 172770 h 483632"/>
                  <a:gd name="connsiteX11" fmla="*/ 292728 w 483605"/>
                  <a:gd name="connsiteY11" fmla="*/ 83744 h 483632"/>
                  <a:gd name="connsiteX12" fmla="*/ 314608 w 483605"/>
                  <a:gd name="connsiteY12" fmla="*/ 61865 h 483632"/>
                  <a:gd name="connsiteX13" fmla="*/ 392317 w 483605"/>
                  <a:gd name="connsiteY13" fmla="*/ 61865 h 483632"/>
                  <a:gd name="connsiteX14" fmla="*/ 414196 w 483605"/>
                  <a:gd name="connsiteY14" fmla="*/ 83744 h 483632"/>
                  <a:gd name="connsiteX15" fmla="*/ 414196 w 483605"/>
                  <a:gd name="connsiteY15" fmla="*/ 172770 h 483632"/>
                  <a:gd name="connsiteX16" fmla="*/ 392317 w 483605"/>
                  <a:gd name="connsiteY16" fmla="*/ 194649 h 483632"/>
                  <a:gd name="connsiteX17" fmla="*/ 314608 w 483605"/>
                  <a:gd name="connsiteY17" fmla="*/ 194649 h 483632"/>
                  <a:gd name="connsiteX18" fmla="*/ 314608 w 483605"/>
                  <a:gd name="connsiteY18" fmla="*/ 440602 h 483632"/>
                  <a:gd name="connsiteX19" fmla="*/ 292728 w 483605"/>
                  <a:gd name="connsiteY19" fmla="*/ 418723 h 483632"/>
                  <a:gd name="connsiteX20" fmla="*/ 292728 w 483605"/>
                  <a:gd name="connsiteY20" fmla="*/ 329697 h 483632"/>
                  <a:gd name="connsiteX21" fmla="*/ 314608 w 483605"/>
                  <a:gd name="connsiteY21" fmla="*/ 307818 h 483632"/>
                  <a:gd name="connsiteX22" fmla="*/ 392317 w 483605"/>
                  <a:gd name="connsiteY22" fmla="*/ 307818 h 483632"/>
                  <a:gd name="connsiteX23" fmla="*/ 414196 w 483605"/>
                  <a:gd name="connsiteY23" fmla="*/ 329697 h 483632"/>
                  <a:gd name="connsiteX24" fmla="*/ 414196 w 483605"/>
                  <a:gd name="connsiteY24" fmla="*/ 418723 h 483632"/>
                  <a:gd name="connsiteX25" fmla="*/ 392317 w 483605"/>
                  <a:gd name="connsiteY25" fmla="*/ 440602 h 483632"/>
                  <a:gd name="connsiteX26" fmla="*/ 314608 w 483605"/>
                  <a:gd name="connsiteY26" fmla="*/ 440602 h 483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83605" h="483632">
                    <a:moveTo>
                      <a:pt x="483606" y="451164"/>
                    </a:moveTo>
                    <a:lnTo>
                      <a:pt x="483606" y="32441"/>
                    </a:lnTo>
                    <a:cubicBezTo>
                      <a:pt x="483606" y="14334"/>
                      <a:pt x="469271" y="0"/>
                      <a:pt x="451164" y="0"/>
                    </a:cubicBezTo>
                    <a:lnTo>
                      <a:pt x="32441" y="0"/>
                    </a:lnTo>
                    <a:cubicBezTo>
                      <a:pt x="14335" y="0"/>
                      <a:pt x="0" y="14334"/>
                      <a:pt x="0" y="32441"/>
                    </a:cubicBezTo>
                    <a:lnTo>
                      <a:pt x="0" y="451164"/>
                    </a:lnTo>
                    <a:cubicBezTo>
                      <a:pt x="0" y="469271"/>
                      <a:pt x="14335" y="483606"/>
                      <a:pt x="32441" y="483606"/>
                    </a:cubicBezTo>
                    <a:lnTo>
                      <a:pt x="451164" y="483606"/>
                    </a:lnTo>
                    <a:cubicBezTo>
                      <a:pt x="468517" y="484360"/>
                      <a:pt x="483606" y="469271"/>
                      <a:pt x="483606" y="451164"/>
                    </a:cubicBezTo>
                    <a:close/>
                    <a:moveTo>
                      <a:pt x="314608" y="194649"/>
                    </a:moveTo>
                    <a:cubicBezTo>
                      <a:pt x="302536" y="194649"/>
                      <a:pt x="292728" y="184842"/>
                      <a:pt x="292728" y="172770"/>
                    </a:cubicBezTo>
                    <a:lnTo>
                      <a:pt x="292728" y="83744"/>
                    </a:lnTo>
                    <a:cubicBezTo>
                      <a:pt x="292728" y="71673"/>
                      <a:pt x="302536" y="61865"/>
                      <a:pt x="314608" y="61865"/>
                    </a:cubicBezTo>
                    <a:lnTo>
                      <a:pt x="392317" y="61865"/>
                    </a:lnTo>
                    <a:cubicBezTo>
                      <a:pt x="404388" y="61865"/>
                      <a:pt x="414196" y="71673"/>
                      <a:pt x="414196" y="83744"/>
                    </a:cubicBezTo>
                    <a:lnTo>
                      <a:pt x="414196" y="172770"/>
                    </a:lnTo>
                    <a:cubicBezTo>
                      <a:pt x="414196" y="184842"/>
                      <a:pt x="404388" y="194649"/>
                      <a:pt x="392317" y="194649"/>
                    </a:cubicBezTo>
                    <a:lnTo>
                      <a:pt x="314608" y="194649"/>
                    </a:lnTo>
                    <a:close/>
                    <a:moveTo>
                      <a:pt x="314608" y="440602"/>
                    </a:moveTo>
                    <a:cubicBezTo>
                      <a:pt x="302536" y="440602"/>
                      <a:pt x="292728" y="430794"/>
                      <a:pt x="292728" y="418723"/>
                    </a:cubicBezTo>
                    <a:lnTo>
                      <a:pt x="292728" y="329697"/>
                    </a:lnTo>
                    <a:cubicBezTo>
                      <a:pt x="292728" y="317626"/>
                      <a:pt x="302536" y="307818"/>
                      <a:pt x="314608" y="307818"/>
                    </a:cubicBezTo>
                    <a:lnTo>
                      <a:pt x="392317" y="307818"/>
                    </a:lnTo>
                    <a:cubicBezTo>
                      <a:pt x="404388" y="307818"/>
                      <a:pt x="414196" y="317626"/>
                      <a:pt x="414196" y="329697"/>
                    </a:cubicBezTo>
                    <a:lnTo>
                      <a:pt x="414196" y="418723"/>
                    </a:lnTo>
                    <a:cubicBezTo>
                      <a:pt x="414196" y="430794"/>
                      <a:pt x="404388" y="440602"/>
                      <a:pt x="392317" y="440602"/>
                    </a:cubicBezTo>
                    <a:lnTo>
                      <a:pt x="314608" y="44060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0BDD5D55-0BBA-45EE-AC90-629403141EBA}"/>
                  </a:ext>
                </a:extLst>
              </p:cNvPr>
              <p:cNvSpPr/>
              <p:nvPr/>
            </p:nvSpPr>
            <p:spPr>
              <a:xfrm>
                <a:off x="6368011" y="5686397"/>
                <a:ext cx="1080572" cy="766589"/>
              </a:xfrm>
              <a:custGeom>
                <a:avLst/>
                <a:gdLst>
                  <a:gd name="connsiteX0" fmla="*/ 1673780 w 1674534"/>
                  <a:gd name="connsiteY0" fmla="*/ 507103 h 1187963"/>
                  <a:gd name="connsiteX1" fmla="*/ 491549 w 1674534"/>
                  <a:gd name="connsiteY1" fmla="*/ 498050 h 1187963"/>
                  <a:gd name="connsiteX2" fmla="*/ 468915 w 1674534"/>
                  <a:gd name="connsiteY2" fmla="*/ 517666 h 1187963"/>
                  <a:gd name="connsiteX3" fmla="*/ 473442 w 1674534"/>
                  <a:gd name="connsiteY3" fmla="*/ 667802 h 1187963"/>
                  <a:gd name="connsiteX4" fmla="*/ 502112 w 1674534"/>
                  <a:gd name="connsiteY4" fmla="*/ 691191 h 1187963"/>
                  <a:gd name="connsiteX5" fmla="*/ 622824 w 1674534"/>
                  <a:gd name="connsiteY5" fmla="*/ 690436 h 1187963"/>
                  <a:gd name="connsiteX6" fmla="*/ 656020 w 1674534"/>
                  <a:gd name="connsiteY6" fmla="*/ 720614 h 1187963"/>
                  <a:gd name="connsiteX7" fmla="*/ 656020 w 1674534"/>
                  <a:gd name="connsiteY7" fmla="*/ 992218 h 1187963"/>
                  <a:gd name="connsiteX8" fmla="*/ 625087 w 1674534"/>
                  <a:gd name="connsiteY8" fmla="*/ 1030696 h 1187963"/>
                  <a:gd name="connsiteX9" fmla="*/ 203346 w 1674534"/>
                  <a:gd name="connsiteY9" fmla="*/ 811904 h 1187963"/>
                  <a:gd name="connsiteX10" fmla="*/ 197311 w 1674534"/>
                  <a:gd name="connsiteY10" fmla="*/ 400725 h 1187963"/>
                  <a:gd name="connsiteX11" fmla="*/ 480986 w 1674534"/>
                  <a:gd name="connsiteY11" fmla="*/ 154018 h 1187963"/>
                  <a:gd name="connsiteX12" fmla="*/ 745046 w 1674534"/>
                  <a:gd name="connsiteY12" fmla="*/ 192495 h 1187963"/>
                  <a:gd name="connsiteX13" fmla="*/ 775978 w 1674534"/>
                  <a:gd name="connsiteY13" fmla="*/ 75555 h 1187963"/>
                  <a:gd name="connsiteX14" fmla="*/ 752590 w 1674534"/>
                  <a:gd name="connsiteY14" fmla="*/ 34815 h 1187963"/>
                  <a:gd name="connsiteX15" fmla="*/ 594909 w 1674534"/>
                  <a:gd name="connsiteY15" fmla="*/ 2373 h 1187963"/>
                  <a:gd name="connsiteX16" fmla="*/ 46420 w 1674534"/>
                  <a:gd name="connsiteY16" fmla="*/ 339614 h 1187963"/>
                  <a:gd name="connsiteX17" fmla="*/ 53965 w 1674534"/>
                  <a:gd name="connsiteY17" fmla="*/ 892630 h 1187963"/>
                  <a:gd name="connsiteX18" fmla="*/ 344430 w 1674534"/>
                  <a:gd name="connsiteY18" fmla="*/ 1164989 h 1187963"/>
                  <a:gd name="connsiteX19" fmla="*/ 788049 w 1674534"/>
                  <a:gd name="connsiteY19" fmla="*/ 1137828 h 1187963"/>
                  <a:gd name="connsiteX20" fmla="*/ 810683 w 1674534"/>
                  <a:gd name="connsiteY20" fmla="*/ 1097088 h 1187963"/>
                  <a:gd name="connsiteX21" fmla="*/ 809929 w 1674534"/>
                  <a:gd name="connsiteY21" fmla="*/ 685909 h 1187963"/>
                  <a:gd name="connsiteX22" fmla="*/ 841617 w 1674534"/>
                  <a:gd name="connsiteY22" fmla="*/ 654977 h 1187963"/>
                  <a:gd name="connsiteX23" fmla="*/ 1674535 w 1674534"/>
                  <a:gd name="connsiteY23" fmla="*/ 661767 h 1187963"/>
                  <a:gd name="connsiteX24" fmla="*/ 1674535 w 1674534"/>
                  <a:gd name="connsiteY24" fmla="*/ 507103 h 118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74534" h="1187963">
                    <a:moveTo>
                      <a:pt x="1673780" y="507103"/>
                    </a:moveTo>
                    <a:cubicBezTo>
                      <a:pt x="1630777" y="504840"/>
                      <a:pt x="524745" y="500314"/>
                      <a:pt x="491549" y="498050"/>
                    </a:cubicBezTo>
                    <a:cubicBezTo>
                      <a:pt x="474950" y="496541"/>
                      <a:pt x="468161" y="501068"/>
                      <a:pt x="468915" y="517666"/>
                    </a:cubicBezTo>
                    <a:cubicBezTo>
                      <a:pt x="471178" y="567460"/>
                      <a:pt x="465897" y="618008"/>
                      <a:pt x="473442" y="667802"/>
                    </a:cubicBezTo>
                    <a:cubicBezTo>
                      <a:pt x="476460" y="688927"/>
                      <a:pt x="484759" y="691945"/>
                      <a:pt x="502112" y="691191"/>
                    </a:cubicBezTo>
                    <a:cubicBezTo>
                      <a:pt x="542097" y="690436"/>
                      <a:pt x="582838" y="691945"/>
                      <a:pt x="622824" y="690436"/>
                    </a:cubicBezTo>
                    <a:cubicBezTo>
                      <a:pt x="645458" y="689682"/>
                      <a:pt x="656020" y="694208"/>
                      <a:pt x="656020" y="720614"/>
                    </a:cubicBezTo>
                    <a:cubicBezTo>
                      <a:pt x="654511" y="811149"/>
                      <a:pt x="654511" y="901684"/>
                      <a:pt x="656020" y="992218"/>
                    </a:cubicBezTo>
                    <a:cubicBezTo>
                      <a:pt x="656775" y="1017116"/>
                      <a:pt x="644703" y="1026169"/>
                      <a:pt x="625087" y="1030696"/>
                    </a:cubicBezTo>
                    <a:cubicBezTo>
                      <a:pt x="441755" y="1069173"/>
                      <a:pt x="274265" y="1015607"/>
                      <a:pt x="203346" y="811904"/>
                    </a:cubicBezTo>
                    <a:cubicBezTo>
                      <a:pt x="155816" y="676856"/>
                      <a:pt x="155062" y="537282"/>
                      <a:pt x="197311" y="400725"/>
                    </a:cubicBezTo>
                    <a:cubicBezTo>
                      <a:pt x="240315" y="261905"/>
                      <a:pt x="333113" y="174389"/>
                      <a:pt x="480986" y="154018"/>
                    </a:cubicBezTo>
                    <a:cubicBezTo>
                      <a:pt x="571521" y="141193"/>
                      <a:pt x="658284" y="154773"/>
                      <a:pt x="745046" y="192495"/>
                    </a:cubicBezTo>
                    <a:cubicBezTo>
                      <a:pt x="755608" y="152509"/>
                      <a:pt x="763907" y="114032"/>
                      <a:pt x="775978" y="75555"/>
                    </a:cubicBezTo>
                    <a:cubicBezTo>
                      <a:pt x="783523" y="51412"/>
                      <a:pt x="773716" y="43113"/>
                      <a:pt x="752590" y="34815"/>
                    </a:cubicBezTo>
                    <a:cubicBezTo>
                      <a:pt x="701287" y="15199"/>
                      <a:pt x="648475" y="6900"/>
                      <a:pt x="594909" y="2373"/>
                    </a:cubicBezTo>
                    <a:cubicBezTo>
                      <a:pt x="361028" y="-17243"/>
                      <a:pt x="136955" y="83854"/>
                      <a:pt x="46420" y="339614"/>
                    </a:cubicBezTo>
                    <a:cubicBezTo>
                      <a:pt x="-19218" y="523702"/>
                      <a:pt x="-13936" y="710052"/>
                      <a:pt x="53965" y="892630"/>
                    </a:cubicBezTo>
                    <a:cubicBezTo>
                      <a:pt x="105267" y="1029941"/>
                      <a:pt x="201084" y="1125757"/>
                      <a:pt x="344430" y="1164989"/>
                    </a:cubicBezTo>
                    <a:cubicBezTo>
                      <a:pt x="494567" y="1206484"/>
                      <a:pt x="643194" y="1188377"/>
                      <a:pt x="788049" y="1137828"/>
                    </a:cubicBezTo>
                    <a:cubicBezTo>
                      <a:pt x="809929" y="1130284"/>
                      <a:pt x="810683" y="1115949"/>
                      <a:pt x="810683" y="1097088"/>
                    </a:cubicBezTo>
                    <a:cubicBezTo>
                      <a:pt x="809929" y="959777"/>
                      <a:pt x="811438" y="823220"/>
                      <a:pt x="809929" y="685909"/>
                    </a:cubicBezTo>
                    <a:cubicBezTo>
                      <a:pt x="809929" y="661013"/>
                      <a:pt x="816719" y="654222"/>
                      <a:pt x="841617" y="654977"/>
                    </a:cubicBezTo>
                    <a:cubicBezTo>
                      <a:pt x="939696" y="657240"/>
                      <a:pt x="1519871" y="657240"/>
                      <a:pt x="1674535" y="661767"/>
                    </a:cubicBezTo>
                    <a:lnTo>
                      <a:pt x="1674535" y="507103"/>
                    </a:ln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4120E39D-6C01-440F-8DC6-233B1A894A07}"/>
                  </a:ext>
                </a:extLst>
              </p:cNvPr>
              <p:cNvSpPr/>
              <p:nvPr/>
            </p:nvSpPr>
            <p:spPr>
              <a:xfrm>
                <a:off x="1674291" y="6016064"/>
                <a:ext cx="505986" cy="502125"/>
              </a:xfrm>
              <a:custGeom>
                <a:avLst/>
                <a:gdLst>
                  <a:gd name="connsiteX0" fmla="*/ 436854 w 505986"/>
                  <a:gd name="connsiteY0" fmla="*/ 0 h 502125"/>
                  <a:gd name="connsiteX1" fmla="*/ 505986 w 505986"/>
                  <a:gd name="connsiteY1" fmla="*/ 0 h 502125"/>
                  <a:gd name="connsiteX2" fmla="*/ 500144 w 505986"/>
                  <a:gd name="connsiteY2" fmla="*/ 369517 h 502125"/>
                  <a:gd name="connsiteX3" fmla="*/ 375025 w 505986"/>
                  <a:gd name="connsiteY3" fmla="*/ 498531 h 502125"/>
                  <a:gd name="connsiteX4" fmla="*/ 13966 w 505986"/>
                  <a:gd name="connsiteY4" fmla="*/ 502122 h 502125"/>
                  <a:gd name="connsiteX5" fmla="*/ 0 w 505986"/>
                  <a:gd name="connsiteY5" fmla="*/ 502077 h 502125"/>
                  <a:gd name="connsiteX6" fmla="*/ 0 w 505986"/>
                  <a:gd name="connsiteY6" fmla="*/ 432700 h 502125"/>
                  <a:gd name="connsiteX7" fmla="*/ 42020 w 505986"/>
                  <a:gd name="connsiteY7" fmla="*/ 432503 h 502125"/>
                  <a:gd name="connsiteX8" fmla="*/ 359932 w 505986"/>
                  <a:gd name="connsiteY8" fmla="*/ 430860 h 502125"/>
                  <a:gd name="connsiteX9" fmla="*/ 429551 w 505986"/>
                  <a:gd name="connsiteY9" fmla="*/ 362701 h 502125"/>
                  <a:gd name="connsiteX10" fmla="*/ 436854 w 505986"/>
                  <a:gd name="connsiteY10" fmla="*/ 0 h 502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5986" h="502125">
                    <a:moveTo>
                      <a:pt x="436854" y="0"/>
                    </a:moveTo>
                    <a:lnTo>
                      <a:pt x="505986" y="0"/>
                    </a:lnTo>
                    <a:cubicBezTo>
                      <a:pt x="505500" y="487"/>
                      <a:pt x="501605" y="255108"/>
                      <a:pt x="500144" y="369517"/>
                    </a:cubicBezTo>
                    <a:cubicBezTo>
                      <a:pt x="499171" y="450821"/>
                      <a:pt x="455354" y="496584"/>
                      <a:pt x="375025" y="498531"/>
                    </a:cubicBezTo>
                    <a:cubicBezTo>
                      <a:pt x="254774" y="501453"/>
                      <a:pt x="134400" y="502183"/>
                      <a:pt x="13966" y="502122"/>
                    </a:cubicBezTo>
                    <a:lnTo>
                      <a:pt x="0" y="502077"/>
                    </a:lnTo>
                    <a:lnTo>
                      <a:pt x="0" y="432700"/>
                    </a:lnTo>
                    <a:lnTo>
                      <a:pt x="42020" y="432503"/>
                    </a:lnTo>
                    <a:cubicBezTo>
                      <a:pt x="204019" y="431712"/>
                      <a:pt x="356767" y="430860"/>
                      <a:pt x="359932" y="430860"/>
                    </a:cubicBezTo>
                    <a:cubicBezTo>
                      <a:pt x="416893" y="429886"/>
                      <a:pt x="426630" y="418689"/>
                      <a:pt x="429551" y="362701"/>
                    </a:cubicBezTo>
                    <a:cubicBezTo>
                      <a:pt x="433933" y="271661"/>
                      <a:pt x="435393" y="21907"/>
                      <a:pt x="436854" y="0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47" name="Graphic 25">
            <a:extLst>
              <a:ext uri="{FF2B5EF4-FFF2-40B4-BE49-F238E27FC236}">
                <a16:creationId xmlns:a16="http://schemas.microsoft.com/office/drawing/2014/main" id="{3662A877-E78B-4267-94B9-43346A6346D7}"/>
              </a:ext>
            </a:extLst>
          </p:cNvPr>
          <p:cNvGrpSpPr/>
          <p:nvPr/>
        </p:nvGrpSpPr>
        <p:grpSpPr>
          <a:xfrm flipH="1">
            <a:off x="10213590" y="569831"/>
            <a:ext cx="1593959" cy="1059216"/>
            <a:chOff x="342288" y="5278574"/>
            <a:chExt cx="1920177" cy="1275995"/>
          </a:xfrm>
        </p:grpSpPr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D4AD307-9778-4D93-B32D-A724618FB304}"/>
                </a:ext>
              </a:extLst>
            </p:cNvPr>
            <p:cNvSpPr/>
            <p:nvPr/>
          </p:nvSpPr>
          <p:spPr>
            <a:xfrm>
              <a:off x="342288" y="5278574"/>
              <a:ext cx="1920177" cy="1275995"/>
            </a:xfrm>
            <a:custGeom>
              <a:avLst/>
              <a:gdLst>
                <a:gd name="connsiteX0" fmla="*/ 1895460 w 1920176"/>
                <a:gd name="connsiteY0" fmla="*/ 616030 h 1274796"/>
                <a:gd name="connsiteX1" fmla="*/ 1829939 w 1920176"/>
                <a:gd name="connsiteY1" fmla="*/ 539306 h 1274796"/>
                <a:gd name="connsiteX2" fmla="*/ 1633135 w 1920176"/>
                <a:gd name="connsiteY2" fmla="*/ 367101 h 1274796"/>
                <a:gd name="connsiteX3" fmla="*/ 1431946 w 1920176"/>
                <a:gd name="connsiteY3" fmla="*/ 220229 h 1274796"/>
                <a:gd name="connsiteX4" fmla="*/ 1122124 w 1920176"/>
                <a:gd name="connsiteY4" fmla="*/ 73112 h 1274796"/>
                <a:gd name="connsiteX5" fmla="*/ 816931 w 1920176"/>
                <a:gd name="connsiteY5" fmla="*/ 2964 h 1274796"/>
                <a:gd name="connsiteX6" fmla="*/ 573360 w 1920176"/>
                <a:gd name="connsiteY6" fmla="*/ 15630 h 1274796"/>
                <a:gd name="connsiteX7" fmla="*/ 289114 w 1920176"/>
                <a:gd name="connsiteY7" fmla="*/ 113058 h 1274796"/>
                <a:gd name="connsiteX8" fmla="*/ 102052 w 1920176"/>
                <a:gd name="connsiteY8" fmla="*/ 262123 h 1274796"/>
                <a:gd name="connsiteX9" fmla="*/ 56991 w 1920176"/>
                <a:gd name="connsiteY9" fmla="*/ 711266 h 1274796"/>
                <a:gd name="connsiteX10" fmla="*/ 258180 w 1920176"/>
                <a:gd name="connsiteY10" fmla="*/ 899302 h 1274796"/>
                <a:gd name="connsiteX11" fmla="*/ 549977 w 1920176"/>
                <a:gd name="connsiteY11" fmla="*/ 1050316 h 1274796"/>
                <a:gd name="connsiteX12" fmla="*/ 879772 w 1920176"/>
                <a:gd name="connsiteY12" fmla="*/ 1181844 h 1274796"/>
                <a:gd name="connsiteX13" fmla="*/ 1159634 w 1920176"/>
                <a:gd name="connsiteY13" fmla="*/ 1270503 h 1274796"/>
                <a:gd name="connsiteX14" fmla="*/ 1272163 w 1920176"/>
                <a:gd name="connsiteY14" fmla="*/ 1270503 h 1274796"/>
                <a:gd name="connsiteX15" fmla="*/ 1408076 w 1920176"/>
                <a:gd name="connsiteY15" fmla="*/ 1214239 h 1274796"/>
                <a:gd name="connsiteX16" fmla="*/ 1738844 w 1920176"/>
                <a:gd name="connsiteY16" fmla="*/ 964579 h 1274796"/>
                <a:gd name="connsiteX17" fmla="*/ 1786584 w 1920176"/>
                <a:gd name="connsiteY17" fmla="*/ 967258 h 1274796"/>
                <a:gd name="connsiteX18" fmla="*/ 1807775 w 1920176"/>
                <a:gd name="connsiteY18" fmla="*/ 927069 h 1274796"/>
                <a:gd name="connsiteX19" fmla="*/ 1784879 w 1920176"/>
                <a:gd name="connsiteY19" fmla="*/ 918301 h 1274796"/>
                <a:gd name="connsiteX20" fmla="*/ 1836029 w 1920176"/>
                <a:gd name="connsiteY20" fmla="*/ 859600 h 1274796"/>
                <a:gd name="connsiteX21" fmla="*/ 1910805 w 1920176"/>
                <a:gd name="connsiteY21" fmla="*/ 735136 h 1274796"/>
                <a:gd name="connsiteX22" fmla="*/ 1895460 w 1920176"/>
                <a:gd name="connsiteY22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07775 w 1920177"/>
                <a:gd name="connsiteY17" fmla="*/ 927069 h 1274796"/>
                <a:gd name="connsiteX18" fmla="*/ 1784879 w 1920177"/>
                <a:gd name="connsiteY18" fmla="*/ 918301 h 1274796"/>
                <a:gd name="connsiteX19" fmla="*/ 1836029 w 1920177"/>
                <a:gd name="connsiteY19" fmla="*/ 859600 h 1274796"/>
                <a:gd name="connsiteX20" fmla="*/ 1910805 w 1920177"/>
                <a:gd name="connsiteY20" fmla="*/ 735136 h 1274796"/>
                <a:gd name="connsiteX21" fmla="*/ 1895460 w 1920177"/>
                <a:gd name="connsiteY21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784879 w 1920177"/>
                <a:gd name="connsiteY17" fmla="*/ 918301 h 1274796"/>
                <a:gd name="connsiteX18" fmla="*/ 1836029 w 1920177"/>
                <a:gd name="connsiteY18" fmla="*/ 859600 h 1274796"/>
                <a:gd name="connsiteX19" fmla="*/ 1910805 w 1920177"/>
                <a:gd name="connsiteY19" fmla="*/ 735136 h 1274796"/>
                <a:gd name="connsiteX20" fmla="*/ 1895460 w 1920177"/>
                <a:gd name="connsiteY20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6419"/>
                <a:gd name="connsiteX1" fmla="*/ 1829939 w 1920177"/>
                <a:gd name="connsiteY1" fmla="*/ 539306 h 1276419"/>
                <a:gd name="connsiteX2" fmla="*/ 1633135 w 1920177"/>
                <a:gd name="connsiteY2" fmla="*/ 367101 h 1276419"/>
                <a:gd name="connsiteX3" fmla="*/ 1431946 w 1920177"/>
                <a:gd name="connsiteY3" fmla="*/ 220229 h 1276419"/>
                <a:gd name="connsiteX4" fmla="*/ 1122124 w 1920177"/>
                <a:gd name="connsiteY4" fmla="*/ 73112 h 1276419"/>
                <a:gd name="connsiteX5" fmla="*/ 816931 w 1920177"/>
                <a:gd name="connsiteY5" fmla="*/ 2964 h 1276419"/>
                <a:gd name="connsiteX6" fmla="*/ 573360 w 1920177"/>
                <a:gd name="connsiteY6" fmla="*/ 15630 h 1276419"/>
                <a:gd name="connsiteX7" fmla="*/ 289114 w 1920177"/>
                <a:gd name="connsiteY7" fmla="*/ 113058 h 1276419"/>
                <a:gd name="connsiteX8" fmla="*/ 102052 w 1920177"/>
                <a:gd name="connsiteY8" fmla="*/ 262123 h 1276419"/>
                <a:gd name="connsiteX9" fmla="*/ 56991 w 1920177"/>
                <a:gd name="connsiteY9" fmla="*/ 711266 h 1276419"/>
                <a:gd name="connsiteX10" fmla="*/ 258180 w 1920177"/>
                <a:gd name="connsiteY10" fmla="*/ 899302 h 1276419"/>
                <a:gd name="connsiteX11" fmla="*/ 549977 w 1920177"/>
                <a:gd name="connsiteY11" fmla="*/ 1050316 h 1276419"/>
                <a:gd name="connsiteX12" fmla="*/ 879772 w 1920177"/>
                <a:gd name="connsiteY12" fmla="*/ 1181844 h 1276419"/>
                <a:gd name="connsiteX13" fmla="*/ 1159634 w 1920177"/>
                <a:gd name="connsiteY13" fmla="*/ 1270503 h 1276419"/>
                <a:gd name="connsiteX14" fmla="*/ 1272163 w 1920177"/>
                <a:gd name="connsiteY14" fmla="*/ 1270503 h 1276419"/>
                <a:gd name="connsiteX15" fmla="*/ 1414234 w 1920177"/>
                <a:gd name="connsiteY15" fmla="*/ 1211160 h 1276419"/>
                <a:gd name="connsiteX16" fmla="*/ 1738844 w 1920177"/>
                <a:gd name="connsiteY16" fmla="*/ 964579 h 1276419"/>
                <a:gd name="connsiteX17" fmla="*/ 1836029 w 1920177"/>
                <a:gd name="connsiteY17" fmla="*/ 859600 h 1276419"/>
                <a:gd name="connsiteX18" fmla="*/ 1910805 w 1920177"/>
                <a:gd name="connsiteY18" fmla="*/ 735136 h 1276419"/>
                <a:gd name="connsiteX19" fmla="*/ 1895460 w 1920177"/>
                <a:gd name="connsiteY19" fmla="*/ 616030 h 1276419"/>
                <a:gd name="connsiteX0" fmla="*/ 1895460 w 1920177"/>
                <a:gd name="connsiteY0" fmla="*/ 616030 h 1275785"/>
                <a:gd name="connsiteX1" fmla="*/ 1829939 w 1920177"/>
                <a:gd name="connsiteY1" fmla="*/ 539306 h 1275785"/>
                <a:gd name="connsiteX2" fmla="*/ 1633135 w 1920177"/>
                <a:gd name="connsiteY2" fmla="*/ 367101 h 1275785"/>
                <a:gd name="connsiteX3" fmla="*/ 1431946 w 1920177"/>
                <a:gd name="connsiteY3" fmla="*/ 220229 h 1275785"/>
                <a:gd name="connsiteX4" fmla="*/ 1122124 w 1920177"/>
                <a:gd name="connsiteY4" fmla="*/ 73112 h 1275785"/>
                <a:gd name="connsiteX5" fmla="*/ 816931 w 1920177"/>
                <a:gd name="connsiteY5" fmla="*/ 2964 h 1275785"/>
                <a:gd name="connsiteX6" fmla="*/ 573360 w 1920177"/>
                <a:gd name="connsiteY6" fmla="*/ 15630 h 1275785"/>
                <a:gd name="connsiteX7" fmla="*/ 289114 w 1920177"/>
                <a:gd name="connsiteY7" fmla="*/ 113058 h 1275785"/>
                <a:gd name="connsiteX8" fmla="*/ 102052 w 1920177"/>
                <a:gd name="connsiteY8" fmla="*/ 262123 h 1275785"/>
                <a:gd name="connsiteX9" fmla="*/ 56991 w 1920177"/>
                <a:gd name="connsiteY9" fmla="*/ 711266 h 1275785"/>
                <a:gd name="connsiteX10" fmla="*/ 258180 w 1920177"/>
                <a:gd name="connsiteY10" fmla="*/ 899302 h 1275785"/>
                <a:gd name="connsiteX11" fmla="*/ 549977 w 1920177"/>
                <a:gd name="connsiteY11" fmla="*/ 1050316 h 1275785"/>
                <a:gd name="connsiteX12" fmla="*/ 879772 w 1920177"/>
                <a:gd name="connsiteY12" fmla="*/ 1181844 h 1275785"/>
                <a:gd name="connsiteX13" fmla="*/ 1159634 w 1920177"/>
                <a:gd name="connsiteY13" fmla="*/ 1270503 h 1275785"/>
                <a:gd name="connsiteX14" fmla="*/ 1272163 w 1920177"/>
                <a:gd name="connsiteY14" fmla="*/ 1270503 h 1275785"/>
                <a:gd name="connsiteX15" fmla="*/ 1420392 w 1920177"/>
                <a:gd name="connsiteY15" fmla="*/ 1220396 h 1275785"/>
                <a:gd name="connsiteX16" fmla="*/ 1738844 w 1920177"/>
                <a:gd name="connsiteY16" fmla="*/ 964579 h 1275785"/>
                <a:gd name="connsiteX17" fmla="*/ 1836029 w 1920177"/>
                <a:gd name="connsiteY17" fmla="*/ 859600 h 1275785"/>
                <a:gd name="connsiteX18" fmla="*/ 1910805 w 1920177"/>
                <a:gd name="connsiteY18" fmla="*/ 735136 h 1275785"/>
                <a:gd name="connsiteX19" fmla="*/ 1895460 w 1920177"/>
                <a:gd name="connsiteY19" fmla="*/ 616030 h 1275785"/>
                <a:gd name="connsiteX0" fmla="*/ 1895460 w 1920177"/>
                <a:gd name="connsiteY0" fmla="*/ 616030 h 1275995"/>
                <a:gd name="connsiteX1" fmla="*/ 1829939 w 1920177"/>
                <a:gd name="connsiteY1" fmla="*/ 539306 h 1275995"/>
                <a:gd name="connsiteX2" fmla="*/ 1633135 w 1920177"/>
                <a:gd name="connsiteY2" fmla="*/ 367101 h 1275995"/>
                <a:gd name="connsiteX3" fmla="*/ 1431946 w 1920177"/>
                <a:gd name="connsiteY3" fmla="*/ 220229 h 1275995"/>
                <a:gd name="connsiteX4" fmla="*/ 1122124 w 1920177"/>
                <a:gd name="connsiteY4" fmla="*/ 73112 h 1275995"/>
                <a:gd name="connsiteX5" fmla="*/ 816931 w 1920177"/>
                <a:gd name="connsiteY5" fmla="*/ 2964 h 1275995"/>
                <a:gd name="connsiteX6" fmla="*/ 573360 w 1920177"/>
                <a:gd name="connsiteY6" fmla="*/ 15630 h 1275995"/>
                <a:gd name="connsiteX7" fmla="*/ 289114 w 1920177"/>
                <a:gd name="connsiteY7" fmla="*/ 113058 h 1275995"/>
                <a:gd name="connsiteX8" fmla="*/ 102052 w 1920177"/>
                <a:gd name="connsiteY8" fmla="*/ 262123 h 1275995"/>
                <a:gd name="connsiteX9" fmla="*/ 56991 w 1920177"/>
                <a:gd name="connsiteY9" fmla="*/ 711266 h 1275995"/>
                <a:gd name="connsiteX10" fmla="*/ 258180 w 1920177"/>
                <a:gd name="connsiteY10" fmla="*/ 899302 h 1275995"/>
                <a:gd name="connsiteX11" fmla="*/ 549977 w 1920177"/>
                <a:gd name="connsiteY11" fmla="*/ 1050316 h 1275995"/>
                <a:gd name="connsiteX12" fmla="*/ 879772 w 1920177"/>
                <a:gd name="connsiteY12" fmla="*/ 1181844 h 1275995"/>
                <a:gd name="connsiteX13" fmla="*/ 1159634 w 1920177"/>
                <a:gd name="connsiteY13" fmla="*/ 1270503 h 1275995"/>
                <a:gd name="connsiteX14" fmla="*/ 1272163 w 1920177"/>
                <a:gd name="connsiteY14" fmla="*/ 1270503 h 1275995"/>
                <a:gd name="connsiteX15" fmla="*/ 1417313 w 1920177"/>
                <a:gd name="connsiteY15" fmla="*/ 1217317 h 1275995"/>
                <a:gd name="connsiteX16" fmla="*/ 1738844 w 1920177"/>
                <a:gd name="connsiteY16" fmla="*/ 964579 h 1275995"/>
                <a:gd name="connsiteX17" fmla="*/ 1836029 w 1920177"/>
                <a:gd name="connsiteY17" fmla="*/ 859600 h 1275995"/>
                <a:gd name="connsiteX18" fmla="*/ 1910805 w 1920177"/>
                <a:gd name="connsiteY18" fmla="*/ 735136 h 1275995"/>
                <a:gd name="connsiteX19" fmla="*/ 1895460 w 1920177"/>
                <a:gd name="connsiteY19" fmla="*/ 616030 h 127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20177" h="1275995">
                  <a:moveTo>
                    <a:pt x="1895460" y="616030"/>
                  </a:moveTo>
                  <a:cubicBezTo>
                    <a:pt x="1875244" y="588994"/>
                    <a:pt x="1853809" y="563175"/>
                    <a:pt x="1829939" y="539306"/>
                  </a:cubicBezTo>
                  <a:cubicBezTo>
                    <a:pt x="1768560" y="476952"/>
                    <a:pt x="1701822" y="420930"/>
                    <a:pt x="1633135" y="367101"/>
                  </a:cubicBezTo>
                  <a:cubicBezTo>
                    <a:pt x="1567614" y="315952"/>
                    <a:pt x="1502094" y="264558"/>
                    <a:pt x="1431946" y="220229"/>
                  </a:cubicBezTo>
                  <a:cubicBezTo>
                    <a:pt x="1334518" y="158605"/>
                    <a:pt x="1230513" y="111353"/>
                    <a:pt x="1122124" y="73112"/>
                  </a:cubicBezTo>
                  <a:cubicBezTo>
                    <a:pt x="1022991" y="38038"/>
                    <a:pt x="921909" y="12220"/>
                    <a:pt x="816931" y="2964"/>
                  </a:cubicBezTo>
                  <a:cubicBezTo>
                    <a:pt x="735334" y="-4100"/>
                    <a:pt x="653982" y="1990"/>
                    <a:pt x="573360" y="15630"/>
                  </a:cubicBezTo>
                  <a:cubicBezTo>
                    <a:pt x="473496" y="32680"/>
                    <a:pt x="378017" y="63369"/>
                    <a:pt x="289114" y="113058"/>
                  </a:cubicBezTo>
                  <a:cubicBezTo>
                    <a:pt x="218478" y="152516"/>
                    <a:pt x="153201" y="198551"/>
                    <a:pt x="102052" y="262123"/>
                  </a:cubicBezTo>
                  <a:cubicBezTo>
                    <a:pt x="-4389" y="394381"/>
                    <a:pt x="-40681" y="562932"/>
                    <a:pt x="56991" y="711266"/>
                  </a:cubicBezTo>
                  <a:cubicBezTo>
                    <a:pt x="108872" y="789939"/>
                    <a:pt x="180238" y="848396"/>
                    <a:pt x="258180" y="899302"/>
                  </a:cubicBezTo>
                  <a:cubicBezTo>
                    <a:pt x="350250" y="959464"/>
                    <a:pt x="448896" y="1007204"/>
                    <a:pt x="549977" y="1050316"/>
                  </a:cubicBezTo>
                  <a:cubicBezTo>
                    <a:pt x="658853" y="1096594"/>
                    <a:pt x="769921" y="1137758"/>
                    <a:pt x="879772" y="1181844"/>
                  </a:cubicBezTo>
                  <a:cubicBezTo>
                    <a:pt x="970867" y="1218379"/>
                    <a:pt x="1061719" y="1255645"/>
                    <a:pt x="1159634" y="1270503"/>
                  </a:cubicBezTo>
                  <a:cubicBezTo>
                    <a:pt x="1197144" y="1276105"/>
                    <a:pt x="1229217" y="1279367"/>
                    <a:pt x="1272163" y="1270503"/>
                  </a:cubicBezTo>
                  <a:cubicBezTo>
                    <a:pt x="1315109" y="1261639"/>
                    <a:pt x="1374444" y="1241674"/>
                    <a:pt x="1417313" y="1217317"/>
                  </a:cubicBezTo>
                  <a:cubicBezTo>
                    <a:pt x="1538367" y="1148630"/>
                    <a:pt x="1669058" y="1024199"/>
                    <a:pt x="1738844" y="964579"/>
                  </a:cubicBezTo>
                  <a:cubicBezTo>
                    <a:pt x="1808630" y="904960"/>
                    <a:pt x="1807369" y="897840"/>
                    <a:pt x="1836029" y="859600"/>
                  </a:cubicBezTo>
                  <a:cubicBezTo>
                    <a:pt x="1865988" y="821116"/>
                    <a:pt x="1893268" y="781414"/>
                    <a:pt x="1910805" y="735136"/>
                  </a:cubicBezTo>
                  <a:cubicBezTo>
                    <a:pt x="1926637" y="692268"/>
                    <a:pt x="1922983" y="653053"/>
                    <a:pt x="1895460" y="6160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AB74FBD-9CFB-4C4A-86BB-D3185A33D6B2}"/>
                </a:ext>
              </a:extLst>
            </p:cNvPr>
            <p:cNvSpPr/>
            <p:nvPr/>
          </p:nvSpPr>
          <p:spPr>
            <a:xfrm>
              <a:off x="388529" y="5703379"/>
              <a:ext cx="1373967" cy="810074"/>
            </a:xfrm>
            <a:custGeom>
              <a:avLst/>
              <a:gdLst>
                <a:gd name="connsiteX0" fmla="*/ 1373526 w 1373967"/>
                <a:gd name="connsiteY0" fmla="*/ 753142 h 810074"/>
                <a:gd name="connsiteX1" fmla="*/ 1205950 w 1373967"/>
                <a:gd name="connsiteY1" fmla="*/ 809894 h 810074"/>
                <a:gd name="connsiteX2" fmla="*/ 1036425 w 1373967"/>
                <a:gd name="connsiteY2" fmla="*/ 784319 h 810074"/>
                <a:gd name="connsiteX3" fmla="*/ 640623 w 1373967"/>
                <a:gd name="connsiteY3" fmla="*/ 639395 h 810074"/>
                <a:gd name="connsiteX4" fmla="*/ 279896 w 1373967"/>
                <a:gd name="connsiteY4" fmla="*/ 474741 h 810074"/>
                <a:gd name="connsiteX5" fmla="*/ 44119 w 1373967"/>
                <a:gd name="connsiteY5" fmla="*/ 277449 h 810074"/>
                <a:gd name="connsiteX6" fmla="*/ 33 w 1373967"/>
                <a:gd name="connsiteY6" fmla="*/ 87465 h 810074"/>
                <a:gd name="connsiteX7" fmla="*/ 66041 w 1373967"/>
                <a:gd name="connsiteY7" fmla="*/ 10740 h 810074"/>
                <a:gd name="connsiteX8" fmla="*/ 368068 w 1373967"/>
                <a:gd name="connsiteY8" fmla="*/ 85516 h 810074"/>
                <a:gd name="connsiteX9" fmla="*/ 587038 w 1373967"/>
                <a:gd name="connsiteY9" fmla="*/ 267707 h 810074"/>
                <a:gd name="connsiteX10" fmla="*/ 935100 w 1373967"/>
                <a:gd name="connsiteY10" fmla="*/ 548056 h 810074"/>
                <a:gd name="connsiteX11" fmla="*/ 1215693 w 1373967"/>
                <a:gd name="connsiteY11" fmla="*/ 704672 h 810074"/>
                <a:gd name="connsiteX12" fmla="*/ 1373526 w 1373967"/>
                <a:gd name="connsiteY12" fmla="*/ 753142 h 81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3967" h="810074">
                  <a:moveTo>
                    <a:pt x="1373526" y="753142"/>
                  </a:moveTo>
                  <a:cubicBezTo>
                    <a:pt x="1382051" y="766295"/>
                    <a:pt x="1264894" y="805997"/>
                    <a:pt x="1205950" y="809894"/>
                  </a:cubicBezTo>
                  <a:cubicBezTo>
                    <a:pt x="1156992" y="811843"/>
                    <a:pt x="1086600" y="797715"/>
                    <a:pt x="1036425" y="784319"/>
                  </a:cubicBezTo>
                  <a:cubicBezTo>
                    <a:pt x="976507" y="768487"/>
                    <a:pt x="728065" y="674956"/>
                    <a:pt x="640623" y="639395"/>
                  </a:cubicBezTo>
                  <a:cubicBezTo>
                    <a:pt x="561463" y="606269"/>
                    <a:pt x="375132" y="539531"/>
                    <a:pt x="279896" y="474741"/>
                  </a:cubicBezTo>
                  <a:cubicBezTo>
                    <a:pt x="192941" y="420425"/>
                    <a:pt x="82847" y="336150"/>
                    <a:pt x="44119" y="277449"/>
                  </a:cubicBezTo>
                  <a:cubicBezTo>
                    <a:pt x="10507" y="218506"/>
                    <a:pt x="-697" y="176368"/>
                    <a:pt x="33" y="87465"/>
                  </a:cubicBezTo>
                  <a:cubicBezTo>
                    <a:pt x="5148" y="47519"/>
                    <a:pt x="30480" y="24624"/>
                    <a:pt x="66041" y="10740"/>
                  </a:cubicBezTo>
                  <a:cubicBezTo>
                    <a:pt x="126446" y="-13130"/>
                    <a:pt x="242142" y="-951"/>
                    <a:pt x="368068" y="85516"/>
                  </a:cubicBezTo>
                  <a:cubicBezTo>
                    <a:pt x="428717" y="134961"/>
                    <a:pt x="500083" y="190982"/>
                    <a:pt x="587038" y="267707"/>
                  </a:cubicBezTo>
                  <a:cubicBezTo>
                    <a:pt x="730988" y="386082"/>
                    <a:pt x="911717" y="531493"/>
                    <a:pt x="935100" y="548056"/>
                  </a:cubicBezTo>
                  <a:cubicBezTo>
                    <a:pt x="1020593" y="608218"/>
                    <a:pt x="1117777" y="665700"/>
                    <a:pt x="1215693" y="704672"/>
                  </a:cubicBezTo>
                  <a:cubicBezTo>
                    <a:pt x="1313852" y="755334"/>
                    <a:pt x="1357694" y="735849"/>
                    <a:pt x="1373526" y="7531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7A82CCD-CA85-4BD7-819C-16A913A3D58A}"/>
                </a:ext>
              </a:extLst>
            </p:cNvPr>
            <p:cNvSpPr/>
            <p:nvPr/>
          </p:nvSpPr>
          <p:spPr>
            <a:xfrm>
              <a:off x="419739" y="5303974"/>
              <a:ext cx="1825422" cy="1109932"/>
            </a:xfrm>
            <a:custGeom>
              <a:avLst/>
              <a:gdLst>
                <a:gd name="connsiteX0" fmla="*/ 1831405 w 1831613"/>
                <a:gd name="connsiteY0" fmla="*/ 677342 h 1104823"/>
                <a:gd name="connsiteX1" fmla="*/ 1831162 w 1831613"/>
                <a:gd name="connsiteY1" fmla="*/ 653716 h 1104823"/>
                <a:gd name="connsiteX2" fmla="*/ 1824098 w 1831613"/>
                <a:gd name="connsiteY2" fmla="*/ 635692 h 1104823"/>
                <a:gd name="connsiteX3" fmla="*/ 1747617 w 1831613"/>
                <a:gd name="connsiteY3" fmla="*/ 538507 h 1104823"/>
                <a:gd name="connsiteX4" fmla="*/ 1524994 w 1831613"/>
                <a:gd name="connsiteY4" fmla="*/ 346087 h 1104823"/>
                <a:gd name="connsiteX5" fmla="*/ 1378121 w 1831613"/>
                <a:gd name="connsiteY5" fmla="*/ 237942 h 1104823"/>
                <a:gd name="connsiteX6" fmla="*/ 945053 w 1831613"/>
                <a:gd name="connsiteY6" fmla="*/ 43086 h 1104823"/>
                <a:gd name="connsiteX7" fmla="*/ 720481 w 1831613"/>
                <a:gd name="connsiteY7" fmla="*/ 3384 h 1104823"/>
                <a:gd name="connsiteX8" fmla="*/ 583594 w 1831613"/>
                <a:gd name="connsiteY8" fmla="*/ 5576 h 1104823"/>
                <a:gd name="connsiteX9" fmla="*/ 245519 w 1831613"/>
                <a:gd name="connsiteY9" fmla="*/ 96428 h 1104823"/>
                <a:gd name="connsiteX10" fmla="*/ 26549 w 1831613"/>
                <a:gd name="connsiteY10" fmla="*/ 262786 h 1104823"/>
                <a:gd name="connsiteX11" fmla="*/ 0 w 1831613"/>
                <a:gd name="connsiteY11" fmla="*/ 301757 h 1104823"/>
                <a:gd name="connsiteX12" fmla="*/ 104492 w 1831613"/>
                <a:gd name="connsiteY12" fmla="*/ 282759 h 1104823"/>
                <a:gd name="connsiteX13" fmla="*/ 252826 w 1831613"/>
                <a:gd name="connsiteY13" fmla="*/ 318807 h 1104823"/>
                <a:gd name="connsiteX14" fmla="*/ 388982 w 1831613"/>
                <a:gd name="connsiteY14" fmla="*/ 386276 h 1104823"/>
                <a:gd name="connsiteX15" fmla="*/ 549738 w 1831613"/>
                <a:gd name="connsiteY15" fmla="*/ 495639 h 1104823"/>
                <a:gd name="connsiteX16" fmla="*/ 739236 w 1831613"/>
                <a:gd name="connsiteY16" fmla="*/ 655421 h 1104823"/>
                <a:gd name="connsiteX17" fmla="*/ 739236 w 1831613"/>
                <a:gd name="connsiteY17" fmla="*/ 655421 h 1104823"/>
                <a:gd name="connsiteX18" fmla="*/ 968192 w 1831613"/>
                <a:gd name="connsiteY18" fmla="*/ 833471 h 1104823"/>
                <a:gd name="connsiteX19" fmla="*/ 968192 w 1831613"/>
                <a:gd name="connsiteY19" fmla="*/ 833471 h 1104823"/>
                <a:gd name="connsiteX20" fmla="*/ 1216390 w 1831613"/>
                <a:gd name="connsiteY20" fmla="*/ 1002996 h 1104823"/>
                <a:gd name="connsiteX21" fmla="*/ 1343047 w 1831613"/>
                <a:gd name="connsiteY21" fmla="*/ 1085810 h 1104823"/>
                <a:gd name="connsiteX22" fmla="*/ 1386646 w 1831613"/>
                <a:gd name="connsiteY22" fmla="*/ 1104808 h 1104823"/>
                <a:gd name="connsiteX23" fmla="*/ 1441449 w 1831613"/>
                <a:gd name="connsiteY23" fmla="*/ 1076310 h 1104823"/>
                <a:gd name="connsiteX24" fmla="*/ 1791460 w 1831613"/>
                <a:gd name="connsiteY24" fmla="*/ 766733 h 1104823"/>
                <a:gd name="connsiteX25" fmla="*/ 1831405 w 1831613"/>
                <a:gd name="connsiteY25" fmla="*/ 677342 h 1104823"/>
                <a:gd name="connsiteX26" fmla="*/ 840318 w 1831613"/>
                <a:gd name="connsiteY26" fmla="*/ 736286 h 1104823"/>
                <a:gd name="connsiteX27" fmla="*/ 841779 w 1831613"/>
                <a:gd name="connsiteY27" fmla="*/ 738235 h 1104823"/>
                <a:gd name="connsiteX28" fmla="*/ 840318 w 1831613"/>
                <a:gd name="connsiteY28" fmla="*/ 736286 h 1104823"/>
                <a:gd name="connsiteX29" fmla="*/ 1254631 w 1831613"/>
                <a:gd name="connsiteY29" fmla="*/ 1026135 h 1104823"/>
                <a:gd name="connsiteX30" fmla="*/ 1254631 w 1831613"/>
                <a:gd name="connsiteY30" fmla="*/ 1026135 h 1104823"/>
                <a:gd name="connsiteX31" fmla="*/ 1256092 w 1831613"/>
                <a:gd name="connsiteY31" fmla="*/ 1028083 h 1104823"/>
                <a:gd name="connsiteX32" fmla="*/ 1254631 w 1831613"/>
                <a:gd name="connsiteY32" fmla="*/ 1026135 h 1104823"/>
                <a:gd name="connsiteX0" fmla="*/ 1791460 w 1833764"/>
                <a:gd name="connsiteY0" fmla="*/ 766733 h 1104823"/>
                <a:gd name="connsiteX1" fmla="*/ 1831162 w 1833764"/>
                <a:gd name="connsiteY1" fmla="*/ 653716 h 1104823"/>
                <a:gd name="connsiteX2" fmla="*/ 1824098 w 1833764"/>
                <a:gd name="connsiteY2" fmla="*/ 635692 h 1104823"/>
                <a:gd name="connsiteX3" fmla="*/ 1747617 w 1833764"/>
                <a:gd name="connsiteY3" fmla="*/ 538507 h 1104823"/>
                <a:gd name="connsiteX4" fmla="*/ 1524994 w 1833764"/>
                <a:gd name="connsiteY4" fmla="*/ 346087 h 1104823"/>
                <a:gd name="connsiteX5" fmla="*/ 1378121 w 1833764"/>
                <a:gd name="connsiteY5" fmla="*/ 237942 h 1104823"/>
                <a:gd name="connsiteX6" fmla="*/ 945053 w 1833764"/>
                <a:gd name="connsiteY6" fmla="*/ 43086 h 1104823"/>
                <a:gd name="connsiteX7" fmla="*/ 720481 w 1833764"/>
                <a:gd name="connsiteY7" fmla="*/ 3384 h 1104823"/>
                <a:gd name="connsiteX8" fmla="*/ 583594 w 1833764"/>
                <a:gd name="connsiteY8" fmla="*/ 5576 h 1104823"/>
                <a:gd name="connsiteX9" fmla="*/ 245519 w 1833764"/>
                <a:gd name="connsiteY9" fmla="*/ 96428 h 1104823"/>
                <a:gd name="connsiteX10" fmla="*/ 26549 w 1833764"/>
                <a:gd name="connsiteY10" fmla="*/ 262786 h 1104823"/>
                <a:gd name="connsiteX11" fmla="*/ 0 w 1833764"/>
                <a:gd name="connsiteY11" fmla="*/ 301757 h 1104823"/>
                <a:gd name="connsiteX12" fmla="*/ 104492 w 1833764"/>
                <a:gd name="connsiteY12" fmla="*/ 282759 h 1104823"/>
                <a:gd name="connsiteX13" fmla="*/ 252826 w 1833764"/>
                <a:gd name="connsiteY13" fmla="*/ 318807 h 1104823"/>
                <a:gd name="connsiteX14" fmla="*/ 388982 w 1833764"/>
                <a:gd name="connsiteY14" fmla="*/ 386276 h 1104823"/>
                <a:gd name="connsiteX15" fmla="*/ 549738 w 1833764"/>
                <a:gd name="connsiteY15" fmla="*/ 495639 h 1104823"/>
                <a:gd name="connsiteX16" fmla="*/ 739236 w 1833764"/>
                <a:gd name="connsiteY16" fmla="*/ 655421 h 1104823"/>
                <a:gd name="connsiteX17" fmla="*/ 739236 w 1833764"/>
                <a:gd name="connsiteY17" fmla="*/ 655421 h 1104823"/>
                <a:gd name="connsiteX18" fmla="*/ 968192 w 1833764"/>
                <a:gd name="connsiteY18" fmla="*/ 833471 h 1104823"/>
                <a:gd name="connsiteX19" fmla="*/ 968192 w 1833764"/>
                <a:gd name="connsiteY19" fmla="*/ 833471 h 1104823"/>
                <a:gd name="connsiteX20" fmla="*/ 1216390 w 1833764"/>
                <a:gd name="connsiteY20" fmla="*/ 1002996 h 1104823"/>
                <a:gd name="connsiteX21" fmla="*/ 1343047 w 1833764"/>
                <a:gd name="connsiteY21" fmla="*/ 1085810 h 1104823"/>
                <a:gd name="connsiteX22" fmla="*/ 1386646 w 1833764"/>
                <a:gd name="connsiteY22" fmla="*/ 1104808 h 1104823"/>
                <a:gd name="connsiteX23" fmla="*/ 1441449 w 1833764"/>
                <a:gd name="connsiteY23" fmla="*/ 1076310 h 1104823"/>
                <a:gd name="connsiteX24" fmla="*/ 1791460 w 1833764"/>
                <a:gd name="connsiteY24" fmla="*/ 766733 h 1104823"/>
                <a:gd name="connsiteX25" fmla="*/ 840318 w 1833764"/>
                <a:gd name="connsiteY25" fmla="*/ 736286 h 1104823"/>
                <a:gd name="connsiteX26" fmla="*/ 841779 w 1833764"/>
                <a:gd name="connsiteY26" fmla="*/ 738235 h 1104823"/>
                <a:gd name="connsiteX27" fmla="*/ 840318 w 1833764"/>
                <a:gd name="connsiteY27" fmla="*/ 736286 h 1104823"/>
                <a:gd name="connsiteX28" fmla="*/ 1254631 w 1833764"/>
                <a:gd name="connsiteY28" fmla="*/ 1026135 h 1104823"/>
                <a:gd name="connsiteX29" fmla="*/ 1254631 w 1833764"/>
                <a:gd name="connsiteY29" fmla="*/ 1026135 h 1104823"/>
                <a:gd name="connsiteX30" fmla="*/ 1256092 w 1833764"/>
                <a:gd name="connsiteY30" fmla="*/ 1028083 h 1104823"/>
                <a:gd name="connsiteX31" fmla="*/ 1254631 w 1833764"/>
                <a:gd name="connsiteY31" fmla="*/ 1026135 h 1104823"/>
                <a:gd name="connsiteX0" fmla="*/ 1791460 w 1834540"/>
                <a:gd name="connsiteY0" fmla="*/ 766733 h 1104823"/>
                <a:gd name="connsiteX1" fmla="*/ 1824098 w 1834540"/>
                <a:gd name="connsiteY1" fmla="*/ 635692 h 1104823"/>
                <a:gd name="connsiteX2" fmla="*/ 1747617 w 1834540"/>
                <a:gd name="connsiteY2" fmla="*/ 538507 h 1104823"/>
                <a:gd name="connsiteX3" fmla="*/ 1524994 w 1834540"/>
                <a:gd name="connsiteY3" fmla="*/ 346087 h 1104823"/>
                <a:gd name="connsiteX4" fmla="*/ 1378121 w 1834540"/>
                <a:gd name="connsiteY4" fmla="*/ 237942 h 1104823"/>
                <a:gd name="connsiteX5" fmla="*/ 945053 w 1834540"/>
                <a:gd name="connsiteY5" fmla="*/ 43086 h 1104823"/>
                <a:gd name="connsiteX6" fmla="*/ 720481 w 1834540"/>
                <a:gd name="connsiteY6" fmla="*/ 3384 h 1104823"/>
                <a:gd name="connsiteX7" fmla="*/ 583594 w 1834540"/>
                <a:gd name="connsiteY7" fmla="*/ 5576 h 1104823"/>
                <a:gd name="connsiteX8" fmla="*/ 245519 w 1834540"/>
                <a:gd name="connsiteY8" fmla="*/ 96428 h 1104823"/>
                <a:gd name="connsiteX9" fmla="*/ 26549 w 1834540"/>
                <a:gd name="connsiteY9" fmla="*/ 262786 h 1104823"/>
                <a:gd name="connsiteX10" fmla="*/ 0 w 1834540"/>
                <a:gd name="connsiteY10" fmla="*/ 301757 h 1104823"/>
                <a:gd name="connsiteX11" fmla="*/ 104492 w 1834540"/>
                <a:gd name="connsiteY11" fmla="*/ 282759 h 1104823"/>
                <a:gd name="connsiteX12" fmla="*/ 252826 w 1834540"/>
                <a:gd name="connsiteY12" fmla="*/ 318807 h 1104823"/>
                <a:gd name="connsiteX13" fmla="*/ 388982 w 1834540"/>
                <a:gd name="connsiteY13" fmla="*/ 386276 h 1104823"/>
                <a:gd name="connsiteX14" fmla="*/ 549738 w 1834540"/>
                <a:gd name="connsiteY14" fmla="*/ 495639 h 1104823"/>
                <a:gd name="connsiteX15" fmla="*/ 739236 w 1834540"/>
                <a:gd name="connsiteY15" fmla="*/ 655421 h 1104823"/>
                <a:gd name="connsiteX16" fmla="*/ 739236 w 1834540"/>
                <a:gd name="connsiteY16" fmla="*/ 655421 h 1104823"/>
                <a:gd name="connsiteX17" fmla="*/ 968192 w 1834540"/>
                <a:gd name="connsiteY17" fmla="*/ 833471 h 1104823"/>
                <a:gd name="connsiteX18" fmla="*/ 968192 w 1834540"/>
                <a:gd name="connsiteY18" fmla="*/ 833471 h 1104823"/>
                <a:gd name="connsiteX19" fmla="*/ 1216390 w 1834540"/>
                <a:gd name="connsiteY19" fmla="*/ 1002996 h 1104823"/>
                <a:gd name="connsiteX20" fmla="*/ 1343047 w 1834540"/>
                <a:gd name="connsiteY20" fmla="*/ 1085810 h 1104823"/>
                <a:gd name="connsiteX21" fmla="*/ 1386646 w 1834540"/>
                <a:gd name="connsiteY21" fmla="*/ 1104808 h 1104823"/>
                <a:gd name="connsiteX22" fmla="*/ 1441449 w 1834540"/>
                <a:gd name="connsiteY22" fmla="*/ 1076310 h 1104823"/>
                <a:gd name="connsiteX23" fmla="*/ 1791460 w 1834540"/>
                <a:gd name="connsiteY23" fmla="*/ 766733 h 1104823"/>
                <a:gd name="connsiteX24" fmla="*/ 840318 w 1834540"/>
                <a:gd name="connsiteY24" fmla="*/ 736286 h 1104823"/>
                <a:gd name="connsiteX25" fmla="*/ 841779 w 1834540"/>
                <a:gd name="connsiteY25" fmla="*/ 738235 h 1104823"/>
                <a:gd name="connsiteX26" fmla="*/ 840318 w 1834540"/>
                <a:gd name="connsiteY26" fmla="*/ 736286 h 1104823"/>
                <a:gd name="connsiteX27" fmla="*/ 1254631 w 1834540"/>
                <a:gd name="connsiteY27" fmla="*/ 1026135 h 1104823"/>
                <a:gd name="connsiteX28" fmla="*/ 1254631 w 1834540"/>
                <a:gd name="connsiteY28" fmla="*/ 1026135 h 1104823"/>
                <a:gd name="connsiteX29" fmla="*/ 1256092 w 1834540"/>
                <a:gd name="connsiteY29" fmla="*/ 1028083 h 1104823"/>
                <a:gd name="connsiteX30" fmla="*/ 1254631 w 1834540"/>
                <a:gd name="connsiteY30" fmla="*/ 1026135 h 1104823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26625"/>
                <a:gd name="connsiteY0" fmla="*/ 754418 h 1109932"/>
                <a:gd name="connsiteX1" fmla="*/ 1824098 w 1826625"/>
                <a:gd name="connsiteY1" fmla="*/ 635692 h 1109932"/>
                <a:gd name="connsiteX2" fmla="*/ 1747617 w 1826625"/>
                <a:gd name="connsiteY2" fmla="*/ 538507 h 1109932"/>
                <a:gd name="connsiteX3" fmla="*/ 1524994 w 1826625"/>
                <a:gd name="connsiteY3" fmla="*/ 346087 h 1109932"/>
                <a:gd name="connsiteX4" fmla="*/ 1378121 w 1826625"/>
                <a:gd name="connsiteY4" fmla="*/ 237942 h 1109932"/>
                <a:gd name="connsiteX5" fmla="*/ 945053 w 1826625"/>
                <a:gd name="connsiteY5" fmla="*/ 43086 h 1109932"/>
                <a:gd name="connsiteX6" fmla="*/ 720481 w 1826625"/>
                <a:gd name="connsiteY6" fmla="*/ 3384 h 1109932"/>
                <a:gd name="connsiteX7" fmla="*/ 583594 w 1826625"/>
                <a:gd name="connsiteY7" fmla="*/ 5576 h 1109932"/>
                <a:gd name="connsiteX8" fmla="*/ 245519 w 1826625"/>
                <a:gd name="connsiteY8" fmla="*/ 96428 h 1109932"/>
                <a:gd name="connsiteX9" fmla="*/ 26549 w 1826625"/>
                <a:gd name="connsiteY9" fmla="*/ 262786 h 1109932"/>
                <a:gd name="connsiteX10" fmla="*/ 0 w 1826625"/>
                <a:gd name="connsiteY10" fmla="*/ 301757 h 1109932"/>
                <a:gd name="connsiteX11" fmla="*/ 104492 w 1826625"/>
                <a:gd name="connsiteY11" fmla="*/ 282759 h 1109932"/>
                <a:gd name="connsiteX12" fmla="*/ 252826 w 1826625"/>
                <a:gd name="connsiteY12" fmla="*/ 318807 h 1109932"/>
                <a:gd name="connsiteX13" fmla="*/ 388982 w 1826625"/>
                <a:gd name="connsiteY13" fmla="*/ 386276 h 1109932"/>
                <a:gd name="connsiteX14" fmla="*/ 549738 w 1826625"/>
                <a:gd name="connsiteY14" fmla="*/ 495639 h 1109932"/>
                <a:gd name="connsiteX15" fmla="*/ 739236 w 1826625"/>
                <a:gd name="connsiteY15" fmla="*/ 655421 h 1109932"/>
                <a:gd name="connsiteX16" fmla="*/ 739236 w 1826625"/>
                <a:gd name="connsiteY16" fmla="*/ 655421 h 1109932"/>
                <a:gd name="connsiteX17" fmla="*/ 968192 w 1826625"/>
                <a:gd name="connsiteY17" fmla="*/ 833471 h 1109932"/>
                <a:gd name="connsiteX18" fmla="*/ 968192 w 1826625"/>
                <a:gd name="connsiteY18" fmla="*/ 833471 h 1109932"/>
                <a:gd name="connsiteX19" fmla="*/ 1216390 w 1826625"/>
                <a:gd name="connsiteY19" fmla="*/ 1002996 h 1109932"/>
                <a:gd name="connsiteX20" fmla="*/ 1343047 w 1826625"/>
                <a:gd name="connsiteY20" fmla="*/ 1085810 h 1109932"/>
                <a:gd name="connsiteX21" fmla="*/ 1386646 w 1826625"/>
                <a:gd name="connsiteY21" fmla="*/ 1104808 h 1109932"/>
                <a:gd name="connsiteX22" fmla="*/ 1441449 w 1826625"/>
                <a:gd name="connsiteY22" fmla="*/ 1076310 h 1109932"/>
                <a:gd name="connsiteX23" fmla="*/ 1782224 w 1826625"/>
                <a:gd name="connsiteY23" fmla="*/ 754418 h 1109932"/>
                <a:gd name="connsiteX24" fmla="*/ 840318 w 1826625"/>
                <a:gd name="connsiteY24" fmla="*/ 736286 h 1109932"/>
                <a:gd name="connsiteX25" fmla="*/ 841779 w 1826625"/>
                <a:gd name="connsiteY25" fmla="*/ 738235 h 1109932"/>
                <a:gd name="connsiteX26" fmla="*/ 840318 w 1826625"/>
                <a:gd name="connsiteY26" fmla="*/ 736286 h 1109932"/>
                <a:gd name="connsiteX27" fmla="*/ 1254631 w 1826625"/>
                <a:gd name="connsiteY27" fmla="*/ 1026135 h 1109932"/>
                <a:gd name="connsiteX28" fmla="*/ 1254631 w 1826625"/>
                <a:gd name="connsiteY28" fmla="*/ 1026135 h 1109932"/>
                <a:gd name="connsiteX29" fmla="*/ 1256092 w 1826625"/>
                <a:gd name="connsiteY29" fmla="*/ 1028083 h 1109932"/>
                <a:gd name="connsiteX30" fmla="*/ 1254631 w 1826625"/>
                <a:gd name="connsiteY30" fmla="*/ 1026135 h 1109932"/>
                <a:gd name="connsiteX0" fmla="*/ 1782224 w 1825422"/>
                <a:gd name="connsiteY0" fmla="*/ 754418 h 1109932"/>
                <a:gd name="connsiteX1" fmla="*/ 1824098 w 1825422"/>
                <a:gd name="connsiteY1" fmla="*/ 635692 h 1109932"/>
                <a:gd name="connsiteX2" fmla="*/ 1747617 w 1825422"/>
                <a:gd name="connsiteY2" fmla="*/ 538507 h 1109932"/>
                <a:gd name="connsiteX3" fmla="*/ 1524994 w 1825422"/>
                <a:gd name="connsiteY3" fmla="*/ 346087 h 1109932"/>
                <a:gd name="connsiteX4" fmla="*/ 1378121 w 1825422"/>
                <a:gd name="connsiteY4" fmla="*/ 237942 h 1109932"/>
                <a:gd name="connsiteX5" fmla="*/ 945053 w 1825422"/>
                <a:gd name="connsiteY5" fmla="*/ 43086 h 1109932"/>
                <a:gd name="connsiteX6" fmla="*/ 720481 w 1825422"/>
                <a:gd name="connsiteY6" fmla="*/ 3384 h 1109932"/>
                <a:gd name="connsiteX7" fmla="*/ 583594 w 1825422"/>
                <a:gd name="connsiteY7" fmla="*/ 5576 h 1109932"/>
                <a:gd name="connsiteX8" fmla="*/ 245519 w 1825422"/>
                <a:gd name="connsiteY8" fmla="*/ 96428 h 1109932"/>
                <a:gd name="connsiteX9" fmla="*/ 26549 w 1825422"/>
                <a:gd name="connsiteY9" fmla="*/ 262786 h 1109932"/>
                <a:gd name="connsiteX10" fmla="*/ 0 w 1825422"/>
                <a:gd name="connsiteY10" fmla="*/ 301757 h 1109932"/>
                <a:gd name="connsiteX11" fmla="*/ 104492 w 1825422"/>
                <a:gd name="connsiteY11" fmla="*/ 282759 h 1109932"/>
                <a:gd name="connsiteX12" fmla="*/ 252826 w 1825422"/>
                <a:gd name="connsiteY12" fmla="*/ 318807 h 1109932"/>
                <a:gd name="connsiteX13" fmla="*/ 388982 w 1825422"/>
                <a:gd name="connsiteY13" fmla="*/ 386276 h 1109932"/>
                <a:gd name="connsiteX14" fmla="*/ 549738 w 1825422"/>
                <a:gd name="connsiteY14" fmla="*/ 495639 h 1109932"/>
                <a:gd name="connsiteX15" fmla="*/ 739236 w 1825422"/>
                <a:gd name="connsiteY15" fmla="*/ 655421 h 1109932"/>
                <a:gd name="connsiteX16" fmla="*/ 739236 w 1825422"/>
                <a:gd name="connsiteY16" fmla="*/ 655421 h 1109932"/>
                <a:gd name="connsiteX17" fmla="*/ 968192 w 1825422"/>
                <a:gd name="connsiteY17" fmla="*/ 833471 h 1109932"/>
                <a:gd name="connsiteX18" fmla="*/ 968192 w 1825422"/>
                <a:gd name="connsiteY18" fmla="*/ 833471 h 1109932"/>
                <a:gd name="connsiteX19" fmla="*/ 1216390 w 1825422"/>
                <a:gd name="connsiteY19" fmla="*/ 1002996 h 1109932"/>
                <a:gd name="connsiteX20" fmla="*/ 1343047 w 1825422"/>
                <a:gd name="connsiteY20" fmla="*/ 1085810 h 1109932"/>
                <a:gd name="connsiteX21" fmla="*/ 1386646 w 1825422"/>
                <a:gd name="connsiteY21" fmla="*/ 1104808 h 1109932"/>
                <a:gd name="connsiteX22" fmla="*/ 1441449 w 1825422"/>
                <a:gd name="connsiteY22" fmla="*/ 1076310 h 1109932"/>
                <a:gd name="connsiteX23" fmla="*/ 1782224 w 1825422"/>
                <a:gd name="connsiteY23" fmla="*/ 754418 h 1109932"/>
                <a:gd name="connsiteX24" fmla="*/ 840318 w 1825422"/>
                <a:gd name="connsiteY24" fmla="*/ 736286 h 1109932"/>
                <a:gd name="connsiteX25" fmla="*/ 841779 w 1825422"/>
                <a:gd name="connsiteY25" fmla="*/ 738235 h 1109932"/>
                <a:gd name="connsiteX26" fmla="*/ 840318 w 1825422"/>
                <a:gd name="connsiteY26" fmla="*/ 736286 h 1109932"/>
                <a:gd name="connsiteX27" fmla="*/ 1254631 w 1825422"/>
                <a:gd name="connsiteY27" fmla="*/ 1026135 h 1109932"/>
                <a:gd name="connsiteX28" fmla="*/ 1254631 w 1825422"/>
                <a:gd name="connsiteY28" fmla="*/ 1026135 h 1109932"/>
                <a:gd name="connsiteX29" fmla="*/ 1256092 w 1825422"/>
                <a:gd name="connsiteY29" fmla="*/ 1028083 h 1109932"/>
                <a:gd name="connsiteX30" fmla="*/ 1254631 w 1825422"/>
                <a:gd name="connsiteY30" fmla="*/ 1026135 h 110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25422" h="1109932">
                  <a:moveTo>
                    <a:pt x="1782224" y="754418"/>
                  </a:moveTo>
                  <a:cubicBezTo>
                    <a:pt x="1824448" y="705612"/>
                    <a:pt x="1828326" y="661414"/>
                    <a:pt x="1824098" y="635692"/>
                  </a:cubicBezTo>
                  <a:cubicBezTo>
                    <a:pt x="1804612" y="598669"/>
                    <a:pt x="1776358" y="568223"/>
                    <a:pt x="1747617" y="538507"/>
                  </a:cubicBezTo>
                  <a:cubicBezTo>
                    <a:pt x="1678687" y="468359"/>
                    <a:pt x="1602693" y="406249"/>
                    <a:pt x="1524994" y="346087"/>
                  </a:cubicBezTo>
                  <a:cubicBezTo>
                    <a:pt x="1488702" y="318076"/>
                    <a:pt x="1390786" y="245980"/>
                    <a:pt x="1378121" y="237942"/>
                  </a:cubicBezTo>
                  <a:cubicBezTo>
                    <a:pt x="1244401" y="149526"/>
                    <a:pt x="1098746" y="86928"/>
                    <a:pt x="945053" y="43086"/>
                  </a:cubicBezTo>
                  <a:cubicBezTo>
                    <a:pt x="871495" y="22139"/>
                    <a:pt x="796962" y="7768"/>
                    <a:pt x="720481" y="3384"/>
                  </a:cubicBezTo>
                  <a:cubicBezTo>
                    <a:pt x="710982" y="-26"/>
                    <a:pt x="654717" y="-2949"/>
                    <a:pt x="583594" y="5576"/>
                  </a:cubicBezTo>
                  <a:cubicBezTo>
                    <a:pt x="466437" y="19703"/>
                    <a:pt x="352690" y="45765"/>
                    <a:pt x="245519" y="96428"/>
                  </a:cubicBezTo>
                  <a:cubicBezTo>
                    <a:pt x="160756" y="136373"/>
                    <a:pt x="84762" y="187766"/>
                    <a:pt x="26549" y="262786"/>
                  </a:cubicBezTo>
                  <a:cubicBezTo>
                    <a:pt x="17537" y="274477"/>
                    <a:pt x="8525" y="286169"/>
                    <a:pt x="0" y="301757"/>
                  </a:cubicBezTo>
                  <a:cubicBezTo>
                    <a:pt x="35318" y="286169"/>
                    <a:pt x="69418" y="280323"/>
                    <a:pt x="104492" y="282759"/>
                  </a:cubicBezTo>
                  <a:cubicBezTo>
                    <a:pt x="155885" y="286169"/>
                    <a:pt x="205086" y="300052"/>
                    <a:pt x="252826" y="318807"/>
                  </a:cubicBezTo>
                  <a:cubicBezTo>
                    <a:pt x="300079" y="337318"/>
                    <a:pt x="344652" y="361432"/>
                    <a:pt x="388982" y="386276"/>
                  </a:cubicBezTo>
                  <a:cubicBezTo>
                    <a:pt x="408467" y="398455"/>
                    <a:pt x="532688" y="482973"/>
                    <a:pt x="549738" y="495639"/>
                  </a:cubicBezTo>
                  <a:cubicBezTo>
                    <a:pt x="569955" y="511958"/>
                    <a:pt x="718776" y="640320"/>
                    <a:pt x="739236" y="655421"/>
                  </a:cubicBezTo>
                  <a:lnTo>
                    <a:pt x="739236" y="655421"/>
                  </a:lnTo>
                  <a:cubicBezTo>
                    <a:pt x="772118" y="684649"/>
                    <a:pt x="926054" y="803755"/>
                    <a:pt x="968192" y="833471"/>
                  </a:cubicBezTo>
                  <a:lnTo>
                    <a:pt x="968192" y="833471"/>
                  </a:lnTo>
                  <a:lnTo>
                    <a:pt x="1216390" y="1002996"/>
                  </a:lnTo>
                  <a:cubicBezTo>
                    <a:pt x="1228812" y="1012251"/>
                    <a:pt x="1320151" y="1072900"/>
                    <a:pt x="1343047" y="1085810"/>
                  </a:cubicBezTo>
                  <a:cubicBezTo>
                    <a:pt x="1354982" y="1094335"/>
                    <a:pt x="1385184" y="1105295"/>
                    <a:pt x="1386646" y="1104808"/>
                  </a:cubicBezTo>
                  <a:cubicBezTo>
                    <a:pt x="1406131" y="1097745"/>
                    <a:pt x="1375519" y="1134708"/>
                    <a:pt x="1441449" y="1076310"/>
                  </a:cubicBezTo>
                  <a:cubicBezTo>
                    <a:pt x="1507379" y="1017912"/>
                    <a:pt x="1748580" y="799576"/>
                    <a:pt x="1782224" y="754418"/>
                  </a:cubicBezTo>
                  <a:close/>
                  <a:moveTo>
                    <a:pt x="840318" y="736286"/>
                  </a:moveTo>
                  <a:cubicBezTo>
                    <a:pt x="840805" y="736773"/>
                    <a:pt x="841292" y="737504"/>
                    <a:pt x="841779" y="738235"/>
                  </a:cubicBezTo>
                  <a:cubicBezTo>
                    <a:pt x="841292" y="737504"/>
                    <a:pt x="840805" y="736773"/>
                    <a:pt x="840318" y="736286"/>
                  </a:cubicBezTo>
                  <a:close/>
                  <a:moveTo>
                    <a:pt x="1254631" y="1026135"/>
                  </a:moveTo>
                  <a:lnTo>
                    <a:pt x="1254631" y="1026135"/>
                  </a:lnTo>
                  <a:cubicBezTo>
                    <a:pt x="1255361" y="1026378"/>
                    <a:pt x="1255605" y="1027353"/>
                    <a:pt x="1256092" y="1028083"/>
                  </a:cubicBezTo>
                  <a:cubicBezTo>
                    <a:pt x="1255361" y="1027353"/>
                    <a:pt x="1254874" y="1026866"/>
                    <a:pt x="1254631" y="10261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4B55D40B-8BC3-4B7A-9007-8488C06F8DE5}"/>
                </a:ext>
              </a:extLst>
            </p:cNvPr>
            <p:cNvSpPr/>
            <p:nvPr/>
          </p:nvSpPr>
          <p:spPr>
            <a:xfrm>
              <a:off x="1114199" y="5450886"/>
              <a:ext cx="1037568" cy="782036"/>
            </a:xfrm>
            <a:custGeom>
              <a:avLst/>
              <a:gdLst>
                <a:gd name="connsiteX0" fmla="*/ 1037568 w 1037568"/>
                <a:gd name="connsiteY0" fmla="*/ 662931 h 782036"/>
                <a:gd name="connsiteX1" fmla="*/ 557978 w 1037568"/>
                <a:gd name="connsiteY1" fmla="*/ 235709 h 782036"/>
                <a:gd name="connsiteX2" fmla="*/ 153895 w 1037568"/>
                <a:gd name="connsiteY2" fmla="*/ 3343 h 782036"/>
                <a:gd name="connsiteX3" fmla="*/ 5317 w 1037568"/>
                <a:gd name="connsiteY3" fmla="*/ 31110 h 782036"/>
                <a:gd name="connsiteX4" fmla="*/ 121013 w 1037568"/>
                <a:gd name="connsiteY4" fmla="*/ 127320 h 782036"/>
                <a:gd name="connsiteX5" fmla="*/ 546774 w 1037568"/>
                <a:gd name="connsiteY5" fmla="*/ 450051 h 782036"/>
                <a:gd name="connsiteX6" fmla="*/ 844174 w 1037568"/>
                <a:gd name="connsiteY6" fmla="*/ 691916 h 782036"/>
                <a:gd name="connsiteX7" fmla="*/ 920168 w 1037568"/>
                <a:gd name="connsiteY7" fmla="*/ 782037 h 782036"/>
                <a:gd name="connsiteX8" fmla="*/ 1037568 w 1037568"/>
                <a:gd name="connsiteY8" fmla="*/ 662931 h 7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568" h="782036">
                  <a:moveTo>
                    <a:pt x="1037568" y="662931"/>
                  </a:moveTo>
                  <a:cubicBezTo>
                    <a:pt x="984226" y="646125"/>
                    <a:pt x="783281" y="390863"/>
                    <a:pt x="557978" y="235709"/>
                  </a:cubicBezTo>
                  <a:cubicBezTo>
                    <a:pt x="437168" y="152408"/>
                    <a:pt x="342906" y="54980"/>
                    <a:pt x="153895" y="3343"/>
                  </a:cubicBezTo>
                  <a:cubicBezTo>
                    <a:pt x="118821" y="-6156"/>
                    <a:pt x="40879" y="5048"/>
                    <a:pt x="5317" y="31110"/>
                  </a:cubicBezTo>
                  <a:cubicBezTo>
                    <a:pt x="-19283" y="49134"/>
                    <a:pt x="45263" y="84696"/>
                    <a:pt x="121013" y="127320"/>
                  </a:cubicBezTo>
                  <a:cubicBezTo>
                    <a:pt x="196764" y="169945"/>
                    <a:pt x="460550" y="379659"/>
                    <a:pt x="546774" y="450051"/>
                  </a:cubicBezTo>
                  <a:cubicBezTo>
                    <a:pt x="662226" y="544313"/>
                    <a:pt x="782550" y="629075"/>
                    <a:pt x="844174" y="691916"/>
                  </a:cubicBezTo>
                  <a:cubicBezTo>
                    <a:pt x="899951" y="748668"/>
                    <a:pt x="907989" y="753296"/>
                    <a:pt x="920168" y="782037"/>
                  </a:cubicBezTo>
                  <a:cubicBezTo>
                    <a:pt x="949639" y="749886"/>
                    <a:pt x="1008583" y="702877"/>
                    <a:pt x="1037568" y="66293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1911AA1-DB27-468F-862F-E766F096BE52}"/>
                </a:ext>
              </a:extLst>
            </p:cNvPr>
            <p:cNvSpPr/>
            <p:nvPr/>
          </p:nvSpPr>
          <p:spPr>
            <a:xfrm>
              <a:off x="1532379" y="5663711"/>
              <a:ext cx="336957" cy="311260"/>
            </a:xfrm>
            <a:custGeom>
              <a:avLst/>
              <a:gdLst>
                <a:gd name="connsiteX0" fmla="*/ 331975 w 336957"/>
                <a:gd name="connsiteY0" fmla="*/ 249648 h 311260"/>
                <a:gd name="connsiteX1" fmla="*/ 284723 w 336957"/>
                <a:gd name="connsiteY1" fmla="*/ 304208 h 311260"/>
                <a:gd name="connsiteX2" fmla="*/ 255738 w 336957"/>
                <a:gd name="connsiteY2" fmla="*/ 306157 h 311260"/>
                <a:gd name="connsiteX3" fmla="*/ 7052 w 336957"/>
                <a:gd name="connsiteY3" fmla="*/ 90597 h 311260"/>
                <a:gd name="connsiteX4" fmla="*/ 5104 w 336957"/>
                <a:gd name="connsiteY4" fmla="*/ 61612 h 311260"/>
                <a:gd name="connsiteX5" fmla="*/ 52356 w 336957"/>
                <a:gd name="connsiteY5" fmla="*/ 7052 h 311260"/>
                <a:gd name="connsiteX6" fmla="*/ 81341 w 336957"/>
                <a:gd name="connsiteY6" fmla="*/ 5104 h 311260"/>
                <a:gd name="connsiteX7" fmla="*/ 329783 w 336957"/>
                <a:gd name="connsiteY7" fmla="*/ 220420 h 311260"/>
                <a:gd name="connsiteX8" fmla="*/ 331975 w 336957"/>
                <a:gd name="connsiteY8" fmla="*/ 249648 h 31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957" h="311260">
                  <a:moveTo>
                    <a:pt x="331975" y="249648"/>
                  </a:moveTo>
                  <a:lnTo>
                    <a:pt x="284723" y="304208"/>
                  </a:lnTo>
                  <a:cubicBezTo>
                    <a:pt x="277172" y="312733"/>
                    <a:pt x="264263" y="313707"/>
                    <a:pt x="255738" y="306157"/>
                  </a:cubicBezTo>
                  <a:lnTo>
                    <a:pt x="7052" y="90597"/>
                  </a:lnTo>
                  <a:cubicBezTo>
                    <a:pt x="-1473" y="83046"/>
                    <a:pt x="-2447" y="70137"/>
                    <a:pt x="5104" y="61612"/>
                  </a:cubicBezTo>
                  <a:lnTo>
                    <a:pt x="52356" y="7052"/>
                  </a:lnTo>
                  <a:cubicBezTo>
                    <a:pt x="59907" y="-1473"/>
                    <a:pt x="72816" y="-2447"/>
                    <a:pt x="81341" y="5104"/>
                  </a:cubicBezTo>
                  <a:lnTo>
                    <a:pt x="329783" y="220420"/>
                  </a:lnTo>
                  <a:cubicBezTo>
                    <a:pt x="338552" y="227971"/>
                    <a:pt x="339282" y="240880"/>
                    <a:pt x="331975" y="249648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321F1B-5DDF-4169-A2EA-A7D09695ACD0}"/>
                </a:ext>
              </a:extLst>
            </p:cNvPr>
            <p:cNvSpPr/>
            <p:nvPr/>
          </p:nvSpPr>
          <p:spPr>
            <a:xfrm>
              <a:off x="1309685" y="5512626"/>
              <a:ext cx="230116" cy="192783"/>
            </a:xfrm>
            <a:custGeom>
              <a:avLst/>
              <a:gdLst>
                <a:gd name="connsiteX0" fmla="*/ 226337 w 230116"/>
                <a:gd name="connsiteY0" fmla="*/ 145715 h 192783"/>
                <a:gd name="connsiteX1" fmla="*/ 199544 w 230116"/>
                <a:gd name="connsiteY1" fmla="*/ 183955 h 192783"/>
                <a:gd name="connsiteX2" fmla="*/ 170803 w 230116"/>
                <a:gd name="connsiteY2" fmla="*/ 189070 h 192783"/>
                <a:gd name="connsiteX3" fmla="*/ 8828 w 230116"/>
                <a:gd name="connsiteY3" fmla="*/ 75810 h 192783"/>
                <a:gd name="connsiteX4" fmla="*/ 3714 w 230116"/>
                <a:gd name="connsiteY4" fmla="*/ 47069 h 192783"/>
                <a:gd name="connsiteX5" fmla="*/ 30506 w 230116"/>
                <a:gd name="connsiteY5" fmla="*/ 8828 h 192783"/>
                <a:gd name="connsiteX6" fmla="*/ 59248 w 230116"/>
                <a:gd name="connsiteY6" fmla="*/ 3714 h 192783"/>
                <a:gd name="connsiteX7" fmla="*/ 221222 w 230116"/>
                <a:gd name="connsiteY7" fmla="*/ 116974 h 192783"/>
                <a:gd name="connsiteX8" fmla="*/ 226337 w 230116"/>
                <a:gd name="connsiteY8" fmla="*/ 145715 h 1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116" h="192783">
                  <a:moveTo>
                    <a:pt x="226337" y="145715"/>
                  </a:moveTo>
                  <a:lnTo>
                    <a:pt x="199544" y="183955"/>
                  </a:lnTo>
                  <a:cubicBezTo>
                    <a:pt x="192968" y="193211"/>
                    <a:pt x="180302" y="195647"/>
                    <a:pt x="170803" y="189070"/>
                  </a:cubicBezTo>
                  <a:lnTo>
                    <a:pt x="8828" y="75810"/>
                  </a:lnTo>
                  <a:cubicBezTo>
                    <a:pt x="-427" y="69234"/>
                    <a:pt x="-2863" y="56568"/>
                    <a:pt x="3714" y="47069"/>
                  </a:cubicBezTo>
                  <a:lnTo>
                    <a:pt x="30506" y="8828"/>
                  </a:lnTo>
                  <a:cubicBezTo>
                    <a:pt x="37083" y="-427"/>
                    <a:pt x="49748" y="-2863"/>
                    <a:pt x="59248" y="3714"/>
                  </a:cubicBezTo>
                  <a:lnTo>
                    <a:pt x="221222" y="116974"/>
                  </a:lnTo>
                  <a:cubicBezTo>
                    <a:pt x="230721" y="123550"/>
                    <a:pt x="232913" y="136459"/>
                    <a:pt x="226337" y="145715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D199D21-96BD-4A05-B52D-160D9848AF5F}"/>
                </a:ext>
              </a:extLst>
            </p:cNvPr>
            <p:cNvSpPr/>
            <p:nvPr/>
          </p:nvSpPr>
          <p:spPr>
            <a:xfrm>
              <a:off x="1538457" y="5683576"/>
              <a:ext cx="331081" cy="283507"/>
            </a:xfrm>
            <a:custGeom>
              <a:avLst/>
              <a:gdLst>
                <a:gd name="connsiteX0" fmla="*/ 0 w 324922"/>
                <a:gd name="connsiteY0" fmla="*/ 51126 h 271069"/>
                <a:gd name="connsiteX1" fmla="*/ 165871 w 324922"/>
                <a:gd name="connsiteY1" fmla="*/ 105198 h 271069"/>
                <a:gd name="connsiteX2" fmla="*/ 275965 w 324922"/>
                <a:gd name="connsiteY2" fmla="*/ 271070 h 271069"/>
                <a:gd name="connsiteX3" fmla="*/ 324923 w 324922"/>
                <a:gd name="connsiteY3" fmla="*/ 220651 h 271069"/>
                <a:gd name="connsiteX4" fmla="*/ 229930 w 324922"/>
                <a:gd name="connsiteY4" fmla="*/ 58433 h 271069"/>
                <a:gd name="connsiteX5" fmla="*/ 66008 w 324922"/>
                <a:gd name="connsiteY5" fmla="*/ 707 h 271069"/>
                <a:gd name="connsiteX6" fmla="*/ 0 w 324922"/>
                <a:gd name="connsiteY6" fmla="*/ 51126 h 271069"/>
                <a:gd name="connsiteX0" fmla="*/ 0 w 325671"/>
                <a:gd name="connsiteY0" fmla="*/ 51248 h 271192"/>
                <a:gd name="connsiteX1" fmla="*/ 165871 w 325671"/>
                <a:gd name="connsiteY1" fmla="*/ 105320 h 271192"/>
                <a:gd name="connsiteX2" fmla="*/ 275965 w 325671"/>
                <a:gd name="connsiteY2" fmla="*/ 271192 h 271192"/>
                <a:gd name="connsiteX3" fmla="*/ 324923 w 325671"/>
                <a:gd name="connsiteY3" fmla="*/ 220773 h 271192"/>
                <a:gd name="connsiteX4" fmla="*/ 239166 w 325671"/>
                <a:gd name="connsiteY4" fmla="*/ 55476 h 271192"/>
                <a:gd name="connsiteX5" fmla="*/ 66008 w 325671"/>
                <a:gd name="connsiteY5" fmla="*/ 829 h 271192"/>
                <a:gd name="connsiteX6" fmla="*/ 0 w 325671"/>
                <a:gd name="connsiteY6" fmla="*/ 51248 h 271192"/>
                <a:gd name="connsiteX0" fmla="*/ 3757 w 329428"/>
                <a:gd name="connsiteY0" fmla="*/ 51248 h 271192"/>
                <a:gd name="connsiteX1" fmla="*/ 185022 w 329428"/>
                <a:gd name="connsiteY1" fmla="*/ 102241 h 271192"/>
                <a:gd name="connsiteX2" fmla="*/ 279722 w 329428"/>
                <a:gd name="connsiteY2" fmla="*/ 271192 h 271192"/>
                <a:gd name="connsiteX3" fmla="*/ 328680 w 329428"/>
                <a:gd name="connsiteY3" fmla="*/ 220773 h 271192"/>
                <a:gd name="connsiteX4" fmla="*/ 242923 w 329428"/>
                <a:gd name="connsiteY4" fmla="*/ 55476 h 271192"/>
                <a:gd name="connsiteX5" fmla="*/ 69765 w 329428"/>
                <a:gd name="connsiteY5" fmla="*/ 829 h 271192"/>
                <a:gd name="connsiteX6" fmla="*/ 3757 w 329428"/>
                <a:gd name="connsiteY6" fmla="*/ 51248 h 271192"/>
                <a:gd name="connsiteX0" fmla="*/ 3757 w 329827"/>
                <a:gd name="connsiteY0" fmla="*/ 51248 h 283507"/>
                <a:gd name="connsiteX1" fmla="*/ 185022 w 329827"/>
                <a:gd name="connsiteY1" fmla="*/ 102241 h 283507"/>
                <a:gd name="connsiteX2" fmla="*/ 285880 w 329827"/>
                <a:gd name="connsiteY2" fmla="*/ 283507 h 283507"/>
                <a:gd name="connsiteX3" fmla="*/ 328680 w 329827"/>
                <a:gd name="connsiteY3" fmla="*/ 220773 h 283507"/>
                <a:gd name="connsiteX4" fmla="*/ 242923 w 329827"/>
                <a:gd name="connsiteY4" fmla="*/ 55476 h 283507"/>
                <a:gd name="connsiteX5" fmla="*/ 69765 w 329827"/>
                <a:gd name="connsiteY5" fmla="*/ 829 h 283507"/>
                <a:gd name="connsiteX6" fmla="*/ 3757 w 329827"/>
                <a:gd name="connsiteY6" fmla="*/ 51248 h 283507"/>
                <a:gd name="connsiteX0" fmla="*/ 3757 w 328680"/>
                <a:gd name="connsiteY0" fmla="*/ 51248 h 283507"/>
                <a:gd name="connsiteX1" fmla="*/ 185022 w 328680"/>
                <a:gd name="connsiteY1" fmla="*/ 102241 h 283507"/>
                <a:gd name="connsiteX2" fmla="*/ 285880 w 328680"/>
                <a:gd name="connsiteY2" fmla="*/ 283507 h 283507"/>
                <a:gd name="connsiteX3" fmla="*/ 328680 w 328680"/>
                <a:gd name="connsiteY3" fmla="*/ 220773 h 283507"/>
                <a:gd name="connsiteX4" fmla="*/ 242923 w 328680"/>
                <a:gd name="connsiteY4" fmla="*/ 55476 h 283507"/>
                <a:gd name="connsiteX5" fmla="*/ 69765 w 328680"/>
                <a:gd name="connsiteY5" fmla="*/ 829 h 283507"/>
                <a:gd name="connsiteX6" fmla="*/ 3757 w 328680"/>
                <a:gd name="connsiteY6" fmla="*/ 51248 h 283507"/>
                <a:gd name="connsiteX0" fmla="*/ 3757 w 334838"/>
                <a:gd name="connsiteY0" fmla="*/ 51248 h 283507"/>
                <a:gd name="connsiteX1" fmla="*/ 185022 w 334838"/>
                <a:gd name="connsiteY1" fmla="*/ 102241 h 283507"/>
                <a:gd name="connsiteX2" fmla="*/ 285880 w 334838"/>
                <a:gd name="connsiteY2" fmla="*/ 283507 h 283507"/>
                <a:gd name="connsiteX3" fmla="*/ 334838 w 334838"/>
                <a:gd name="connsiteY3" fmla="*/ 226931 h 283507"/>
                <a:gd name="connsiteX4" fmla="*/ 242923 w 334838"/>
                <a:gd name="connsiteY4" fmla="*/ 55476 h 283507"/>
                <a:gd name="connsiteX5" fmla="*/ 69765 w 334838"/>
                <a:gd name="connsiteY5" fmla="*/ 829 h 283507"/>
                <a:gd name="connsiteX6" fmla="*/ 3757 w 334838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6008 w 331081"/>
                <a:gd name="connsiteY5" fmla="*/ 829 h 283507"/>
                <a:gd name="connsiteX6" fmla="*/ 0 w 331081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2929 w 331081"/>
                <a:gd name="connsiteY5" fmla="*/ 829 h 283507"/>
                <a:gd name="connsiteX6" fmla="*/ 0 w 331081"/>
                <a:gd name="connsiteY6" fmla="*/ 51248 h 28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081" h="283507">
                  <a:moveTo>
                    <a:pt x="0" y="51248"/>
                  </a:moveTo>
                  <a:cubicBezTo>
                    <a:pt x="19209" y="68150"/>
                    <a:pt x="134245" y="63531"/>
                    <a:pt x="181265" y="102241"/>
                  </a:cubicBezTo>
                  <a:cubicBezTo>
                    <a:pt x="228285" y="140951"/>
                    <a:pt x="274329" y="251112"/>
                    <a:pt x="282123" y="283507"/>
                  </a:cubicBezTo>
                  <a:cubicBezTo>
                    <a:pt x="304288" y="263777"/>
                    <a:pt x="307452" y="249542"/>
                    <a:pt x="331081" y="226931"/>
                  </a:cubicBezTo>
                  <a:cubicBezTo>
                    <a:pt x="323922" y="188926"/>
                    <a:pt x="299328" y="103946"/>
                    <a:pt x="239166" y="55476"/>
                  </a:cubicBezTo>
                  <a:cubicBezTo>
                    <a:pt x="179004" y="7005"/>
                    <a:pt x="136730" y="-3312"/>
                    <a:pt x="62929" y="829"/>
                  </a:cubicBezTo>
                  <a:cubicBezTo>
                    <a:pt x="37110" y="17148"/>
                    <a:pt x="17736" y="28188"/>
                    <a:pt x="0" y="5124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4759358-A52B-4C85-A475-E48E081FBD1A}"/>
                </a:ext>
              </a:extLst>
            </p:cNvPr>
            <p:cNvSpPr/>
            <p:nvPr/>
          </p:nvSpPr>
          <p:spPr>
            <a:xfrm>
              <a:off x="1341105" y="5530894"/>
              <a:ext cx="179387" cy="149428"/>
            </a:xfrm>
            <a:custGeom>
              <a:avLst/>
              <a:gdLst>
                <a:gd name="connsiteX0" fmla="*/ 175674 w 179387"/>
                <a:gd name="connsiteY0" fmla="*/ 118192 h 149428"/>
                <a:gd name="connsiteX1" fmla="*/ 160086 w 179387"/>
                <a:gd name="connsiteY1" fmla="*/ 140600 h 149428"/>
                <a:gd name="connsiteX2" fmla="*/ 131344 w 179387"/>
                <a:gd name="connsiteY2" fmla="*/ 145715 h 149428"/>
                <a:gd name="connsiteX3" fmla="*/ 8829 w 179387"/>
                <a:gd name="connsiteY3" fmla="*/ 59978 h 149428"/>
                <a:gd name="connsiteX4" fmla="*/ 3714 w 179387"/>
                <a:gd name="connsiteY4" fmla="*/ 31237 h 149428"/>
                <a:gd name="connsiteX5" fmla="*/ 19302 w 179387"/>
                <a:gd name="connsiteY5" fmla="*/ 8828 h 149428"/>
                <a:gd name="connsiteX6" fmla="*/ 48043 w 179387"/>
                <a:gd name="connsiteY6" fmla="*/ 3714 h 149428"/>
                <a:gd name="connsiteX7" fmla="*/ 170559 w 179387"/>
                <a:gd name="connsiteY7" fmla="*/ 89450 h 149428"/>
                <a:gd name="connsiteX8" fmla="*/ 175674 w 179387"/>
                <a:gd name="connsiteY8" fmla="*/ 118192 h 14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387" h="149428">
                  <a:moveTo>
                    <a:pt x="175674" y="118192"/>
                  </a:moveTo>
                  <a:lnTo>
                    <a:pt x="160086" y="140600"/>
                  </a:lnTo>
                  <a:cubicBezTo>
                    <a:pt x="153509" y="149856"/>
                    <a:pt x="140844" y="152291"/>
                    <a:pt x="131344" y="145715"/>
                  </a:cubicBezTo>
                  <a:lnTo>
                    <a:pt x="8829" y="59978"/>
                  </a:lnTo>
                  <a:cubicBezTo>
                    <a:pt x="-427" y="53402"/>
                    <a:pt x="-2863" y="40736"/>
                    <a:pt x="3714" y="31237"/>
                  </a:cubicBezTo>
                  <a:lnTo>
                    <a:pt x="19302" y="8828"/>
                  </a:lnTo>
                  <a:cubicBezTo>
                    <a:pt x="25878" y="-427"/>
                    <a:pt x="38544" y="-2863"/>
                    <a:pt x="48043" y="3714"/>
                  </a:cubicBezTo>
                  <a:lnTo>
                    <a:pt x="170559" y="89450"/>
                  </a:lnTo>
                  <a:cubicBezTo>
                    <a:pt x="179815" y="96027"/>
                    <a:pt x="182251" y="108936"/>
                    <a:pt x="175674" y="1181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86" name="Graphic 226">
            <a:extLst>
              <a:ext uri="{FF2B5EF4-FFF2-40B4-BE49-F238E27FC236}">
                <a16:creationId xmlns:a16="http://schemas.microsoft.com/office/drawing/2014/main" id="{2C132241-041E-4DDD-875A-9BB5F04E1D11}"/>
              </a:ext>
            </a:extLst>
          </p:cNvPr>
          <p:cNvGrpSpPr/>
          <p:nvPr/>
        </p:nvGrpSpPr>
        <p:grpSpPr>
          <a:xfrm>
            <a:off x="10547302" y="4971933"/>
            <a:ext cx="1423806" cy="1680611"/>
            <a:chOff x="3190967" y="4976140"/>
            <a:chExt cx="1594302" cy="1881859"/>
          </a:xfrm>
          <a:solidFill>
            <a:schemeClr val="accent4"/>
          </a:solidFill>
        </p:grpSpPr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E3F8D7A2-A6C2-43D2-BC2A-DB35CED79180}"/>
                </a:ext>
              </a:extLst>
            </p:cNvPr>
            <p:cNvSpPr/>
            <p:nvPr/>
          </p:nvSpPr>
          <p:spPr>
            <a:xfrm>
              <a:off x="3412046" y="5909633"/>
              <a:ext cx="1154075" cy="444412"/>
            </a:xfrm>
            <a:custGeom>
              <a:avLst/>
              <a:gdLst>
                <a:gd name="connsiteX0" fmla="*/ 582806 w 1154075"/>
                <a:gd name="connsiteY0" fmla="*/ 444413 h 444412"/>
                <a:gd name="connsiteX1" fmla="*/ 321275 w 1154075"/>
                <a:gd name="connsiteY1" fmla="*/ 437861 h 444412"/>
                <a:gd name="connsiteX2" fmla="*/ 135091 w 1154075"/>
                <a:gd name="connsiteY2" fmla="*/ 427669 h 444412"/>
                <a:gd name="connsiteX3" fmla="*/ 24618 w 1154075"/>
                <a:gd name="connsiteY3" fmla="*/ 418933 h 444412"/>
                <a:gd name="connsiteX4" fmla="*/ 48 w 1154075"/>
                <a:gd name="connsiteY4" fmla="*/ 391816 h 444412"/>
                <a:gd name="connsiteX5" fmla="*/ 15336 w 1154075"/>
                <a:gd name="connsiteY5" fmla="*/ 305003 h 444412"/>
                <a:gd name="connsiteX6" fmla="*/ 131633 w 1154075"/>
                <a:gd name="connsiteY6" fmla="*/ 106625 h 444412"/>
                <a:gd name="connsiteX7" fmla="*/ 266129 w 1154075"/>
                <a:gd name="connsiteY7" fmla="*/ 13260 h 444412"/>
                <a:gd name="connsiteX8" fmla="*/ 331649 w 1154075"/>
                <a:gd name="connsiteY8" fmla="*/ 3068 h 444412"/>
                <a:gd name="connsiteX9" fmla="*/ 374782 w 1154075"/>
                <a:gd name="connsiteY9" fmla="*/ 33098 h 444412"/>
                <a:gd name="connsiteX10" fmla="*/ 546224 w 1154075"/>
                <a:gd name="connsiteY10" fmla="*/ 364334 h 444412"/>
                <a:gd name="connsiteX11" fmla="*/ 573524 w 1154075"/>
                <a:gd name="connsiteY11" fmla="*/ 391998 h 444412"/>
                <a:gd name="connsiteX12" fmla="*/ 596092 w 1154075"/>
                <a:gd name="connsiteY12" fmla="*/ 384172 h 444412"/>
                <a:gd name="connsiteX13" fmla="*/ 773540 w 1154075"/>
                <a:gd name="connsiteY13" fmla="*/ 43835 h 444412"/>
                <a:gd name="connsiteX14" fmla="*/ 801385 w 1154075"/>
                <a:gd name="connsiteY14" fmla="*/ 9438 h 444412"/>
                <a:gd name="connsiteX15" fmla="*/ 852345 w 1154075"/>
                <a:gd name="connsiteY15" fmla="*/ 1612 h 444412"/>
                <a:gd name="connsiteX16" fmla="*/ 914588 w 1154075"/>
                <a:gd name="connsiteY16" fmla="*/ 26182 h 444412"/>
                <a:gd name="connsiteX17" fmla="*/ 1136444 w 1154075"/>
                <a:gd name="connsiteY17" fmla="*/ 298451 h 444412"/>
                <a:gd name="connsiteX18" fmla="*/ 1153915 w 1154075"/>
                <a:gd name="connsiteY18" fmla="*/ 391270 h 444412"/>
                <a:gd name="connsiteX19" fmla="*/ 1130984 w 1154075"/>
                <a:gd name="connsiteY19" fmla="*/ 418751 h 444412"/>
                <a:gd name="connsiteX20" fmla="*/ 1064736 w 1154075"/>
                <a:gd name="connsiteY20" fmla="*/ 424393 h 444412"/>
                <a:gd name="connsiteX21" fmla="*/ 844701 w 1154075"/>
                <a:gd name="connsiteY21" fmla="*/ 437133 h 444412"/>
                <a:gd name="connsiteX22" fmla="*/ 582806 w 1154075"/>
                <a:gd name="connsiteY22" fmla="*/ 444413 h 44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54075" h="444412">
                  <a:moveTo>
                    <a:pt x="582806" y="444413"/>
                  </a:moveTo>
                  <a:cubicBezTo>
                    <a:pt x="491807" y="442229"/>
                    <a:pt x="406450" y="440955"/>
                    <a:pt x="321275" y="437861"/>
                  </a:cubicBezTo>
                  <a:cubicBezTo>
                    <a:pt x="259213" y="435677"/>
                    <a:pt x="197152" y="431491"/>
                    <a:pt x="135091" y="427669"/>
                  </a:cubicBezTo>
                  <a:cubicBezTo>
                    <a:pt x="98327" y="425303"/>
                    <a:pt x="61382" y="422027"/>
                    <a:pt x="24618" y="418933"/>
                  </a:cubicBezTo>
                  <a:cubicBezTo>
                    <a:pt x="6782" y="417477"/>
                    <a:pt x="-680" y="409651"/>
                    <a:pt x="48" y="391816"/>
                  </a:cubicBezTo>
                  <a:cubicBezTo>
                    <a:pt x="1140" y="362150"/>
                    <a:pt x="6964" y="333394"/>
                    <a:pt x="15336" y="305003"/>
                  </a:cubicBezTo>
                  <a:cubicBezTo>
                    <a:pt x="37358" y="229109"/>
                    <a:pt x="76305" y="162862"/>
                    <a:pt x="131633" y="106625"/>
                  </a:cubicBezTo>
                  <a:cubicBezTo>
                    <a:pt x="170580" y="67131"/>
                    <a:pt x="214806" y="34917"/>
                    <a:pt x="266129" y="13260"/>
                  </a:cubicBezTo>
                  <a:cubicBezTo>
                    <a:pt x="286877" y="4524"/>
                    <a:pt x="308899" y="-26"/>
                    <a:pt x="331649" y="3068"/>
                  </a:cubicBezTo>
                  <a:cubicBezTo>
                    <a:pt x="351122" y="5616"/>
                    <a:pt x="365500" y="15080"/>
                    <a:pt x="374782" y="33098"/>
                  </a:cubicBezTo>
                  <a:cubicBezTo>
                    <a:pt x="431748" y="143570"/>
                    <a:pt x="489077" y="253861"/>
                    <a:pt x="546224" y="364334"/>
                  </a:cubicBezTo>
                  <a:cubicBezTo>
                    <a:pt x="552412" y="376346"/>
                    <a:pt x="560966" y="386174"/>
                    <a:pt x="573524" y="391998"/>
                  </a:cubicBezTo>
                  <a:cubicBezTo>
                    <a:pt x="584262" y="396912"/>
                    <a:pt x="590814" y="394546"/>
                    <a:pt x="596092" y="384172"/>
                  </a:cubicBezTo>
                  <a:cubicBezTo>
                    <a:pt x="655241" y="270787"/>
                    <a:pt x="714390" y="157220"/>
                    <a:pt x="773540" y="43835"/>
                  </a:cubicBezTo>
                  <a:cubicBezTo>
                    <a:pt x="780456" y="30550"/>
                    <a:pt x="788463" y="17810"/>
                    <a:pt x="801385" y="9438"/>
                  </a:cubicBezTo>
                  <a:cubicBezTo>
                    <a:pt x="817219" y="-754"/>
                    <a:pt x="834509" y="-1482"/>
                    <a:pt x="852345" y="1612"/>
                  </a:cubicBezTo>
                  <a:cubicBezTo>
                    <a:pt x="874730" y="5616"/>
                    <a:pt x="894932" y="15262"/>
                    <a:pt x="914588" y="26182"/>
                  </a:cubicBezTo>
                  <a:cubicBezTo>
                    <a:pt x="1025061" y="86969"/>
                    <a:pt x="1098224" y="178696"/>
                    <a:pt x="1136444" y="298451"/>
                  </a:cubicBezTo>
                  <a:cubicBezTo>
                    <a:pt x="1146089" y="328662"/>
                    <a:pt x="1151549" y="359602"/>
                    <a:pt x="1153915" y="391270"/>
                  </a:cubicBezTo>
                  <a:cubicBezTo>
                    <a:pt x="1155189" y="408923"/>
                    <a:pt x="1149001" y="416749"/>
                    <a:pt x="1130984" y="418751"/>
                  </a:cubicBezTo>
                  <a:cubicBezTo>
                    <a:pt x="1108962" y="421117"/>
                    <a:pt x="1086758" y="422937"/>
                    <a:pt x="1064736" y="424393"/>
                  </a:cubicBezTo>
                  <a:cubicBezTo>
                    <a:pt x="991391" y="428943"/>
                    <a:pt x="918046" y="434221"/>
                    <a:pt x="844701" y="437133"/>
                  </a:cubicBezTo>
                  <a:cubicBezTo>
                    <a:pt x="755522" y="440591"/>
                    <a:pt x="666343" y="442229"/>
                    <a:pt x="582806" y="444413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005C422-78CC-4B99-80E4-4BA6FB19D590}"/>
                </a:ext>
              </a:extLst>
            </p:cNvPr>
            <p:cNvSpPr/>
            <p:nvPr/>
          </p:nvSpPr>
          <p:spPr>
            <a:xfrm>
              <a:off x="3190823" y="6353425"/>
              <a:ext cx="703986" cy="396758"/>
            </a:xfrm>
            <a:custGeom>
              <a:avLst/>
              <a:gdLst>
                <a:gd name="connsiteX0" fmla="*/ 680998 w 703986"/>
                <a:gd name="connsiteY0" fmla="*/ 303284 h 396758"/>
                <a:gd name="connsiteX1" fmla="*/ 679724 w 703986"/>
                <a:gd name="connsiteY1" fmla="*/ 328763 h 396758"/>
                <a:gd name="connsiteX2" fmla="*/ 632222 w 703986"/>
                <a:gd name="connsiteY2" fmla="*/ 367529 h 396758"/>
                <a:gd name="connsiteX3" fmla="*/ 576895 w 703986"/>
                <a:gd name="connsiteY3" fmla="*/ 371351 h 396758"/>
                <a:gd name="connsiteX4" fmla="*/ 417464 w 703986"/>
                <a:gd name="connsiteY4" fmla="*/ 373717 h 396758"/>
                <a:gd name="connsiteX5" fmla="*/ 214173 w 703986"/>
                <a:gd name="connsiteY5" fmla="*/ 393191 h 396758"/>
                <a:gd name="connsiteX6" fmla="*/ 127724 w 703986"/>
                <a:gd name="connsiteY6" fmla="*/ 394283 h 396758"/>
                <a:gd name="connsiteX7" fmla="*/ 17069 w 703986"/>
                <a:gd name="connsiteY7" fmla="*/ 305104 h 396758"/>
                <a:gd name="connsiteX8" fmla="*/ 143 w 703986"/>
                <a:gd name="connsiteY8" fmla="*/ 208463 h 396758"/>
                <a:gd name="connsiteX9" fmla="*/ 14339 w 703986"/>
                <a:gd name="connsiteY9" fmla="*/ 97444 h 396758"/>
                <a:gd name="connsiteX10" fmla="*/ 59293 w 703986"/>
                <a:gd name="connsiteY10" fmla="*/ 26647 h 396758"/>
                <a:gd name="connsiteX11" fmla="*/ 143922 w 703986"/>
                <a:gd name="connsiteY11" fmla="*/ 75 h 396758"/>
                <a:gd name="connsiteX12" fmla="*/ 238924 w 703986"/>
                <a:gd name="connsiteY12" fmla="*/ 5353 h 396758"/>
                <a:gd name="connsiteX13" fmla="*/ 380883 w 703986"/>
                <a:gd name="connsiteY13" fmla="*/ 15181 h 396758"/>
                <a:gd name="connsiteX14" fmla="*/ 618936 w 703986"/>
                <a:gd name="connsiteY14" fmla="*/ 31925 h 396758"/>
                <a:gd name="connsiteX15" fmla="*/ 638410 w 703986"/>
                <a:gd name="connsiteY15" fmla="*/ 33199 h 396758"/>
                <a:gd name="connsiteX16" fmla="*/ 672990 w 703986"/>
                <a:gd name="connsiteY16" fmla="*/ 57768 h 396758"/>
                <a:gd name="connsiteX17" fmla="*/ 693555 w 703986"/>
                <a:gd name="connsiteY17" fmla="*/ 121468 h 396758"/>
                <a:gd name="connsiteX18" fmla="*/ 703201 w 703986"/>
                <a:gd name="connsiteY18" fmla="*/ 231395 h 396758"/>
                <a:gd name="connsiteX19" fmla="*/ 703201 w 703986"/>
                <a:gd name="connsiteY19" fmla="*/ 233032 h 396758"/>
                <a:gd name="connsiteX20" fmla="*/ 668258 w 703986"/>
                <a:gd name="connsiteY20" fmla="*/ 269978 h 396758"/>
                <a:gd name="connsiteX21" fmla="*/ 539221 w 703986"/>
                <a:gd name="connsiteY21" fmla="*/ 282172 h 396758"/>
                <a:gd name="connsiteX22" fmla="*/ 348487 w 703986"/>
                <a:gd name="connsiteY22" fmla="*/ 300190 h 396758"/>
                <a:gd name="connsiteX23" fmla="*/ 183415 w 703986"/>
                <a:gd name="connsiteY23" fmla="*/ 315296 h 396758"/>
                <a:gd name="connsiteX24" fmla="*/ 127542 w 703986"/>
                <a:gd name="connsiteY24" fmla="*/ 308016 h 396758"/>
                <a:gd name="connsiteX25" fmla="*/ 82224 w 703986"/>
                <a:gd name="connsiteY25" fmla="*/ 244680 h 396758"/>
                <a:gd name="connsiteX26" fmla="*/ 84590 w 703986"/>
                <a:gd name="connsiteY26" fmla="*/ 182983 h 396758"/>
                <a:gd name="connsiteX27" fmla="*/ 92780 w 703986"/>
                <a:gd name="connsiteY27" fmla="*/ 140213 h 396758"/>
                <a:gd name="connsiteX28" fmla="*/ 93872 w 703986"/>
                <a:gd name="connsiteY28" fmla="*/ 136574 h 396758"/>
                <a:gd name="connsiteX29" fmla="*/ 114256 w 703986"/>
                <a:gd name="connsiteY29" fmla="*/ 139486 h 396758"/>
                <a:gd name="connsiteX30" fmla="*/ 116804 w 703986"/>
                <a:gd name="connsiteY30" fmla="*/ 144217 h 396758"/>
                <a:gd name="connsiteX31" fmla="*/ 126086 w 703986"/>
                <a:gd name="connsiteY31" fmla="*/ 186077 h 396758"/>
                <a:gd name="connsiteX32" fmla="*/ 136460 w 703986"/>
                <a:gd name="connsiteY32" fmla="*/ 204277 h 396758"/>
                <a:gd name="connsiteX33" fmla="*/ 193425 w 703986"/>
                <a:gd name="connsiteY33" fmla="*/ 207371 h 396758"/>
                <a:gd name="connsiteX34" fmla="*/ 216357 w 703986"/>
                <a:gd name="connsiteY34" fmla="*/ 152043 h 396758"/>
                <a:gd name="connsiteX35" fmla="*/ 192697 w 703986"/>
                <a:gd name="connsiteY35" fmla="*/ 83430 h 396758"/>
                <a:gd name="connsiteX36" fmla="*/ 90778 w 703986"/>
                <a:gd name="connsiteY36" fmla="*/ 75240 h 396758"/>
                <a:gd name="connsiteX37" fmla="*/ 52559 w 703986"/>
                <a:gd name="connsiteY37" fmla="*/ 137484 h 396758"/>
                <a:gd name="connsiteX38" fmla="*/ 49101 w 703986"/>
                <a:gd name="connsiteY38" fmla="*/ 258512 h 396758"/>
                <a:gd name="connsiteX39" fmla="*/ 127360 w 703986"/>
                <a:gd name="connsiteY39" fmla="*/ 344415 h 396758"/>
                <a:gd name="connsiteX40" fmla="*/ 183051 w 703986"/>
                <a:gd name="connsiteY40" fmla="*/ 347327 h 396758"/>
                <a:gd name="connsiteX41" fmla="*/ 266406 w 703986"/>
                <a:gd name="connsiteY41" fmla="*/ 339683 h 396758"/>
                <a:gd name="connsiteX42" fmla="*/ 431478 w 703986"/>
                <a:gd name="connsiteY42" fmla="*/ 324759 h 396758"/>
                <a:gd name="connsiteX43" fmla="*/ 625852 w 703986"/>
                <a:gd name="connsiteY43" fmla="*/ 307288 h 396758"/>
                <a:gd name="connsiteX44" fmla="*/ 670988 w 703986"/>
                <a:gd name="connsiteY44" fmla="*/ 303102 h 396758"/>
                <a:gd name="connsiteX45" fmla="*/ 680998 w 703986"/>
                <a:gd name="connsiteY45" fmla="*/ 303284 h 39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703986" h="396758">
                  <a:moveTo>
                    <a:pt x="680998" y="303284"/>
                  </a:moveTo>
                  <a:cubicBezTo>
                    <a:pt x="683910" y="312202"/>
                    <a:pt x="683000" y="320755"/>
                    <a:pt x="679724" y="328763"/>
                  </a:cubicBezTo>
                  <a:cubicBezTo>
                    <a:pt x="670988" y="350057"/>
                    <a:pt x="653880" y="361887"/>
                    <a:pt x="632222" y="367529"/>
                  </a:cubicBezTo>
                  <a:cubicBezTo>
                    <a:pt x="614022" y="372261"/>
                    <a:pt x="595459" y="371169"/>
                    <a:pt x="576895" y="371351"/>
                  </a:cubicBezTo>
                  <a:cubicBezTo>
                    <a:pt x="523751" y="371897"/>
                    <a:pt x="470608" y="371715"/>
                    <a:pt x="417464" y="373717"/>
                  </a:cubicBezTo>
                  <a:cubicBezTo>
                    <a:pt x="349397" y="376265"/>
                    <a:pt x="281694" y="384455"/>
                    <a:pt x="214173" y="393191"/>
                  </a:cubicBezTo>
                  <a:cubicBezTo>
                    <a:pt x="185417" y="396831"/>
                    <a:pt x="156661" y="398469"/>
                    <a:pt x="127724" y="394283"/>
                  </a:cubicBezTo>
                  <a:cubicBezTo>
                    <a:pt x="73124" y="386457"/>
                    <a:pt x="36907" y="356063"/>
                    <a:pt x="17069" y="305104"/>
                  </a:cubicBezTo>
                  <a:cubicBezTo>
                    <a:pt x="5057" y="273982"/>
                    <a:pt x="871" y="241404"/>
                    <a:pt x="143" y="208463"/>
                  </a:cubicBezTo>
                  <a:cubicBezTo>
                    <a:pt x="-767" y="170789"/>
                    <a:pt x="2509" y="133480"/>
                    <a:pt x="14339" y="97444"/>
                  </a:cubicBezTo>
                  <a:cubicBezTo>
                    <a:pt x="23257" y="70144"/>
                    <a:pt x="36725" y="45393"/>
                    <a:pt x="59293" y="26647"/>
                  </a:cubicBezTo>
                  <a:cubicBezTo>
                    <a:pt x="83862" y="6445"/>
                    <a:pt x="112982" y="-835"/>
                    <a:pt x="143922" y="75"/>
                  </a:cubicBezTo>
                  <a:cubicBezTo>
                    <a:pt x="175589" y="803"/>
                    <a:pt x="207257" y="3351"/>
                    <a:pt x="238924" y="5353"/>
                  </a:cubicBezTo>
                  <a:cubicBezTo>
                    <a:pt x="286244" y="8447"/>
                    <a:pt x="333563" y="11905"/>
                    <a:pt x="380883" y="15181"/>
                  </a:cubicBezTo>
                  <a:cubicBezTo>
                    <a:pt x="460234" y="20823"/>
                    <a:pt x="539585" y="26465"/>
                    <a:pt x="618936" y="31925"/>
                  </a:cubicBezTo>
                  <a:cubicBezTo>
                    <a:pt x="625488" y="32471"/>
                    <a:pt x="631858" y="33017"/>
                    <a:pt x="638410" y="33199"/>
                  </a:cubicBezTo>
                  <a:cubicBezTo>
                    <a:pt x="655336" y="33745"/>
                    <a:pt x="667348" y="41753"/>
                    <a:pt x="672990" y="57768"/>
                  </a:cubicBezTo>
                  <a:cubicBezTo>
                    <a:pt x="680270" y="78880"/>
                    <a:pt x="688095" y="99992"/>
                    <a:pt x="693555" y="121468"/>
                  </a:cubicBezTo>
                  <a:cubicBezTo>
                    <a:pt x="702655" y="157503"/>
                    <a:pt x="705567" y="194267"/>
                    <a:pt x="703201" y="231395"/>
                  </a:cubicBezTo>
                  <a:cubicBezTo>
                    <a:pt x="703201" y="231941"/>
                    <a:pt x="703201" y="232486"/>
                    <a:pt x="703201" y="233032"/>
                  </a:cubicBezTo>
                  <a:cubicBezTo>
                    <a:pt x="701927" y="257602"/>
                    <a:pt x="692645" y="267612"/>
                    <a:pt x="668258" y="269978"/>
                  </a:cubicBezTo>
                  <a:cubicBezTo>
                    <a:pt x="625306" y="274164"/>
                    <a:pt x="582173" y="278168"/>
                    <a:pt x="539221" y="282172"/>
                  </a:cubicBezTo>
                  <a:cubicBezTo>
                    <a:pt x="475704" y="288178"/>
                    <a:pt x="412005" y="294366"/>
                    <a:pt x="348487" y="300190"/>
                  </a:cubicBezTo>
                  <a:cubicBezTo>
                    <a:pt x="293524" y="305286"/>
                    <a:pt x="238378" y="310382"/>
                    <a:pt x="183415" y="315296"/>
                  </a:cubicBezTo>
                  <a:cubicBezTo>
                    <a:pt x="164487" y="316934"/>
                    <a:pt x="145378" y="315660"/>
                    <a:pt x="127542" y="308016"/>
                  </a:cubicBezTo>
                  <a:cubicBezTo>
                    <a:pt x="99696" y="296186"/>
                    <a:pt x="87138" y="273072"/>
                    <a:pt x="82224" y="244680"/>
                  </a:cubicBezTo>
                  <a:cubicBezTo>
                    <a:pt x="78584" y="223933"/>
                    <a:pt x="80950" y="203549"/>
                    <a:pt x="84590" y="182983"/>
                  </a:cubicBezTo>
                  <a:cubicBezTo>
                    <a:pt x="87138" y="168605"/>
                    <a:pt x="90050" y="154409"/>
                    <a:pt x="92780" y="140213"/>
                  </a:cubicBezTo>
                  <a:cubicBezTo>
                    <a:pt x="92962" y="139122"/>
                    <a:pt x="93508" y="138029"/>
                    <a:pt x="93872" y="136574"/>
                  </a:cubicBezTo>
                  <a:cubicBezTo>
                    <a:pt x="100788" y="137484"/>
                    <a:pt x="107522" y="138212"/>
                    <a:pt x="114256" y="139486"/>
                  </a:cubicBezTo>
                  <a:cubicBezTo>
                    <a:pt x="115348" y="139668"/>
                    <a:pt x="116440" y="142397"/>
                    <a:pt x="116804" y="144217"/>
                  </a:cubicBezTo>
                  <a:cubicBezTo>
                    <a:pt x="119898" y="158231"/>
                    <a:pt x="122082" y="172427"/>
                    <a:pt x="126086" y="186077"/>
                  </a:cubicBezTo>
                  <a:cubicBezTo>
                    <a:pt x="127906" y="192629"/>
                    <a:pt x="132092" y="198999"/>
                    <a:pt x="136460" y="204277"/>
                  </a:cubicBezTo>
                  <a:cubicBezTo>
                    <a:pt x="151747" y="223023"/>
                    <a:pt x="176135" y="224297"/>
                    <a:pt x="193425" y="207371"/>
                  </a:cubicBezTo>
                  <a:cubicBezTo>
                    <a:pt x="208895" y="192265"/>
                    <a:pt x="215993" y="173337"/>
                    <a:pt x="216357" y="152043"/>
                  </a:cubicBezTo>
                  <a:cubicBezTo>
                    <a:pt x="216721" y="126564"/>
                    <a:pt x="208895" y="103450"/>
                    <a:pt x="192697" y="83430"/>
                  </a:cubicBezTo>
                  <a:cubicBezTo>
                    <a:pt x="165943" y="50307"/>
                    <a:pt x="122628" y="46849"/>
                    <a:pt x="90778" y="75240"/>
                  </a:cubicBezTo>
                  <a:cubicBezTo>
                    <a:pt x="71850" y="92166"/>
                    <a:pt x="59839" y="113642"/>
                    <a:pt x="52559" y="137484"/>
                  </a:cubicBezTo>
                  <a:cubicBezTo>
                    <a:pt x="40365" y="177341"/>
                    <a:pt x="37271" y="218109"/>
                    <a:pt x="49101" y="258512"/>
                  </a:cubicBezTo>
                  <a:cubicBezTo>
                    <a:pt x="61113" y="299462"/>
                    <a:pt x="85682" y="330037"/>
                    <a:pt x="127360" y="344415"/>
                  </a:cubicBezTo>
                  <a:cubicBezTo>
                    <a:pt x="145560" y="350785"/>
                    <a:pt x="164305" y="348965"/>
                    <a:pt x="183051" y="347327"/>
                  </a:cubicBezTo>
                  <a:cubicBezTo>
                    <a:pt x="210897" y="344961"/>
                    <a:pt x="238743" y="342231"/>
                    <a:pt x="266406" y="339683"/>
                  </a:cubicBezTo>
                  <a:cubicBezTo>
                    <a:pt x="321370" y="334769"/>
                    <a:pt x="376515" y="329673"/>
                    <a:pt x="431478" y="324759"/>
                  </a:cubicBezTo>
                  <a:cubicBezTo>
                    <a:pt x="496270" y="318936"/>
                    <a:pt x="561061" y="313112"/>
                    <a:pt x="625852" y="307288"/>
                  </a:cubicBezTo>
                  <a:cubicBezTo>
                    <a:pt x="640958" y="306014"/>
                    <a:pt x="655882" y="304376"/>
                    <a:pt x="670988" y="303102"/>
                  </a:cubicBezTo>
                  <a:cubicBezTo>
                    <a:pt x="674446" y="303648"/>
                    <a:pt x="677540" y="303466"/>
                    <a:pt x="680998" y="303284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EF56B2D-C034-4C47-BA05-E7827FAD005F}"/>
                </a:ext>
              </a:extLst>
            </p:cNvPr>
            <p:cNvSpPr/>
            <p:nvPr/>
          </p:nvSpPr>
          <p:spPr>
            <a:xfrm>
              <a:off x="3362591" y="4975968"/>
              <a:ext cx="1254875" cy="280289"/>
            </a:xfrm>
            <a:custGeom>
              <a:avLst/>
              <a:gdLst>
                <a:gd name="connsiteX0" fmla="*/ 1254876 w 1254875"/>
                <a:gd name="connsiteY0" fmla="*/ 125751 h 280289"/>
                <a:gd name="connsiteX1" fmla="*/ 1202096 w 1254875"/>
                <a:gd name="connsiteY1" fmla="*/ 139582 h 280289"/>
                <a:gd name="connsiteX2" fmla="*/ 1042666 w 1254875"/>
                <a:gd name="connsiteY2" fmla="*/ 180714 h 280289"/>
                <a:gd name="connsiteX3" fmla="*/ 831003 w 1254875"/>
                <a:gd name="connsiteY3" fmla="*/ 235313 h 280289"/>
                <a:gd name="connsiteX4" fmla="*/ 691046 w 1254875"/>
                <a:gd name="connsiteY4" fmla="*/ 271531 h 280289"/>
                <a:gd name="connsiteX5" fmla="*/ 560736 w 1254875"/>
                <a:gd name="connsiteY5" fmla="*/ 271713 h 280289"/>
                <a:gd name="connsiteX6" fmla="*/ 236051 w 1254875"/>
                <a:gd name="connsiteY6" fmla="*/ 187266 h 280289"/>
                <a:gd name="connsiteX7" fmla="*/ 31850 w 1254875"/>
                <a:gd name="connsiteY7" fmla="*/ 134122 h 280289"/>
                <a:gd name="connsiteX8" fmla="*/ 12012 w 1254875"/>
                <a:gd name="connsiteY8" fmla="*/ 126842 h 280289"/>
                <a:gd name="connsiteX9" fmla="*/ 0 w 1254875"/>
                <a:gd name="connsiteY9" fmla="*/ 117743 h 280289"/>
                <a:gd name="connsiteX10" fmla="*/ 546 w 1254875"/>
                <a:gd name="connsiteY10" fmla="*/ 116105 h 280289"/>
                <a:gd name="connsiteX11" fmla="*/ 23842 w 1254875"/>
                <a:gd name="connsiteY11" fmla="*/ 111555 h 280289"/>
                <a:gd name="connsiteX12" fmla="*/ 331418 w 1254875"/>
                <a:gd name="connsiteY12" fmla="*/ 53315 h 280289"/>
                <a:gd name="connsiteX13" fmla="*/ 516692 w 1254875"/>
                <a:gd name="connsiteY13" fmla="*/ 17280 h 280289"/>
                <a:gd name="connsiteX14" fmla="*/ 596771 w 1254875"/>
                <a:gd name="connsiteY14" fmla="*/ 1992 h 280289"/>
                <a:gd name="connsiteX15" fmla="*/ 677214 w 1254875"/>
                <a:gd name="connsiteY15" fmla="*/ 6178 h 280289"/>
                <a:gd name="connsiteX16" fmla="*/ 893610 w 1254875"/>
                <a:gd name="connsiteY16" fmla="*/ 47491 h 280289"/>
                <a:gd name="connsiteX17" fmla="*/ 1198639 w 1254875"/>
                <a:gd name="connsiteY17" fmla="*/ 106641 h 280289"/>
                <a:gd name="connsiteX18" fmla="*/ 1234674 w 1254875"/>
                <a:gd name="connsiteY18" fmla="*/ 113739 h 280289"/>
                <a:gd name="connsiteX19" fmla="*/ 1254876 w 1254875"/>
                <a:gd name="connsiteY19" fmla="*/ 125751 h 280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4875" h="280289">
                  <a:moveTo>
                    <a:pt x="1254876" y="125751"/>
                  </a:moveTo>
                  <a:cubicBezTo>
                    <a:pt x="1236676" y="130482"/>
                    <a:pt x="1219386" y="135032"/>
                    <a:pt x="1202096" y="139582"/>
                  </a:cubicBezTo>
                  <a:cubicBezTo>
                    <a:pt x="1148953" y="153232"/>
                    <a:pt x="1095810" y="166882"/>
                    <a:pt x="1042666" y="180714"/>
                  </a:cubicBezTo>
                  <a:cubicBezTo>
                    <a:pt x="972051" y="198914"/>
                    <a:pt x="901618" y="217113"/>
                    <a:pt x="831003" y="235313"/>
                  </a:cubicBezTo>
                  <a:cubicBezTo>
                    <a:pt x="784411" y="247325"/>
                    <a:pt x="737638" y="258791"/>
                    <a:pt x="691046" y="271531"/>
                  </a:cubicBezTo>
                  <a:cubicBezTo>
                    <a:pt x="647549" y="283361"/>
                    <a:pt x="604233" y="282997"/>
                    <a:pt x="560736" y="271713"/>
                  </a:cubicBezTo>
                  <a:cubicBezTo>
                    <a:pt x="452629" y="243321"/>
                    <a:pt x="344158" y="215294"/>
                    <a:pt x="236051" y="187266"/>
                  </a:cubicBezTo>
                  <a:cubicBezTo>
                    <a:pt x="167984" y="169612"/>
                    <a:pt x="99917" y="151958"/>
                    <a:pt x="31850" y="134122"/>
                  </a:cubicBezTo>
                  <a:cubicBezTo>
                    <a:pt x="25116" y="132302"/>
                    <a:pt x="18200" y="129936"/>
                    <a:pt x="12012" y="126842"/>
                  </a:cubicBezTo>
                  <a:cubicBezTo>
                    <a:pt x="7644" y="124659"/>
                    <a:pt x="4004" y="120837"/>
                    <a:pt x="0" y="117743"/>
                  </a:cubicBezTo>
                  <a:cubicBezTo>
                    <a:pt x="182" y="117197"/>
                    <a:pt x="364" y="116651"/>
                    <a:pt x="546" y="116105"/>
                  </a:cubicBezTo>
                  <a:cubicBezTo>
                    <a:pt x="8372" y="114649"/>
                    <a:pt x="16016" y="113011"/>
                    <a:pt x="23842" y="111555"/>
                  </a:cubicBezTo>
                  <a:cubicBezTo>
                    <a:pt x="126307" y="92263"/>
                    <a:pt x="228771" y="72971"/>
                    <a:pt x="331418" y="53315"/>
                  </a:cubicBezTo>
                  <a:cubicBezTo>
                    <a:pt x="393298" y="41485"/>
                    <a:pt x="454995" y="29292"/>
                    <a:pt x="516692" y="17280"/>
                  </a:cubicBezTo>
                  <a:cubicBezTo>
                    <a:pt x="543264" y="12184"/>
                    <a:pt x="569836" y="6360"/>
                    <a:pt x="596771" y="1992"/>
                  </a:cubicBezTo>
                  <a:cubicBezTo>
                    <a:pt x="623707" y="-2376"/>
                    <a:pt x="650643" y="1082"/>
                    <a:pt x="677214" y="6178"/>
                  </a:cubicBezTo>
                  <a:cubicBezTo>
                    <a:pt x="749286" y="19828"/>
                    <a:pt x="821539" y="33660"/>
                    <a:pt x="893610" y="47491"/>
                  </a:cubicBezTo>
                  <a:cubicBezTo>
                    <a:pt x="995165" y="67147"/>
                    <a:pt x="1096902" y="86985"/>
                    <a:pt x="1198639" y="106641"/>
                  </a:cubicBezTo>
                  <a:cubicBezTo>
                    <a:pt x="1210650" y="109007"/>
                    <a:pt x="1222662" y="111191"/>
                    <a:pt x="1234674" y="113739"/>
                  </a:cubicBezTo>
                  <a:cubicBezTo>
                    <a:pt x="1242318" y="115559"/>
                    <a:pt x="1249598" y="118653"/>
                    <a:pt x="1254876" y="125751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7B59446-045A-45AA-88AA-A8B0A0FA416E}"/>
                </a:ext>
              </a:extLst>
            </p:cNvPr>
            <p:cNvSpPr/>
            <p:nvPr/>
          </p:nvSpPr>
          <p:spPr>
            <a:xfrm>
              <a:off x="4143362" y="6353641"/>
              <a:ext cx="641285" cy="328370"/>
            </a:xfrm>
            <a:custGeom>
              <a:avLst/>
              <a:gdLst>
                <a:gd name="connsiteX0" fmla="*/ 0 w 641285"/>
                <a:gd name="connsiteY0" fmla="*/ 33347 h 328370"/>
                <a:gd name="connsiteX1" fmla="*/ 64791 w 641285"/>
                <a:gd name="connsiteY1" fmla="*/ 28979 h 328370"/>
                <a:gd name="connsiteX2" fmla="*/ 309215 w 641285"/>
                <a:gd name="connsiteY2" fmla="*/ 12235 h 328370"/>
                <a:gd name="connsiteX3" fmla="*/ 455723 w 641285"/>
                <a:gd name="connsiteY3" fmla="*/ 2407 h 328370"/>
                <a:gd name="connsiteX4" fmla="*/ 508502 w 641285"/>
                <a:gd name="connsiteY4" fmla="*/ 41 h 328370"/>
                <a:gd name="connsiteX5" fmla="*/ 618611 w 641285"/>
                <a:gd name="connsiteY5" fmla="*/ 74661 h 328370"/>
                <a:gd name="connsiteX6" fmla="*/ 640451 w 641285"/>
                <a:gd name="connsiteY6" fmla="*/ 175669 h 328370"/>
                <a:gd name="connsiteX7" fmla="*/ 628985 w 641285"/>
                <a:gd name="connsiteY7" fmla="*/ 299064 h 328370"/>
                <a:gd name="connsiteX8" fmla="*/ 624253 w 641285"/>
                <a:gd name="connsiteY8" fmla="*/ 312532 h 328370"/>
                <a:gd name="connsiteX9" fmla="*/ 599137 w 641285"/>
                <a:gd name="connsiteY9" fmla="*/ 328366 h 328370"/>
                <a:gd name="connsiteX10" fmla="*/ 562556 w 641285"/>
                <a:gd name="connsiteY10" fmla="*/ 326000 h 328370"/>
                <a:gd name="connsiteX11" fmla="*/ 457543 w 641285"/>
                <a:gd name="connsiteY11" fmla="*/ 315990 h 328370"/>
                <a:gd name="connsiteX12" fmla="*/ 226223 w 641285"/>
                <a:gd name="connsiteY12" fmla="*/ 293422 h 328370"/>
                <a:gd name="connsiteX13" fmla="*/ 45135 w 641285"/>
                <a:gd name="connsiteY13" fmla="*/ 275950 h 328370"/>
                <a:gd name="connsiteX14" fmla="*/ 36036 w 641285"/>
                <a:gd name="connsiteY14" fmla="*/ 274312 h 328370"/>
                <a:gd name="connsiteX15" fmla="*/ 23842 w 641285"/>
                <a:gd name="connsiteY15" fmla="*/ 257022 h 328370"/>
                <a:gd name="connsiteX16" fmla="*/ 910 w 641285"/>
                <a:gd name="connsiteY16" fmla="*/ 37533 h 328370"/>
                <a:gd name="connsiteX17" fmla="*/ 0 w 641285"/>
                <a:gd name="connsiteY17" fmla="*/ 33347 h 328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41285" h="328370">
                  <a:moveTo>
                    <a:pt x="0" y="33347"/>
                  </a:moveTo>
                  <a:cubicBezTo>
                    <a:pt x="22022" y="31891"/>
                    <a:pt x="43498" y="30435"/>
                    <a:pt x="64791" y="28979"/>
                  </a:cubicBezTo>
                  <a:cubicBezTo>
                    <a:pt x="146326" y="23337"/>
                    <a:pt x="227680" y="17695"/>
                    <a:pt x="309215" y="12235"/>
                  </a:cubicBezTo>
                  <a:cubicBezTo>
                    <a:pt x="357990" y="8959"/>
                    <a:pt x="406947" y="5501"/>
                    <a:pt x="455723" y="2407"/>
                  </a:cubicBezTo>
                  <a:cubicBezTo>
                    <a:pt x="473195" y="1315"/>
                    <a:pt x="490848" y="405"/>
                    <a:pt x="508502" y="41"/>
                  </a:cubicBezTo>
                  <a:cubicBezTo>
                    <a:pt x="562738" y="-1233"/>
                    <a:pt x="597499" y="26977"/>
                    <a:pt x="618611" y="74661"/>
                  </a:cubicBezTo>
                  <a:cubicBezTo>
                    <a:pt x="632807" y="106874"/>
                    <a:pt x="638267" y="140908"/>
                    <a:pt x="640451" y="175669"/>
                  </a:cubicBezTo>
                  <a:cubicBezTo>
                    <a:pt x="643181" y="217347"/>
                    <a:pt x="639177" y="258479"/>
                    <a:pt x="628985" y="299064"/>
                  </a:cubicBezTo>
                  <a:cubicBezTo>
                    <a:pt x="627893" y="303614"/>
                    <a:pt x="626255" y="308164"/>
                    <a:pt x="624253" y="312532"/>
                  </a:cubicBezTo>
                  <a:cubicBezTo>
                    <a:pt x="619339" y="323088"/>
                    <a:pt x="610603" y="328548"/>
                    <a:pt x="599137" y="328366"/>
                  </a:cubicBezTo>
                  <a:cubicBezTo>
                    <a:pt x="586943" y="328184"/>
                    <a:pt x="574750" y="327092"/>
                    <a:pt x="562556" y="326000"/>
                  </a:cubicBezTo>
                  <a:cubicBezTo>
                    <a:pt x="527430" y="322724"/>
                    <a:pt x="492487" y="319448"/>
                    <a:pt x="457543" y="315990"/>
                  </a:cubicBezTo>
                  <a:cubicBezTo>
                    <a:pt x="380376" y="308528"/>
                    <a:pt x="303391" y="300884"/>
                    <a:pt x="226223" y="293422"/>
                  </a:cubicBezTo>
                  <a:cubicBezTo>
                    <a:pt x="165800" y="287598"/>
                    <a:pt x="105559" y="281774"/>
                    <a:pt x="45135" y="275950"/>
                  </a:cubicBezTo>
                  <a:cubicBezTo>
                    <a:pt x="42042" y="275586"/>
                    <a:pt x="39130" y="275222"/>
                    <a:pt x="36036" y="274312"/>
                  </a:cubicBezTo>
                  <a:cubicBezTo>
                    <a:pt x="26026" y="271582"/>
                    <a:pt x="22932" y="267214"/>
                    <a:pt x="23842" y="257022"/>
                  </a:cubicBezTo>
                  <a:cubicBezTo>
                    <a:pt x="30394" y="182403"/>
                    <a:pt x="22932" y="109240"/>
                    <a:pt x="910" y="37533"/>
                  </a:cubicBezTo>
                  <a:cubicBezTo>
                    <a:pt x="546" y="36259"/>
                    <a:pt x="364" y="35167"/>
                    <a:pt x="0" y="33347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12B1346-58B8-45A6-9287-8FE8850DAC1A}"/>
                </a:ext>
              </a:extLst>
            </p:cNvPr>
            <p:cNvSpPr/>
            <p:nvPr/>
          </p:nvSpPr>
          <p:spPr>
            <a:xfrm>
              <a:off x="3677083" y="5409841"/>
              <a:ext cx="622645" cy="405092"/>
            </a:xfrm>
            <a:custGeom>
              <a:avLst/>
              <a:gdLst>
                <a:gd name="connsiteX0" fmla="*/ 609329 w 622645"/>
                <a:gd name="connsiteY0" fmla="*/ 0 h 405092"/>
                <a:gd name="connsiteX1" fmla="*/ 622615 w 622645"/>
                <a:gd name="connsiteY1" fmla="*/ 82263 h 405092"/>
                <a:gd name="connsiteX2" fmla="*/ 535802 w 622645"/>
                <a:gd name="connsiteY2" fmla="*/ 310671 h 405092"/>
                <a:gd name="connsiteX3" fmla="*/ 366544 w 622645"/>
                <a:gd name="connsiteY3" fmla="*/ 399668 h 405092"/>
                <a:gd name="connsiteX4" fmla="*/ 186730 w 622645"/>
                <a:gd name="connsiteY4" fmla="*/ 380012 h 405092"/>
                <a:gd name="connsiteX5" fmla="*/ 46409 w 622645"/>
                <a:gd name="connsiteY5" fmla="*/ 255707 h 405092"/>
                <a:gd name="connsiteX6" fmla="*/ 0 w 622645"/>
                <a:gd name="connsiteY6" fmla="*/ 97551 h 405092"/>
                <a:gd name="connsiteX7" fmla="*/ 6734 w 622645"/>
                <a:gd name="connsiteY7" fmla="*/ 17654 h 405092"/>
                <a:gd name="connsiteX8" fmla="*/ 27482 w 622645"/>
                <a:gd name="connsiteY8" fmla="*/ 9646 h 405092"/>
                <a:gd name="connsiteX9" fmla="*/ 108107 w 622645"/>
                <a:gd name="connsiteY9" fmla="*/ 56783 h 405092"/>
                <a:gd name="connsiteX10" fmla="*/ 355988 w 622645"/>
                <a:gd name="connsiteY10" fmla="*/ 97915 h 405092"/>
                <a:gd name="connsiteX11" fmla="*/ 556550 w 622645"/>
                <a:gd name="connsiteY11" fmla="*/ 35672 h 405092"/>
                <a:gd name="connsiteX12" fmla="*/ 602959 w 622645"/>
                <a:gd name="connsiteY12" fmla="*/ 4914 h 405092"/>
                <a:gd name="connsiteX13" fmla="*/ 609329 w 622645"/>
                <a:gd name="connsiteY13" fmla="*/ 0 h 405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2645" h="405092">
                  <a:moveTo>
                    <a:pt x="609329" y="0"/>
                  </a:moveTo>
                  <a:cubicBezTo>
                    <a:pt x="617883" y="27482"/>
                    <a:pt x="622251" y="54599"/>
                    <a:pt x="622615" y="82263"/>
                  </a:cubicBezTo>
                  <a:cubicBezTo>
                    <a:pt x="623707" y="169804"/>
                    <a:pt x="595861" y="246607"/>
                    <a:pt x="535802" y="310671"/>
                  </a:cubicBezTo>
                  <a:cubicBezTo>
                    <a:pt x="489756" y="359628"/>
                    <a:pt x="432427" y="387838"/>
                    <a:pt x="366544" y="399668"/>
                  </a:cubicBezTo>
                  <a:cubicBezTo>
                    <a:pt x="304665" y="410769"/>
                    <a:pt x="244423" y="405127"/>
                    <a:pt x="186730" y="380012"/>
                  </a:cubicBezTo>
                  <a:cubicBezTo>
                    <a:pt x="126489" y="353986"/>
                    <a:pt x="80443" y="311217"/>
                    <a:pt x="46409" y="255707"/>
                  </a:cubicBezTo>
                  <a:cubicBezTo>
                    <a:pt x="16744" y="207296"/>
                    <a:pt x="0" y="154516"/>
                    <a:pt x="0" y="97551"/>
                  </a:cubicBezTo>
                  <a:cubicBezTo>
                    <a:pt x="0" y="70979"/>
                    <a:pt x="3640" y="44226"/>
                    <a:pt x="6734" y="17654"/>
                  </a:cubicBezTo>
                  <a:cubicBezTo>
                    <a:pt x="8190" y="4550"/>
                    <a:pt x="16562" y="1638"/>
                    <a:pt x="27482" y="9646"/>
                  </a:cubicBezTo>
                  <a:cubicBezTo>
                    <a:pt x="52779" y="28210"/>
                    <a:pt x="79533" y="44044"/>
                    <a:pt x="108107" y="56783"/>
                  </a:cubicBezTo>
                  <a:cubicBezTo>
                    <a:pt x="187094" y="92273"/>
                    <a:pt x="269903" y="105377"/>
                    <a:pt x="355988" y="97915"/>
                  </a:cubicBezTo>
                  <a:cubicBezTo>
                    <a:pt x="427331" y="91727"/>
                    <a:pt x="494488" y="71707"/>
                    <a:pt x="556550" y="35672"/>
                  </a:cubicBezTo>
                  <a:cubicBezTo>
                    <a:pt x="572566" y="26390"/>
                    <a:pt x="587489" y="15288"/>
                    <a:pt x="602959" y="4914"/>
                  </a:cubicBezTo>
                  <a:cubicBezTo>
                    <a:pt x="604779" y="3640"/>
                    <a:pt x="606781" y="2002"/>
                    <a:pt x="609329" y="0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EBEB69B3-CE62-498C-A5B7-D3258147D9DA}"/>
                </a:ext>
              </a:extLst>
            </p:cNvPr>
            <p:cNvSpPr/>
            <p:nvPr/>
          </p:nvSpPr>
          <p:spPr>
            <a:xfrm>
              <a:off x="3662159" y="5201089"/>
              <a:ext cx="650824" cy="284358"/>
            </a:xfrm>
            <a:custGeom>
              <a:avLst/>
              <a:gdLst>
                <a:gd name="connsiteX0" fmla="*/ 0 w 650824"/>
                <a:gd name="connsiteY0" fmla="*/ 0 h 284358"/>
                <a:gd name="connsiteX1" fmla="*/ 41860 w 650824"/>
                <a:gd name="connsiteY1" fmla="*/ 11648 h 284358"/>
                <a:gd name="connsiteX2" fmla="*/ 220400 w 650824"/>
                <a:gd name="connsiteY2" fmla="*/ 61333 h 284358"/>
                <a:gd name="connsiteX3" fmla="*/ 291743 w 650824"/>
                <a:gd name="connsiteY3" fmla="*/ 80625 h 284358"/>
                <a:gd name="connsiteX4" fmla="*/ 379648 w 650824"/>
                <a:gd name="connsiteY4" fmla="*/ 76803 h 284358"/>
                <a:gd name="connsiteX5" fmla="*/ 615517 w 650824"/>
                <a:gd name="connsiteY5" fmla="*/ 13286 h 284358"/>
                <a:gd name="connsiteX6" fmla="*/ 644091 w 650824"/>
                <a:gd name="connsiteY6" fmla="*/ 6734 h 284358"/>
                <a:gd name="connsiteX7" fmla="*/ 650825 w 650824"/>
                <a:gd name="connsiteY7" fmla="*/ 5460 h 284358"/>
                <a:gd name="connsiteX8" fmla="*/ 649915 w 650824"/>
                <a:gd name="connsiteY8" fmla="*/ 25480 h 284358"/>
                <a:gd name="connsiteX9" fmla="*/ 643181 w 650824"/>
                <a:gd name="connsiteY9" fmla="*/ 133769 h 284358"/>
                <a:gd name="connsiteX10" fmla="*/ 605871 w 650824"/>
                <a:gd name="connsiteY10" fmla="*/ 197468 h 284358"/>
                <a:gd name="connsiteX11" fmla="*/ 494852 w 650824"/>
                <a:gd name="connsiteY11" fmla="*/ 255161 h 284358"/>
                <a:gd name="connsiteX12" fmla="*/ 301935 w 650824"/>
                <a:gd name="connsiteY12" fmla="*/ 283735 h 284358"/>
                <a:gd name="connsiteX13" fmla="*/ 59877 w 650824"/>
                <a:gd name="connsiteY13" fmla="*/ 206932 h 284358"/>
                <a:gd name="connsiteX14" fmla="*/ 17472 w 650824"/>
                <a:gd name="connsiteY14" fmla="*/ 156700 h 284358"/>
                <a:gd name="connsiteX15" fmla="*/ 11102 w 650824"/>
                <a:gd name="connsiteY15" fmla="*/ 123577 h 284358"/>
                <a:gd name="connsiteX16" fmla="*/ 182 w 650824"/>
                <a:gd name="connsiteY16" fmla="*/ 7098 h 284358"/>
                <a:gd name="connsiteX17" fmla="*/ 0 w 650824"/>
                <a:gd name="connsiteY17" fmla="*/ 0 h 284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0824" h="284358">
                  <a:moveTo>
                    <a:pt x="0" y="0"/>
                  </a:moveTo>
                  <a:cubicBezTo>
                    <a:pt x="14378" y="4004"/>
                    <a:pt x="28210" y="7644"/>
                    <a:pt x="41860" y="11648"/>
                  </a:cubicBezTo>
                  <a:cubicBezTo>
                    <a:pt x="101373" y="28210"/>
                    <a:pt x="160886" y="44771"/>
                    <a:pt x="220400" y="61333"/>
                  </a:cubicBezTo>
                  <a:cubicBezTo>
                    <a:pt x="244241" y="67885"/>
                    <a:pt x="268083" y="74073"/>
                    <a:pt x="291743" y="80625"/>
                  </a:cubicBezTo>
                  <a:cubicBezTo>
                    <a:pt x="321408" y="88633"/>
                    <a:pt x="350164" y="86085"/>
                    <a:pt x="379648" y="76803"/>
                  </a:cubicBezTo>
                  <a:cubicBezTo>
                    <a:pt x="457361" y="52233"/>
                    <a:pt x="536166" y="31850"/>
                    <a:pt x="615517" y="13286"/>
                  </a:cubicBezTo>
                  <a:cubicBezTo>
                    <a:pt x="624981" y="11102"/>
                    <a:pt x="634445" y="8918"/>
                    <a:pt x="644091" y="6734"/>
                  </a:cubicBezTo>
                  <a:cubicBezTo>
                    <a:pt x="646093" y="6188"/>
                    <a:pt x="648095" y="6006"/>
                    <a:pt x="650825" y="5460"/>
                  </a:cubicBezTo>
                  <a:cubicBezTo>
                    <a:pt x="650461" y="12558"/>
                    <a:pt x="650279" y="19110"/>
                    <a:pt x="649915" y="25480"/>
                  </a:cubicBezTo>
                  <a:cubicBezTo>
                    <a:pt x="647731" y="61515"/>
                    <a:pt x="646093" y="97733"/>
                    <a:pt x="643181" y="133769"/>
                  </a:cubicBezTo>
                  <a:cubicBezTo>
                    <a:pt x="640997" y="160704"/>
                    <a:pt x="627893" y="181816"/>
                    <a:pt x="605871" y="197468"/>
                  </a:cubicBezTo>
                  <a:cubicBezTo>
                    <a:pt x="571474" y="221856"/>
                    <a:pt x="534346" y="240965"/>
                    <a:pt x="494852" y="255161"/>
                  </a:cubicBezTo>
                  <a:cubicBezTo>
                    <a:pt x="432427" y="277365"/>
                    <a:pt x="368182" y="287011"/>
                    <a:pt x="301935" y="283735"/>
                  </a:cubicBezTo>
                  <a:cubicBezTo>
                    <a:pt x="214576" y="279367"/>
                    <a:pt x="133405" y="254979"/>
                    <a:pt x="59877" y="206932"/>
                  </a:cubicBezTo>
                  <a:cubicBezTo>
                    <a:pt x="40768" y="194374"/>
                    <a:pt x="24388" y="179086"/>
                    <a:pt x="17472" y="156700"/>
                  </a:cubicBezTo>
                  <a:cubicBezTo>
                    <a:pt x="14196" y="145962"/>
                    <a:pt x="12376" y="134679"/>
                    <a:pt x="11102" y="123577"/>
                  </a:cubicBezTo>
                  <a:cubicBezTo>
                    <a:pt x="7098" y="84811"/>
                    <a:pt x="3822" y="45863"/>
                    <a:pt x="182" y="7098"/>
                  </a:cubicBezTo>
                  <a:cubicBezTo>
                    <a:pt x="182" y="4732"/>
                    <a:pt x="182" y="2548"/>
                    <a:pt x="0" y="0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47C33E3-670D-4709-A41A-832418E3EB71}"/>
                </a:ext>
              </a:extLst>
            </p:cNvPr>
            <p:cNvSpPr/>
            <p:nvPr/>
          </p:nvSpPr>
          <p:spPr>
            <a:xfrm>
              <a:off x="3881649" y="6385532"/>
              <a:ext cx="265120" cy="327131"/>
            </a:xfrm>
            <a:custGeom>
              <a:avLst/>
              <a:gdLst>
                <a:gd name="connsiteX0" fmla="*/ 5824 w 265120"/>
                <a:gd name="connsiteY0" fmla="*/ 326868 h 327131"/>
                <a:gd name="connsiteX1" fmla="*/ 0 w 265120"/>
                <a:gd name="connsiteY1" fmla="*/ 0 h 327131"/>
                <a:gd name="connsiteX2" fmla="*/ 33306 w 265120"/>
                <a:gd name="connsiteY2" fmla="*/ 0 h 327131"/>
                <a:gd name="connsiteX3" fmla="*/ 209480 w 265120"/>
                <a:gd name="connsiteY3" fmla="*/ 182 h 327131"/>
                <a:gd name="connsiteX4" fmla="*/ 239873 w 265120"/>
                <a:gd name="connsiteY4" fmla="*/ 22022 h 327131"/>
                <a:gd name="connsiteX5" fmla="*/ 258983 w 265120"/>
                <a:gd name="connsiteY5" fmla="*/ 95185 h 327131"/>
                <a:gd name="connsiteX6" fmla="*/ 250429 w 265120"/>
                <a:gd name="connsiteY6" fmla="*/ 282279 h 327131"/>
                <a:gd name="connsiteX7" fmla="*/ 240965 w 265120"/>
                <a:gd name="connsiteY7" fmla="*/ 313037 h 327131"/>
                <a:gd name="connsiteX8" fmla="*/ 220946 w 265120"/>
                <a:gd name="connsiteY8" fmla="*/ 327050 h 327131"/>
                <a:gd name="connsiteX9" fmla="*/ 181270 w 265120"/>
                <a:gd name="connsiteY9" fmla="*/ 327050 h 327131"/>
                <a:gd name="connsiteX10" fmla="*/ 13650 w 265120"/>
                <a:gd name="connsiteY10" fmla="*/ 326686 h 327131"/>
                <a:gd name="connsiteX11" fmla="*/ 5824 w 265120"/>
                <a:gd name="connsiteY11" fmla="*/ 326868 h 327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120" h="327131">
                  <a:moveTo>
                    <a:pt x="5824" y="326868"/>
                  </a:moveTo>
                  <a:cubicBezTo>
                    <a:pt x="48411" y="217124"/>
                    <a:pt x="46955" y="108835"/>
                    <a:pt x="0" y="0"/>
                  </a:cubicBezTo>
                  <a:cubicBezTo>
                    <a:pt x="11648" y="0"/>
                    <a:pt x="22386" y="0"/>
                    <a:pt x="33306" y="0"/>
                  </a:cubicBezTo>
                  <a:cubicBezTo>
                    <a:pt x="92091" y="0"/>
                    <a:pt x="150694" y="0"/>
                    <a:pt x="209480" y="182"/>
                  </a:cubicBezTo>
                  <a:cubicBezTo>
                    <a:pt x="226223" y="182"/>
                    <a:pt x="233685" y="5642"/>
                    <a:pt x="239873" y="22022"/>
                  </a:cubicBezTo>
                  <a:cubicBezTo>
                    <a:pt x="248791" y="45681"/>
                    <a:pt x="254797" y="70251"/>
                    <a:pt x="258983" y="95185"/>
                  </a:cubicBezTo>
                  <a:cubicBezTo>
                    <a:pt x="269357" y="158156"/>
                    <a:pt x="266627" y="220581"/>
                    <a:pt x="250429" y="282279"/>
                  </a:cubicBezTo>
                  <a:cubicBezTo>
                    <a:pt x="247699" y="292653"/>
                    <a:pt x="244241" y="302845"/>
                    <a:pt x="240965" y="313037"/>
                  </a:cubicBezTo>
                  <a:cubicBezTo>
                    <a:pt x="237871" y="322682"/>
                    <a:pt x="230591" y="327050"/>
                    <a:pt x="220946" y="327050"/>
                  </a:cubicBezTo>
                  <a:cubicBezTo>
                    <a:pt x="207660" y="327232"/>
                    <a:pt x="194556" y="327050"/>
                    <a:pt x="181270" y="327050"/>
                  </a:cubicBezTo>
                  <a:cubicBezTo>
                    <a:pt x="125397" y="326868"/>
                    <a:pt x="69523" y="326868"/>
                    <a:pt x="13650" y="326686"/>
                  </a:cubicBezTo>
                  <a:cubicBezTo>
                    <a:pt x="11284" y="326868"/>
                    <a:pt x="8918" y="326868"/>
                    <a:pt x="5824" y="326868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0FDEEA3-E336-46EF-9D3B-85B4CCFE4914}"/>
                </a:ext>
              </a:extLst>
            </p:cNvPr>
            <p:cNvSpPr/>
            <p:nvPr/>
          </p:nvSpPr>
          <p:spPr>
            <a:xfrm>
              <a:off x="3912543" y="5838078"/>
              <a:ext cx="150444" cy="427712"/>
            </a:xfrm>
            <a:custGeom>
              <a:avLst/>
              <a:gdLst>
                <a:gd name="connsiteX0" fmla="*/ 75575 w 150444"/>
                <a:gd name="connsiteY0" fmla="*/ 368 h 427712"/>
                <a:gd name="connsiteX1" fmla="*/ 103602 w 150444"/>
                <a:gd name="connsiteY1" fmla="*/ 368 h 427712"/>
                <a:gd name="connsiteX2" fmla="*/ 145098 w 150444"/>
                <a:gd name="connsiteY2" fmla="*/ 28760 h 427712"/>
                <a:gd name="connsiteX3" fmla="*/ 117434 w 150444"/>
                <a:gd name="connsiteY3" fmla="*/ 85179 h 427712"/>
                <a:gd name="connsiteX4" fmla="*/ 103056 w 150444"/>
                <a:gd name="connsiteY4" fmla="*/ 103561 h 427712"/>
                <a:gd name="connsiteX5" fmla="*/ 122530 w 150444"/>
                <a:gd name="connsiteY5" fmla="*/ 194196 h 427712"/>
                <a:gd name="connsiteX6" fmla="*/ 139638 w 150444"/>
                <a:gd name="connsiteY6" fmla="*/ 226045 h 427712"/>
                <a:gd name="connsiteX7" fmla="*/ 141822 w 150444"/>
                <a:gd name="connsiteY7" fmla="*/ 307399 h 427712"/>
                <a:gd name="connsiteX8" fmla="*/ 93956 w 150444"/>
                <a:gd name="connsiteY8" fmla="*/ 409681 h 427712"/>
                <a:gd name="connsiteX9" fmla="*/ 77941 w 150444"/>
                <a:gd name="connsiteY9" fmla="*/ 426243 h 427712"/>
                <a:gd name="connsiteX10" fmla="*/ 64291 w 150444"/>
                <a:gd name="connsiteY10" fmla="*/ 421147 h 427712"/>
                <a:gd name="connsiteX11" fmla="*/ 8599 w 150444"/>
                <a:gd name="connsiteY11" fmla="*/ 304123 h 427712"/>
                <a:gd name="connsiteX12" fmla="*/ 8599 w 150444"/>
                <a:gd name="connsiteY12" fmla="*/ 233325 h 427712"/>
                <a:gd name="connsiteX13" fmla="*/ 34261 w 150444"/>
                <a:gd name="connsiteY13" fmla="*/ 182730 h 427712"/>
                <a:gd name="connsiteX14" fmla="*/ 51005 w 150444"/>
                <a:gd name="connsiteY14" fmla="*/ 125219 h 427712"/>
                <a:gd name="connsiteX15" fmla="*/ 49549 w 150444"/>
                <a:gd name="connsiteY15" fmla="*/ 101923 h 427712"/>
                <a:gd name="connsiteX16" fmla="*/ 34079 w 150444"/>
                <a:gd name="connsiteY16" fmla="*/ 85179 h 427712"/>
                <a:gd name="connsiteX17" fmla="*/ 4231 w 150444"/>
                <a:gd name="connsiteY17" fmla="*/ 37677 h 427712"/>
                <a:gd name="connsiteX18" fmla="*/ 44999 w 150444"/>
                <a:gd name="connsiteY18" fmla="*/ 368 h 427712"/>
                <a:gd name="connsiteX19" fmla="*/ 75575 w 150444"/>
                <a:gd name="connsiteY19" fmla="*/ 368 h 427712"/>
                <a:gd name="connsiteX20" fmla="*/ 75575 w 150444"/>
                <a:gd name="connsiteY20" fmla="*/ 368 h 4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444" h="427712">
                  <a:moveTo>
                    <a:pt x="75575" y="368"/>
                  </a:moveTo>
                  <a:cubicBezTo>
                    <a:pt x="84857" y="368"/>
                    <a:pt x="94320" y="4"/>
                    <a:pt x="103602" y="368"/>
                  </a:cubicBezTo>
                  <a:cubicBezTo>
                    <a:pt x="123076" y="1278"/>
                    <a:pt x="137636" y="10196"/>
                    <a:pt x="145098" y="28760"/>
                  </a:cubicBezTo>
                  <a:cubicBezTo>
                    <a:pt x="154380" y="51691"/>
                    <a:pt x="141458" y="77717"/>
                    <a:pt x="117434" y="85179"/>
                  </a:cubicBezTo>
                  <a:cubicBezTo>
                    <a:pt x="106696" y="88455"/>
                    <a:pt x="103966" y="92095"/>
                    <a:pt x="103056" y="103561"/>
                  </a:cubicBezTo>
                  <a:cubicBezTo>
                    <a:pt x="100690" y="135774"/>
                    <a:pt x="107060" y="165986"/>
                    <a:pt x="122530" y="194196"/>
                  </a:cubicBezTo>
                  <a:cubicBezTo>
                    <a:pt x="128354" y="204752"/>
                    <a:pt x="133996" y="215308"/>
                    <a:pt x="139638" y="226045"/>
                  </a:cubicBezTo>
                  <a:cubicBezTo>
                    <a:pt x="153470" y="252799"/>
                    <a:pt x="153834" y="280281"/>
                    <a:pt x="141822" y="307399"/>
                  </a:cubicBezTo>
                  <a:cubicBezTo>
                    <a:pt x="126534" y="341796"/>
                    <a:pt x="110154" y="375830"/>
                    <a:pt x="93956" y="409681"/>
                  </a:cubicBezTo>
                  <a:cubicBezTo>
                    <a:pt x="90499" y="416779"/>
                    <a:pt x="85585" y="422967"/>
                    <a:pt x="77941" y="426243"/>
                  </a:cubicBezTo>
                  <a:cubicBezTo>
                    <a:pt x="70843" y="429155"/>
                    <a:pt x="67567" y="427881"/>
                    <a:pt x="64291" y="421147"/>
                  </a:cubicBezTo>
                  <a:cubicBezTo>
                    <a:pt x="45727" y="382200"/>
                    <a:pt x="27345" y="343070"/>
                    <a:pt x="8599" y="304123"/>
                  </a:cubicBezTo>
                  <a:cubicBezTo>
                    <a:pt x="-2866" y="280463"/>
                    <a:pt x="-2866" y="256803"/>
                    <a:pt x="8599" y="233325"/>
                  </a:cubicBezTo>
                  <a:cubicBezTo>
                    <a:pt x="16971" y="216400"/>
                    <a:pt x="26071" y="199838"/>
                    <a:pt x="34261" y="182730"/>
                  </a:cubicBezTo>
                  <a:cubicBezTo>
                    <a:pt x="42997" y="164530"/>
                    <a:pt x="48639" y="145238"/>
                    <a:pt x="51005" y="125219"/>
                  </a:cubicBezTo>
                  <a:cubicBezTo>
                    <a:pt x="51915" y="117575"/>
                    <a:pt x="51005" y="109567"/>
                    <a:pt x="49549" y="101923"/>
                  </a:cubicBezTo>
                  <a:cubicBezTo>
                    <a:pt x="47911" y="93551"/>
                    <a:pt x="42451" y="87909"/>
                    <a:pt x="34079" y="85179"/>
                  </a:cubicBezTo>
                  <a:cubicBezTo>
                    <a:pt x="13513" y="78263"/>
                    <a:pt x="1683" y="58789"/>
                    <a:pt x="4231" y="37677"/>
                  </a:cubicBezTo>
                  <a:cubicBezTo>
                    <a:pt x="6779" y="18204"/>
                    <a:pt x="24251" y="1642"/>
                    <a:pt x="44999" y="368"/>
                  </a:cubicBezTo>
                  <a:cubicBezTo>
                    <a:pt x="55191" y="-360"/>
                    <a:pt x="65383" y="186"/>
                    <a:pt x="75575" y="368"/>
                  </a:cubicBezTo>
                  <a:cubicBezTo>
                    <a:pt x="75575" y="368"/>
                    <a:pt x="75575" y="368"/>
                    <a:pt x="75575" y="368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36A11BA4-DEA5-46C4-9DA6-105CE5A0F962}"/>
                </a:ext>
              </a:extLst>
            </p:cNvPr>
            <p:cNvSpPr/>
            <p:nvPr/>
          </p:nvSpPr>
          <p:spPr>
            <a:xfrm>
              <a:off x="4144618" y="6665749"/>
              <a:ext cx="593149" cy="84324"/>
            </a:xfrm>
            <a:custGeom>
              <a:avLst/>
              <a:gdLst>
                <a:gd name="connsiteX0" fmla="*/ 481403 w 593149"/>
                <a:gd name="connsiteY0" fmla="*/ 84325 h 84324"/>
                <a:gd name="connsiteX1" fmla="*/ 378574 w 593149"/>
                <a:gd name="connsiteY1" fmla="*/ 74497 h 84324"/>
                <a:gd name="connsiteX2" fmla="*/ 229336 w 593149"/>
                <a:gd name="connsiteY2" fmla="*/ 62667 h 84324"/>
                <a:gd name="connsiteX3" fmla="*/ 40604 w 593149"/>
                <a:gd name="connsiteY3" fmla="*/ 56843 h 84324"/>
                <a:gd name="connsiteX4" fmla="*/ 15306 w 593149"/>
                <a:gd name="connsiteY4" fmla="*/ 52839 h 84324"/>
                <a:gd name="connsiteX5" fmla="*/ 2748 w 593149"/>
                <a:gd name="connsiteY5" fmla="*/ 21172 h 84324"/>
                <a:gd name="connsiteX6" fmla="*/ 33142 w 593149"/>
                <a:gd name="connsiteY6" fmla="*/ 606 h 84324"/>
                <a:gd name="connsiteX7" fmla="*/ 72635 w 593149"/>
                <a:gd name="connsiteY7" fmla="*/ 970 h 84324"/>
                <a:gd name="connsiteX8" fmla="*/ 199670 w 593149"/>
                <a:gd name="connsiteY8" fmla="*/ 10980 h 84324"/>
                <a:gd name="connsiteX9" fmla="*/ 415702 w 593149"/>
                <a:gd name="connsiteY9" fmla="*/ 30817 h 84324"/>
                <a:gd name="connsiteX10" fmla="*/ 533272 w 593149"/>
                <a:gd name="connsiteY10" fmla="*/ 42829 h 84324"/>
                <a:gd name="connsiteX11" fmla="*/ 581138 w 593149"/>
                <a:gd name="connsiteY11" fmla="*/ 47925 h 84324"/>
                <a:gd name="connsiteX12" fmla="*/ 585506 w 593149"/>
                <a:gd name="connsiteY12" fmla="*/ 48835 h 84324"/>
                <a:gd name="connsiteX13" fmla="*/ 593150 w 593149"/>
                <a:gd name="connsiteY13" fmla="*/ 55205 h 84324"/>
                <a:gd name="connsiteX14" fmla="*/ 586962 w 593149"/>
                <a:gd name="connsiteY14" fmla="*/ 61029 h 84324"/>
                <a:gd name="connsiteX15" fmla="*/ 494143 w 593149"/>
                <a:gd name="connsiteY15" fmla="*/ 82869 h 84324"/>
                <a:gd name="connsiteX16" fmla="*/ 481585 w 593149"/>
                <a:gd name="connsiteY16" fmla="*/ 82869 h 84324"/>
                <a:gd name="connsiteX17" fmla="*/ 481403 w 593149"/>
                <a:gd name="connsiteY17" fmla="*/ 84325 h 84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3149" h="84324">
                  <a:moveTo>
                    <a:pt x="481403" y="84325"/>
                  </a:moveTo>
                  <a:cubicBezTo>
                    <a:pt x="447187" y="81049"/>
                    <a:pt x="412972" y="77409"/>
                    <a:pt x="378574" y="74497"/>
                  </a:cubicBezTo>
                  <a:cubicBezTo>
                    <a:pt x="328889" y="70129"/>
                    <a:pt x="279203" y="65033"/>
                    <a:pt x="229336" y="62667"/>
                  </a:cubicBezTo>
                  <a:cubicBezTo>
                    <a:pt x="166546" y="59573"/>
                    <a:pt x="103575" y="58845"/>
                    <a:pt x="40604" y="56843"/>
                  </a:cubicBezTo>
                  <a:cubicBezTo>
                    <a:pt x="32050" y="56479"/>
                    <a:pt x="23314" y="55569"/>
                    <a:pt x="15306" y="52839"/>
                  </a:cubicBezTo>
                  <a:cubicBezTo>
                    <a:pt x="1292" y="48107"/>
                    <a:pt x="-3622" y="34639"/>
                    <a:pt x="2748" y="21172"/>
                  </a:cubicBezTo>
                  <a:cubicBezTo>
                    <a:pt x="8936" y="8432"/>
                    <a:pt x="19856" y="1698"/>
                    <a:pt x="33142" y="606"/>
                  </a:cubicBezTo>
                  <a:cubicBezTo>
                    <a:pt x="46246" y="-486"/>
                    <a:pt x="59532" y="60"/>
                    <a:pt x="72635" y="970"/>
                  </a:cubicBezTo>
                  <a:cubicBezTo>
                    <a:pt x="115041" y="4064"/>
                    <a:pt x="157264" y="7340"/>
                    <a:pt x="199670" y="10980"/>
                  </a:cubicBezTo>
                  <a:cubicBezTo>
                    <a:pt x="271741" y="17350"/>
                    <a:pt x="343630" y="24084"/>
                    <a:pt x="415702" y="30817"/>
                  </a:cubicBezTo>
                  <a:cubicBezTo>
                    <a:pt x="455013" y="34457"/>
                    <a:pt x="494143" y="38825"/>
                    <a:pt x="533272" y="42829"/>
                  </a:cubicBezTo>
                  <a:cubicBezTo>
                    <a:pt x="549288" y="44467"/>
                    <a:pt x="565304" y="46287"/>
                    <a:pt x="581138" y="47925"/>
                  </a:cubicBezTo>
                  <a:cubicBezTo>
                    <a:pt x="582594" y="48107"/>
                    <a:pt x="584414" y="48107"/>
                    <a:pt x="585506" y="48835"/>
                  </a:cubicBezTo>
                  <a:cubicBezTo>
                    <a:pt x="588236" y="50655"/>
                    <a:pt x="590602" y="53021"/>
                    <a:pt x="593150" y="55205"/>
                  </a:cubicBezTo>
                  <a:cubicBezTo>
                    <a:pt x="591148" y="57207"/>
                    <a:pt x="589328" y="59755"/>
                    <a:pt x="586962" y="61029"/>
                  </a:cubicBezTo>
                  <a:cubicBezTo>
                    <a:pt x="558024" y="76863"/>
                    <a:pt x="526538" y="81959"/>
                    <a:pt x="494143" y="82869"/>
                  </a:cubicBezTo>
                  <a:cubicBezTo>
                    <a:pt x="489957" y="83051"/>
                    <a:pt x="485771" y="82869"/>
                    <a:pt x="481585" y="82869"/>
                  </a:cubicBezTo>
                  <a:cubicBezTo>
                    <a:pt x="481403" y="83415"/>
                    <a:pt x="481403" y="83779"/>
                    <a:pt x="481403" y="84325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88C11F0-57B0-4FF2-9ED9-266B29D3157D}"/>
                </a:ext>
              </a:extLst>
            </p:cNvPr>
            <p:cNvSpPr/>
            <p:nvPr/>
          </p:nvSpPr>
          <p:spPr>
            <a:xfrm>
              <a:off x="4422461" y="5150858"/>
              <a:ext cx="97818" cy="424494"/>
            </a:xfrm>
            <a:custGeom>
              <a:avLst/>
              <a:gdLst>
                <a:gd name="connsiteX0" fmla="*/ 97819 w 97818"/>
                <a:gd name="connsiteY0" fmla="*/ 422963 h 424494"/>
                <a:gd name="connsiteX1" fmla="*/ 49589 w 97818"/>
                <a:gd name="connsiteY1" fmla="*/ 424419 h 424494"/>
                <a:gd name="connsiteX2" fmla="*/ 15191 w 97818"/>
                <a:gd name="connsiteY2" fmla="*/ 424237 h 424494"/>
                <a:gd name="connsiteX3" fmla="*/ 86 w 97818"/>
                <a:gd name="connsiteY3" fmla="*/ 408039 h 424494"/>
                <a:gd name="connsiteX4" fmla="*/ 14281 w 97818"/>
                <a:gd name="connsiteY4" fmla="*/ 341974 h 424494"/>
                <a:gd name="connsiteX5" fmla="*/ 25747 w 97818"/>
                <a:gd name="connsiteY5" fmla="*/ 281915 h 424494"/>
                <a:gd name="connsiteX6" fmla="*/ 19377 w 97818"/>
                <a:gd name="connsiteY6" fmla="*/ 245515 h 424494"/>
                <a:gd name="connsiteX7" fmla="*/ 20105 w 97818"/>
                <a:gd name="connsiteY7" fmla="*/ 222220 h 424494"/>
                <a:gd name="connsiteX8" fmla="*/ 32117 w 97818"/>
                <a:gd name="connsiteY8" fmla="*/ 199470 h 424494"/>
                <a:gd name="connsiteX9" fmla="*/ 36849 w 97818"/>
                <a:gd name="connsiteY9" fmla="*/ 179086 h 424494"/>
                <a:gd name="connsiteX10" fmla="*/ 36303 w 97818"/>
                <a:gd name="connsiteY10" fmla="*/ 36218 h 424494"/>
                <a:gd name="connsiteX11" fmla="*/ 42127 w 97818"/>
                <a:gd name="connsiteY11" fmla="*/ 9100 h 424494"/>
                <a:gd name="connsiteX12" fmla="*/ 56141 w 97818"/>
                <a:gd name="connsiteY12" fmla="*/ 0 h 424494"/>
                <a:gd name="connsiteX13" fmla="*/ 56869 w 97818"/>
                <a:gd name="connsiteY13" fmla="*/ 5824 h 424494"/>
                <a:gd name="connsiteX14" fmla="*/ 58507 w 97818"/>
                <a:gd name="connsiteY14" fmla="*/ 153788 h 424494"/>
                <a:gd name="connsiteX15" fmla="*/ 60509 w 97818"/>
                <a:gd name="connsiteY15" fmla="*/ 189824 h 424494"/>
                <a:gd name="connsiteX16" fmla="*/ 75069 w 97818"/>
                <a:gd name="connsiteY16" fmla="*/ 216396 h 424494"/>
                <a:gd name="connsiteX17" fmla="*/ 79073 w 97818"/>
                <a:gd name="connsiteY17" fmla="*/ 232775 h 424494"/>
                <a:gd name="connsiteX18" fmla="*/ 70337 w 97818"/>
                <a:gd name="connsiteY18" fmla="*/ 256435 h 424494"/>
                <a:gd name="connsiteX19" fmla="*/ 66879 w 97818"/>
                <a:gd name="connsiteY19" fmla="*/ 298841 h 424494"/>
                <a:gd name="connsiteX20" fmla="*/ 96545 w 97818"/>
                <a:gd name="connsiteY20" fmla="*/ 418049 h 424494"/>
                <a:gd name="connsiteX21" fmla="*/ 97819 w 97818"/>
                <a:gd name="connsiteY21" fmla="*/ 422963 h 42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818" h="424494">
                  <a:moveTo>
                    <a:pt x="97819" y="422963"/>
                  </a:moveTo>
                  <a:cubicBezTo>
                    <a:pt x="81257" y="423509"/>
                    <a:pt x="65423" y="424055"/>
                    <a:pt x="49589" y="424419"/>
                  </a:cubicBezTo>
                  <a:cubicBezTo>
                    <a:pt x="38123" y="424601"/>
                    <a:pt x="26657" y="424419"/>
                    <a:pt x="15191" y="424237"/>
                  </a:cubicBezTo>
                  <a:cubicBezTo>
                    <a:pt x="3180" y="424055"/>
                    <a:pt x="-642" y="420051"/>
                    <a:pt x="86" y="408039"/>
                  </a:cubicBezTo>
                  <a:cubicBezTo>
                    <a:pt x="1724" y="385290"/>
                    <a:pt x="8275" y="363814"/>
                    <a:pt x="14281" y="341974"/>
                  </a:cubicBezTo>
                  <a:cubicBezTo>
                    <a:pt x="19741" y="322318"/>
                    <a:pt x="25383" y="302481"/>
                    <a:pt x="25747" y="281915"/>
                  </a:cubicBezTo>
                  <a:cubicBezTo>
                    <a:pt x="26111" y="269357"/>
                    <a:pt x="24473" y="256981"/>
                    <a:pt x="19377" y="245515"/>
                  </a:cubicBezTo>
                  <a:cubicBezTo>
                    <a:pt x="15919" y="237507"/>
                    <a:pt x="16283" y="229863"/>
                    <a:pt x="20105" y="222220"/>
                  </a:cubicBezTo>
                  <a:cubicBezTo>
                    <a:pt x="23927" y="214576"/>
                    <a:pt x="29023" y="207296"/>
                    <a:pt x="32117" y="199470"/>
                  </a:cubicBezTo>
                  <a:cubicBezTo>
                    <a:pt x="34665" y="193100"/>
                    <a:pt x="36849" y="186002"/>
                    <a:pt x="36849" y="179086"/>
                  </a:cubicBezTo>
                  <a:cubicBezTo>
                    <a:pt x="37031" y="131403"/>
                    <a:pt x="36667" y="83901"/>
                    <a:pt x="36303" y="36218"/>
                  </a:cubicBezTo>
                  <a:cubicBezTo>
                    <a:pt x="36303" y="26754"/>
                    <a:pt x="37395" y="17472"/>
                    <a:pt x="42127" y="9100"/>
                  </a:cubicBezTo>
                  <a:cubicBezTo>
                    <a:pt x="45039" y="3822"/>
                    <a:pt x="49225" y="364"/>
                    <a:pt x="56141" y="0"/>
                  </a:cubicBezTo>
                  <a:cubicBezTo>
                    <a:pt x="56505" y="2184"/>
                    <a:pt x="56869" y="4004"/>
                    <a:pt x="56869" y="5824"/>
                  </a:cubicBezTo>
                  <a:cubicBezTo>
                    <a:pt x="60327" y="55145"/>
                    <a:pt x="61055" y="104467"/>
                    <a:pt x="58507" y="153788"/>
                  </a:cubicBezTo>
                  <a:cubicBezTo>
                    <a:pt x="57961" y="165800"/>
                    <a:pt x="59053" y="177812"/>
                    <a:pt x="60509" y="189824"/>
                  </a:cubicBezTo>
                  <a:cubicBezTo>
                    <a:pt x="61783" y="200380"/>
                    <a:pt x="66879" y="209298"/>
                    <a:pt x="75069" y="216396"/>
                  </a:cubicBezTo>
                  <a:cubicBezTo>
                    <a:pt x="80165" y="220764"/>
                    <a:pt x="80711" y="226951"/>
                    <a:pt x="79073" y="232775"/>
                  </a:cubicBezTo>
                  <a:cubicBezTo>
                    <a:pt x="76889" y="240783"/>
                    <a:pt x="73977" y="248791"/>
                    <a:pt x="70337" y="256435"/>
                  </a:cubicBezTo>
                  <a:cubicBezTo>
                    <a:pt x="63603" y="270267"/>
                    <a:pt x="63057" y="284281"/>
                    <a:pt x="66879" y="298841"/>
                  </a:cubicBezTo>
                  <a:cubicBezTo>
                    <a:pt x="76889" y="338516"/>
                    <a:pt x="86717" y="378192"/>
                    <a:pt x="96545" y="418049"/>
                  </a:cubicBezTo>
                  <a:cubicBezTo>
                    <a:pt x="97272" y="419323"/>
                    <a:pt x="97272" y="420597"/>
                    <a:pt x="97819" y="422963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B0CDC96-B051-4883-94DA-55396BBBAA75}"/>
                </a:ext>
              </a:extLst>
            </p:cNvPr>
            <p:cNvSpPr/>
            <p:nvPr/>
          </p:nvSpPr>
          <p:spPr>
            <a:xfrm>
              <a:off x="3879283" y="6735769"/>
              <a:ext cx="262077" cy="122957"/>
            </a:xfrm>
            <a:custGeom>
              <a:avLst/>
              <a:gdLst>
                <a:gd name="connsiteX0" fmla="*/ 261349 w 262077"/>
                <a:gd name="connsiteY0" fmla="*/ 95476 h 122957"/>
                <a:gd name="connsiteX1" fmla="*/ 213302 w 262077"/>
                <a:gd name="connsiteY1" fmla="*/ 71088 h 122957"/>
                <a:gd name="connsiteX2" fmla="*/ 162160 w 262077"/>
                <a:gd name="connsiteY2" fmla="*/ 45244 h 122957"/>
                <a:gd name="connsiteX3" fmla="*/ 133040 w 262077"/>
                <a:gd name="connsiteY3" fmla="*/ 53252 h 122957"/>
                <a:gd name="connsiteX4" fmla="*/ 96823 w 262077"/>
                <a:gd name="connsiteY4" fmla="*/ 117862 h 122957"/>
                <a:gd name="connsiteX5" fmla="*/ 93911 w 262077"/>
                <a:gd name="connsiteY5" fmla="*/ 122958 h 122957"/>
                <a:gd name="connsiteX6" fmla="*/ 82991 w 262077"/>
                <a:gd name="connsiteY6" fmla="*/ 104758 h 122957"/>
                <a:gd name="connsiteX7" fmla="*/ 61333 w 262077"/>
                <a:gd name="connsiteY7" fmla="*/ 55618 h 122957"/>
                <a:gd name="connsiteX8" fmla="*/ 2548 w 262077"/>
                <a:gd name="connsiteY8" fmla="*/ 6843 h 122957"/>
                <a:gd name="connsiteX9" fmla="*/ 0 w 262077"/>
                <a:gd name="connsiteY9" fmla="*/ 4113 h 122957"/>
                <a:gd name="connsiteX10" fmla="*/ 36764 w 262077"/>
                <a:gd name="connsiteY10" fmla="*/ 473 h 122957"/>
                <a:gd name="connsiteX11" fmla="*/ 183636 w 262077"/>
                <a:gd name="connsiteY11" fmla="*/ 109 h 122957"/>
                <a:gd name="connsiteX12" fmla="*/ 214030 w 262077"/>
                <a:gd name="connsiteY12" fmla="*/ 1565 h 122957"/>
                <a:gd name="connsiteX13" fmla="*/ 234959 w 262077"/>
                <a:gd name="connsiteY13" fmla="*/ 13395 h 122957"/>
                <a:gd name="connsiteX14" fmla="*/ 262077 w 262077"/>
                <a:gd name="connsiteY14" fmla="*/ 88560 h 122957"/>
                <a:gd name="connsiteX15" fmla="*/ 261895 w 262077"/>
                <a:gd name="connsiteY15" fmla="*/ 93110 h 122957"/>
                <a:gd name="connsiteX16" fmla="*/ 261349 w 262077"/>
                <a:gd name="connsiteY16" fmla="*/ 95476 h 12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2077" h="122957">
                  <a:moveTo>
                    <a:pt x="261349" y="95476"/>
                  </a:moveTo>
                  <a:cubicBezTo>
                    <a:pt x="244969" y="87104"/>
                    <a:pt x="229135" y="79096"/>
                    <a:pt x="213302" y="71088"/>
                  </a:cubicBezTo>
                  <a:cubicBezTo>
                    <a:pt x="196194" y="62352"/>
                    <a:pt x="179268" y="53616"/>
                    <a:pt x="162160" y="45244"/>
                  </a:cubicBezTo>
                  <a:cubicBezTo>
                    <a:pt x="148692" y="38692"/>
                    <a:pt x="140684" y="40330"/>
                    <a:pt x="133040" y="53252"/>
                  </a:cubicBezTo>
                  <a:cubicBezTo>
                    <a:pt x="120483" y="74364"/>
                    <a:pt x="108835" y="96204"/>
                    <a:pt x="96823" y="117862"/>
                  </a:cubicBezTo>
                  <a:cubicBezTo>
                    <a:pt x="95913" y="119500"/>
                    <a:pt x="95003" y="121138"/>
                    <a:pt x="93911" y="122958"/>
                  </a:cubicBezTo>
                  <a:cubicBezTo>
                    <a:pt x="87541" y="118043"/>
                    <a:pt x="84993" y="111492"/>
                    <a:pt x="82991" y="104758"/>
                  </a:cubicBezTo>
                  <a:cubicBezTo>
                    <a:pt x="77895" y="87468"/>
                    <a:pt x="71889" y="70542"/>
                    <a:pt x="61333" y="55618"/>
                  </a:cubicBezTo>
                  <a:cubicBezTo>
                    <a:pt x="46227" y="33960"/>
                    <a:pt x="26754" y="17399"/>
                    <a:pt x="2548" y="6843"/>
                  </a:cubicBezTo>
                  <a:cubicBezTo>
                    <a:pt x="1638" y="6479"/>
                    <a:pt x="910" y="6115"/>
                    <a:pt x="0" y="4113"/>
                  </a:cubicBezTo>
                  <a:cubicBezTo>
                    <a:pt x="12194" y="2839"/>
                    <a:pt x="24570" y="473"/>
                    <a:pt x="36764" y="473"/>
                  </a:cubicBezTo>
                  <a:cubicBezTo>
                    <a:pt x="85721" y="-73"/>
                    <a:pt x="134678" y="-73"/>
                    <a:pt x="183636" y="109"/>
                  </a:cubicBezTo>
                  <a:cubicBezTo>
                    <a:pt x="193828" y="109"/>
                    <a:pt x="203838" y="655"/>
                    <a:pt x="214030" y="1565"/>
                  </a:cubicBezTo>
                  <a:cubicBezTo>
                    <a:pt x="222583" y="2293"/>
                    <a:pt x="230409" y="5933"/>
                    <a:pt x="234959" y="13395"/>
                  </a:cubicBezTo>
                  <a:cubicBezTo>
                    <a:pt x="249337" y="36508"/>
                    <a:pt x="260985" y="60532"/>
                    <a:pt x="262077" y="88560"/>
                  </a:cubicBezTo>
                  <a:cubicBezTo>
                    <a:pt x="262077" y="90016"/>
                    <a:pt x="262077" y="91654"/>
                    <a:pt x="261895" y="93110"/>
                  </a:cubicBezTo>
                  <a:cubicBezTo>
                    <a:pt x="261713" y="93474"/>
                    <a:pt x="261531" y="94020"/>
                    <a:pt x="261349" y="95476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" name="Group 115">
            <a:extLst>
              <a:ext uri="{FF2B5EF4-FFF2-40B4-BE49-F238E27FC236}">
                <a16:creationId xmlns:a16="http://schemas.microsoft.com/office/drawing/2014/main" id="{0298B6A6-31AA-4882-88DB-FA5C2983973C}"/>
              </a:ext>
            </a:extLst>
          </p:cNvPr>
          <p:cNvGrpSpPr/>
          <p:nvPr/>
        </p:nvGrpSpPr>
        <p:grpSpPr>
          <a:xfrm rot="16200000">
            <a:off x="10863001" y="3261903"/>
            <a:ext cx="805206" cy="1282403"/>
            <a:chOff x="6867874" y="3721883"/>
            <a:chExt cx="1093501" cy="1741553"/>
          </a:xfrm>
        </p:grpSpPr>
        <p:sp>
          <p:nvSpPr>
            <p:cNvPr id="200" name="Oval 7">
              <a:extLst>
                <a:ext uri="{FF2B5EF4-FFF2-40B4-BE49-F238E27FC236}">
                  <a16:creationId xmlns:a16="http://schemas.microsoft.com/office/drawing/2014/main" id="{8BDB61E0-1194-411C-883A-05978BA32CF5}"/>
                </a:ext>
              </a:extLst>
            </p:cNvPr>
            <p:cNvSpPr/>
            <p:nvPr/>
          </p:nvSpPr>
          <p:spPr>
            <a:xfrm>
              <a:off x="6867874" y="3721883"/>
              <a:ext cx="1093501" cy="1741553"/>
            </a:xfrm>
            <a:custGeom>
              <a:avLst/>
              <a:gdLst/>
              <a:ahLst/>
              <a:cxnLst/>
              <a:rect l="l" t="t" r="r" b="b"/>
              <a:pathLst>
                <a:path w="1093501" h="1741553">
                  <a:moveTo>
                    <a:pt x="422037" y="0"/>
                  </a:moveTo>
                  <a:lnTo>
                    <a:pt x="422037" y="630979"/>
                  </a:lnTo>
                  <a:cubicBezTo>
                    <a:pt x="422037" y="680563"/>
                    <a:pt x="455258" y="722388"/>
                    <a:pt x="500795" y="734926"/>
                  </a:cubicBezTo>
                  <a:lnTo>
                    <a:pt x="500795" y="955639"/>
                  </a:lnTo>
                  <a:cubicBezTo>
                    <a:pt x="500795" y="982077"/>
                    <a:pt x="522227" y="1003509"/>
                    <a:pt x="548664" y="1003509"/>
                  </a:cubicBezTo>
                  <a:cubicBezTo>
                    <a:pt x="575102" y="1003509"/>
                    <a:pt x="596533" y="982077"/>
                    <a:pt x="596533" y="955639"/>
                  </a:cubicBezTo>
                  <a:lnTo>
                    <a:pt x="596533" y="735077"/>
                  </a:lnTo>
                  <a:cubicBezTo>
                    <a:pt x="642317" y="722690"/>
                    <a:pt x="675778" y="680742"/>
                    <a:pt x="675778" y="630979"/>
                  </a:cubicBezTo>
                  <a:lnTo>
                    <a:pt x="675778" y="658"/>
                  </a:lnTo>
                  <a:cubicBezTo>
                    <a:pt x="911634" y="31647"/>
                    <a:pt x="1093500" y="233580"/>
                    <a:pt x="1093500" y="477990"/>
                  </a:cubicBezTo>
                  <a:lnTo>
                    <a:pt x="1093500" y="780133"/>
                  </a:lnTo>
                  <a:lnTo>
                    <a:pt x="1093501" y="780133"/>
                  </a:lnTo>
                  <a:lnTo>
                    <a:pt x="1093501" y="1260843"/>
                  </a:lnTo>
                  <a:cubicBezTo>
                    <a:pt x="1093501" y="1526332"/>
                    <a:pt x="878279" y="1741553"/>
                    <a:pt x="612791" y="1741553"/>
                  </a:cubicBezTo>
                  <a:lnTo>
                    <a:pt x="480710" y="1741553"/>
                  </a:lnTo>
                  <a:cubicBezTo>
                    <a:pt x="215222" y="1741553"/>
                    <a:pt x="1" y="1526332"/>
                    <a:pt x="1" y="1260843"/>
                  </a:cubicBezTo>
                  <a:lnTo>
                    <a:pt x="1" y="787709"/>
                  </a:lnTo>
                  <a:lnTo>
                    <a:pt x="0" y="787709"/>
                  </a:lnTo>
                  <a:lnTo>
                    <a:pt x="0" y="477990"/>
                  </a:lnTo>
                  <a:cubicBezTo>
                    <a:pt x="0" y="232085"/>
                    <a:pt x="184097" y="29180"/>
                    <a:pt x="4220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1" name="Rounded Rectangle 108">
              <a:extLst>
                <a:ext uri="{FF2B5EF4-FFF2-40B4-BE49-F238E27FC236}">
                  <a16:creationId xmlns:a16="http://schemas.microsoft.com/office/drawing/2014/main" id="{B10F8B5B-83D9-41D5-81F9-430E6CD8EE6B}"/>
                </a:ext>
              </a:extLst>
            </p:cNvPr>
            <p:cNvSpPr/>
            <p:nvPr/>
          </p:nvSpPr>
          <p:spPr>
            <a:xfrm>
              <a:off x="7309131" y="3809649"/>
              <a:ext cx="210986" cy="4572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D5369552-A0C0-48D2-8E8E-91F821BB3BBD}"/>
              </a:ext>
            </a:extLst>
          </p:cNvPr>
          <p:cNvGrpSpPr/>
          <p:nvPr/>
        </p:nvGrpSpPr>
        <p:grpSpPr>
          <a:xfrm rot="4083872">
            <a:off x="3375488" y="3079595"/>
            <a:ext cx="1588486" cy="1354527"/>
            <a:chOff x="2203944" y="3086356"/>
            <a:chExt cx="1794618" cy="1530300"/>
          </a:xfrm>
        </p:grpSpPr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C974728D-D682-47B8-BB42-7AC6476AEFCD}"/>
                </a:ext>
              </a:extLst>
            </p:cNvPr>
            <p:cNvSpPr/>
            <p:nvPr/>
          </p:nvSpPr>
          <p:spPr>
            <a:xfrm>
              <a:off x="2497026" y="3212644"/>
              <a:ext cx="990906" cy="823473"/>
            </a:xfrm>
            <a:custGeom>
              <a:avLst/>
              <a:gdLst>
                <a:gd name="connsiteX0" fmla="*/ 776461 w 990906"/>
                <a:gd name="connsiteY0" fmla="*/ 771405 h 823473"/>
                <a:gd name="connsiteX1" fmla="*/ 760634 w 990906"/>
                <a:gd name="connsiteY1" fmla="*/ 748863 h 823473"/>
                <a:gd name="connsiteX2" fmla="*/ 667110 w 990906"/>
                <a:gd name="connsiteY2" fmla="*/ 709535 h 823473"/>
                <a:gd name="connsiteX3" fmla="*/ 646487 w 990906"/>
                <a:gd name="connsiteY3" fmla="*/ 714331 h 823473"/>
                <a:gd name="connsiteX4" fmla="*/ 384140 w 990906"/>
                <a:gd name="connsiteY4" fmla="*/ 789151 h 823473"/>
                <a:gd name="connsiteX5" fmla="*/ 370231 w 990906"/>
                <a:gd name="connsiteY5" fmla="*/ 786273 h 823473"/>
                <a:gd name="connsiteX6" fmla="*/ 281023 w 990906"/>
                <a:gd name="connsiteY6" fmla="*/ 797784 h 823473"/>
                <a:gd name="connsiteX7" fmla="*/ 67117 w 990906"/>
                <a:gd name="connsiteY7" fmla="*/ 759415 h 823473"/>
                <a:gd name="connsiteX8" fmla="*/ 46493 w 990906"/>
                <a:gd name="connsiteY8" fmla="*/ 699943 h 823473"/>
                <a:gd name="connsiteX9" fmla="*/ 93016 w 990906"/>
                <a:gd name="connsiteY9" fmla="*/ 692749 h 823473"/>
                <a:gd name="connsiteX10" fmla="*/ 186060 w 990906"/>
                <a:gd name="connsiteY10" fmla="*/ 724883 h 823473"/>
                <a:gd name="connsiteX11" fmla="*/ 35462 w 990906"/>
                <a:gd name="connsiteY11" fmla="*/ 612174 h 823473"/>
                <a:gd name="connsiteX12" fmla="*/ 19156 w 990906"/>
                <a:gd name="connsiteY12" fmla="*/ 601623 h 823473"/>
                <a:gd name="connsiteX13" fmla="*/ 22993 w 990906"/>
                <a:gd name="connsiteY13" fmla="*/ 550304 h 823473"/>
                <a:gd name="connsiteX14" fmla="*/ 189418 w 990906"/>
                <a:gd name="connsiteY14" fmla="*/ 357980 h 823473"/>
                <a:gd name="connsiteX15" fmla="*/ 199969 w 990906"/>
                <a:gd name="connsiteY15" fmla="*/ 142635 h 823473"/>
                <a:gd name="connsiteX16" fmla="*/ 192295 w 990906"/>
                <a:gd name="connsiteY16" fmla="*/ 92756 h 823473"/>
                <a:gd name="connsiteX17" fmla="*/ 215317 w 990906"/>
                <a:gd name="connsiteY17" fmla="*/ 72612 h 823473"/>
                <a:gd name="connsiteX18" fmla="*/ 229225 w 990906"/>
                <a:gd name="connsiteY18" fmla="*/ 76449 h 823473"/>
                <a:gd name="connsiteX19" fmla="*/ 418672 w 990906"/>
                <a:gd name="connsiteY19" fmla="*/ 97072 h 823473"/>
                <a:gd name="connsiteX20" fmla="*/ 437856 w 990906"/>
                <a:gd name="connsiteY20" fmla="*/ 94194 h 823473"/>
                <a:gd name="connsiteX21" fmla="*/ 453204 w 990906"/>
                <a:gd name="connsiteY21" fmla="*/ 87960 h 823473"/>
                <a:gd name="connsiteX22" fmla="*/ 393732 w 990906"/>
                <a:gd name="connsiteY22" fmla="*/ 52948 h 823473"/>
                <a:gd name="connsiteX23" fmla="*/ 354883 w 990906"/>
                <a:gd name="connsiteY23" fmla="*/ 4987 h 823473"/>
                <a:gd name="connsiteX24" fmla="*/ 551044 w 990906"/>
                <a:gd name="connsiteY24" fmla="*/ 92276 h 823473"/>
                <a:gd name="connsiteX25" fmla="*/ 560157 w 990906"/>
                <a:gd name="connsiteY25" fmla="*/ 126328 h 823473"/>
                <a:gd name="connsiteX26" fmla="*/ 610516 w 990906"/>
                <a:gd name="connsiteY26" fmla="*/ 193953 h 823473"/>
                <a:gd name="connsiteX27" fmla="*/ 757757 w 990906"/>
                <a:gd name="connsiteY27" fmla="*/ 439994 h 823473"/>
                <a:gd name="connsiteX28" fmla="*/ 769267 w 990906"/>
                <a:gd name="connsiteY28" fmla="*/ 455341 h 823473"/>
                <a:gd name="connsiteX29" fmla="*/ 858475 w 990906"/>
                <a:gd name="connsiteY29" fmla="*/ 492272 h 823473"/>
                <a:gd name="connsiteX30" fmla="*/ 891088 w 990906"/>
                <a:gd name="connsiteY30" fmla="*/ 488435 h 823473"/>
                <a:gd name="connsiteX31" fmla="*/ 963030 w 990906"/>
                <a:gd name="connsiteY31" fmla="*/ 541671 h 823473"/>
                <a:gd name="connsiteX32" fmla="*/ 969265 w 990906"/>
                <a:gd name="connsiteY32" fmla="*/ 707137 h 823473"/>
                <a:gd name="connsiteX33" fmla="*/ 826341 w 990906"/>
                <a:gd name="connsiteY33" fmla="*/ 787712 h 823473"/>
                <a:gd name="connsiteX34" fmla="*/ 776461 w 990906"/>
                <a:gd name="connsiteY34" fmla="*/ 771405 h 82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0906" h="823473">
                  <a:moveTo>
                    <a:pt x="776461" y="771405"/>
                  </a:moveTo>
                  <a:cubicBezTo>
                    <a:pt x="776461" y="760374"/>
                    <a:pt x="772625" y="753180"/>
                    <a:pt x="760634" y="748863"/>
                  </a:cubicBezTo>
                  <a:cubicBezTo>
                    <a:pt x="728980" y="736873"/>
                    <a:pt x="697805" y="723444"/>
                    <a:pt x="667110" y="709535"/>
                  </a:cubicBezTo>
                  <a:cubicBezTo>
                    <a:pt x="657518" y="705219"/>
                    <a:pt x="652242" y="709535"/>
                    <a:pt x="646487" y="714331"/>
                  </a:cubicBezTo>
                  <a:cubicBezTo>
                    <a:pt x="570229" y="779079"/>
                    <a:pt x="480062" y="793947"/>
                    <a:pt x="384140" y="789151"/>
                  </a:cubicBezTo>
                  <a:cubicBezTo>
                    <a:pt x="379344" y="788671"/>
                    <a:pt x="375027" y="786753"/>
                    <a:pt x="370231" y="786273"/>
                  </a:cubicBezTo>
                  <a:cubicBezTo>
                    <a:pt x="339536" y="781957"/>
                    <a:pt x="312198" y="775722"/>
                    <a:pt x="281023" y="797784"/>
                  </a:cubicBezTo>
                  <a:cubicBezTo>
                    <a:pt x="219153" y="842388"/>
                    <a:pt x="117955" y="828479"/>
                    <a:pt x="67117" y="759415"/>
                  </a:cubicBezTo>
                  <a:cubicBezTo>
                    <a:pt x="54167" y="742149"/>
                    <a:pt x="46973" y="722005"/>
                    <a:pt x="46493" y="699943"/>
                  </a:cubicBezTo>
                  <a:cubicBezTo>
                    <a:pt x="59923" y="685555"/>
                    <a:pt x="76709" y="687953"/>
                    <a:pt x="93016" y="692749"/>
                  </a:cubicBezTo>
                  <a:cubicBezTo>
                    <a:pt x="124670" y="701862"/>
                    <a:pt x="153926" y="715770"/>
                    <a:pt x="186060" y="724883"/>
                  </a:cubicBezTo>
                  <a:cubicBezTo>
                    <a:pt x="139538" y="682197"/>
                    <a:pt x="88699" y="644788"/>
                    <a:pt x="35462" y="612174"/>
                  </a:cubicBezTo>
                  <a:cubicBezTo>
                    <a:pt x="30187" y="608817"/>
                    <a:pt x="24431" y="605460"/>
                    <a:pt x="19156" y="601623"/>
                  </a:cubicBezTo>
                  <a:cubicBezTo>
                    <a:pt x="-7223" y="581479"/>
                    <a:pt x="-6743" y="566611"/>
                    <a:pt x="22993" y="550304"/>
                  </a:cubicBezTo>
                  <a:cubicBezTo>
                    <a:pt x="102608" y="506660"/>
                    <a:pt x="161600" y="445270"/>
                    <a:pt x="189418" y="357980"/>
                  </a:cubicBezTo>
                  <a:cubicBezTo>
                    <a:pt x="211959" y="287478"/>
                    <a:pt x="211959" y="215056"/>
                    <a:pt x="199969" y="142635"/>
                  </a:cubicBezTo>
                  <a:cubicBezTo>
                    <a:pt x="197091" y="126328"/>
                    <a:pt x="193254" y="109542"/>
                    <a:pt x="192295" y="92756"/>
                  </a:cubicBezTo>
                  <a:cubicBezTo>
                    <a:pt x="191336" y="75010"/>
                    <a:pt x="197571" y="69734"/>
                    <a:pt x="215317" y="72612"/>
                  </a:cubicBezTo>
                  <a:cubicBezTo>
                    <a:pt x="220113" y="73571"/>
                    <a:pt x="224429" y="75010"/>
                    <a:pt x="229225" y="76449"/>
                  </a:cubicBezTo>
                  <a:cubicBezTo>
                    <a:pt x="291095" y="96113"/>
                    <a:pt x="354404" y="100429"/>
                    <a:pt x="418672" y="97072"/>
                  </a:cubicBezTo>
                  <a:cubicBezTo>
                    <a:pt x="424907" y="96592"/>
                    <a:pt x="431621" y="95633"/>
                    <a:pt x="437856" y="94194"/>
                  </a:cubicBezTo>
                  <a:cubicBezTo>
                    <a:pt x="442173" y="93235"/>
                    <a:pt x="447448" y="93235"/>
                    <a:pt x="453204" y="87960"/>
                  </a:cubicBezTo>
                  <a:cubicBezTo>
                    <a:pt x="433540" y="75010"/>
                    <a:pt x="412437" y="65418"/>
                    <a:pt x="393732" y="52948"/>
                  </a:cubicBezTo>
                  <a:cubicBezTo>
                    <a:pt x="375986" y="40958"/>
                    <a:pt x="358241" y="28967"/>
                    <a:pt x="354883" y="4987"/>
                  </a:cubicBezTo>
                  <a:cubicBezTo>
                    <a:pt x="446009" y="-12759"/>
                    <a:pt x="511716" y="16977"/>
                    <a:pt x="551044" y="92276"/>
                  </a:cubicBezTo>
                  <a:cubicBezTo>
                    <a:pt x="556800" y="103307"/>
                    <a:pt x="560637" y="115777"/>
                    <a:pt x="560157" y="126328"/>
                  </a:cubicBezTo>
                  <a:cubicBezTo>
                    <a:pt x="558718" y="163738"/>
                    <a:pt x="588454" y="176208"/>
                    <a:pt x="610516" y="193953"/>
                  </a:cubicBezTo>
                  <a:cubicBezTo>
                    <a:pt x="690131" y="258221"/>
                    <a:pt x="747685" y="334479"/>
                    <a:pt x="757757" y="439994"/>
                  </a:cubicBezTo>
                  <a:cubicBezTo>
                    <a:pt x="758716" y="448147"/>
                    <a:pt x="761114" y="451984"/>
                    <a:pt x="769267" y="455341"/>
                  </a:cubicBezTo>
                  <a:cubicBezTo>
                    <a:pt x="799483" y="466852"/>
                    <a:pt x="828739" y="480281"/>
                    <a:pt x="858475" y="492272"/>
                  </a:cubicBezTo>
                  <a:cubicBezTo>
                    <a:pt x="869506" y="496588"/>
                    <a:pt x="881496" y="498986"/>
                    <a:pt x="891088" y="488435"/>
                  </a:cubicBezTo>
                  <a:cubicBezTo>
                    <a:pt x="926580" y="490353"/>
                    <a:pt x="946723" y="516252"/>
                    <a:pt x="963030" y="541671"/>
                  </a:cubicBezTo>
                  <a:cubicBezTo>
                    <a:pt x="997562" y="594908"/>
                    <a:pt x="1000440" y="651502"/>
                    <a:pt x="969265" y="707137"/>
                  </a:cubicBezTo>
                  <a:cubicBezTo>
                    <a:pt x="938570" y="762772"/>
                    <a:pt x="887731" y="785794"/>
                    <a:pt x="826341" y="787712"/>
                  </a:cubicBezTo>
                  <a:cubicBezTo>
                    <a:pt x="808595" y="788671"/>
                    <a:pt x="789891" y="787232"/>
                    <a:pt x="776461" y="771405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3ABBA79F-71C6-4252-8012-AC01B5874C9D}"/>
                </a:ext>
              </a:extLst>
            </p:cNvPr>
            <p:cNvSpPr/>
            <p:nvPr/>
          </p:nvSpPr>
          <p:spPr>
            <a:xfrm>
              <a:off x="3252527" y="3382205"/>
              <a:ext cx="746035" cy="1234451"/>
            </a:xfrm>
            <a:custGeom>
              <a:avLst/>
              <a:gdLst>
                <a:gd name="connsiteX0" fmla="*/ 20960 w 746035"/>
                <a:gd name="connsiteY0" fmla="*/ 601845 h 1234451"/>
                <a:gd name="connsiteX1" fmla="*/ 214723 w 746035"/>
                <a:gd name="connsiteY1" fmla="*/ 519831 h 1234451"/>
                <a:gd name="connsiteX2" fmla="*/ 148057 w 746035"/>
                <a:gd name="connsiteY2" fmla="*/ 326548 h 1234451"/>
                <a:gd name="connsiteX3" fmla="*/ 136067 w 746035"/>
                <a:gd name="connsiteY3" fmla="*/ 318874 h 1234451"/>
                <a:gd name="connsiteX4" fmla="*/ 262684 w 746035"/>
                <a:gd name="connsiteY4" fmla="*/ 160123 h 1234451"/>
                <a:gd name="connsiteX5" fmla="*/ 425272 w 746035"/>
                <a:gd name="connsiteY5" fmla="*/ 21515 h 1234451"/>
                <a:gd name="connsiteX6" fmla="*/ 531746 w 746035"/>
                <a:gd name="connsiteY6" fmla="*/ 2810 h 1234451"/>
                <a:gd name="connsiteX7" fmla="*/ 657404 w 746035"/>
                <a:gd name="connsiteY7" fmla="*/ 15280 h 1234451"/>
                <a:gd name="connsiteX8" fmla="*/ 729825 w 746035"/>
                <a:gd name="connsiteY8" fmla="*/ 26791 h 1234451"/>
                <a:gd name="connsiteX9" fmla="*/ 737019 w 746035"/>
                <a:gd name="connsiteY9" fmla="*/ 57486 h 1234451"/>
                <a:gd name="connsiteX10" fmla="*/ 440140 w 746035"/>
                <a:gd name="connsiteY10" fmla="*/ 596089 h 1234451"/>
                <a:gd name="connsiteX11" fmla="*/ 317360 w 746035"/>
                <a:gd name="connsiteY11" fmla="*/ 985533 h 1234451"/>
                <a:gd name="connsiteX12" fmla="*/ 270837 w 746035"/>
                <a:gd name="connsiteY12" fmla="*/ 1234451 h 1234451"/>
                <a:gd name="connsiteX13" fmla="*/ 78034 w 746035"/>
                <a:gd name="connsiteY13" fmla="*/ 1098721 h 1234451"/>
                <a:gd name="connsiteX14" fmla="*/ 10888 w 746035"/>
                <a:gd name="connsiteY14" fmla="*/ 980737 h 1234451"/>
                <a:gd name="connsiteX15" fmla="*/ 10409 w 746035"/>
                <a:gd name="connsiteY15" fmla="*/ 683858 h 1234451"/>
                <a:gd name="connsiteX16" fmla="*/ 20960 w 746035"/>
                <a:gd name="connsiteY16" fmla="*/ 601845 h 123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6035" h="1234451">
                  <a:moveTo>
                    <a:pt x="20960" y="601845"/>
                  </a:moveTo>
                  <a:cubicBezTo>
                    <a:pt x="115923" y="633979"/>
                    <a:pt x="191222" y="577384"/>
                    <a:pt x="214723" y="519831"/>
                  </a:cubicBezTo>
                  <a:cubicBezTo>
                    <a:pt x="244938" y="445971"/>
                    <a:pt x="217601" y="365396"/>
                    <a:pt x="148057" y="326548"/>
                  </a:cubicBezTo>
                  <a:cubicBezTo>
                    <a:pt x="143741" y="324150"/>
                    <a:pt x="139904" y="321752"/>
                    <a:pt x="136067" y="318874"/>
                  </a:cubicBezTo>
                  <a:cubicBezTo>
                    <a:pt x="172517" y="261321"/>
                    <a:pt x="217601" y="210482"/>
                    <a:pt x="262684" y="160123"/>
                  </a:cubicBezTo>
                  <a:cubicBezTo>
                    <a:pt x="310645" y="106406"/>
                    <a:pt x="361484" y="56047"/>
                    <a:pt x="425272" y="21515"/>
                  </a:cubicBezTo>
                  <a:cubicBezTo>
                    <a:pt x="457886" y="3769"/>
                    <a:pt x="492418" y="-4863"/>
                    <a:pt x="531746" y="2810"/>
                  </a:cubicBezTo>
                  <a:cubicBezTo>
                    <a:pt x="572513" y="10964"/>
                    <a:pt x="615678" y="8086"/>
                    <a:pt x="657404" y="15280"/>
                  </a:cubicBezTo>
                  <a:cubicBezTo>
                    <a:pt x="681385" y="19117"/>
                    <a:pt x="704885" y="28709"/>
                    <a:pt x="729825" y="26791"/>
                  </a:cubicBezTo>
                  <a:cubicBezTo>
                    <a:pt x="752367" y="32067"/>
                    <a:pt x="748050" y="42138"/>
                    <a:pt x="737019" y="57486"/>
                  </a:cubicBezTo>
                  <a:cubicBezTo>
                    <a:pt x="616157" y="224870"/>
                    <a:pt x="517357" y="404724"/>
                    <a:pt x="440140" y="596089"/>
                  </a:cubicBezTo>
                  <a:cubicBezTo>
                    <a:pt x="389301" y="722707"/>
                    <a:pt x="347575" y="852202"/>
                    <a:pt x="317360" y="985533"/>
                  </a:cubicBezTo>
                  <a:cubicBezTo>
                    <a:pt x="298175" y="1068027"/>
                    <a:pt x="285226" y="1151479"/>
                    <a:pt x="270837" y="1234451"/>
                  </a:cubicBezTo>
                  <a:cubicBezTo>
                    <a:pt x="203692" y="1193205"/>
                    <a:pt x="142781" y="1143325"/>
                    <a:pt x="78034" y="1098721"/>
                  </a:cubicBezTo>
                  <a:cubicBezTo>
                    <a:pt x="35828" y="1069465"/>
                    <a:pt x="18562" y="1028698"/>
                    <a:pt x="10888" y="980737"/>
                  </a:cubicBezTo>
                  <a:cubicBezTo>
                    <a:pt x="-5419" y="881937"/>
                    <a:pt x="-1582" y="782658"/>
                    <a:pt x="10409" y="683858"/>
                  </a:cubicBezTo>
                  <a:cubicBezTo>
                    <a:pt x="12807" y="656520"/>
                    <a:pt x="9449" y="628223"/>
                    <a:pt x="20960" y="60184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239740E7-E3A1-4C01-87C9-5724C81BBD09}"/>
                </a:ext>
              </a:extLst>
            </p:cNvPr>
            <p:cNvSpPr/>
            <p:nvPr/>
          </p:nvSpPr>
          <p:spPr>
            <a:xfrm>
              <a:off x="2203944" y="3086356"/>
              <a:ext cx="770265" cy="865079"/>
            </a:xfrm>
            <a:custGeom>
              <a:avLst/>
              <a:gdLst>
                <a:gd name="connsiteX0" fmla="*/ 647965 w 770265"/>
                <a:gd name="connsiteY0" fmla="*/ 131275 h 865079"/>
                <a:gd name="connsiteX1" fmla="*/ 727580 w 770265"/>
                <a:gd name="connsiteY1" fmla="*/ 194104 h 865079"/>
                <a:gd name="connsiteX2" fmla="*/ 770266 w 770265"/>
                <a:gd name="connsiteY2" fmla="*/ 219044 h 865079"/>
                <a:gd name="connsiteX3" fmla="*/ 580819 w 770265"/>
                <a:gd name="connsiteY3" fmla="*/ 223840 h 865079"/>
                <a:gd name="connsiteX4" fmla="*/ 506959 w 770265"/>
                <a:gd name="connsiteY4" fmla="*/ 204176 h 865079"/>
                <a:gd name="connsiteX5" fmla="*/ 492571 w 770265"/>
                <a:gd name="connsiteY5" fmla="*/ 217605 h 865079"/>
                <a:gd name="connsiteX6" fmla="*/ 506000 w 770265"/>
                <a:gd name="connsiteY6" fmla="*/ 410408 h 865079"/>
                <a:gd name="connsiteX7" fmla="*/ 317513 w 770265"/>
                <a:gd name="connsiteY7" fmla="*/ 684746 h 865079"/>
                <a:gd name="connsiteX8" fmla="*/ 317513 w 770265"/>
                <a:gd name="connsiteY8" fmla="*/ 722155 h 865079"/>
                <a:gd name="connsiteX9" fmla="*/ 395689 w 770265"/>
                <a:gd name="connsiteY9" fmla="*/ 772994 h 865079"/>
                <a:gd name="connsiteX10" fmla="*/ 499285 w 770265"/>
                <a:gd name="connsiteY10" fmla="*/ 865080 h 865079"/>
                <a:gd name="connsiteX11" fmla="*/ 396169 w 770265"/>
                <a:gd name="connsiteY11" fmla="*/ 829109 h 865079"/>
                <a:gd name="connsiteX12" fmla="*/ 340055 w 770265"/>
                <a:gd name="connsiteY12" fmla="*/ 825752 h 865079"/>
                <a:gd name="connsiteX13" fmla="*/ 139098 w 770265"/>
                <a:gd name="connsiteY13" fmla="*/ 784025 h 865079"/>
                <a:gd name="connsiteX14" fmla="*/ 3847 w 770265"/>
                <a:gd name="connsiteY14" fmla="*/ 583068 h 865079"/>
                <a:gd name="connsiteX15" fmla="*/ 75309 w 770265"/>
                <a:gd name="connsiteY15" fmla="*/ 267005 h 865079"/>
                <a:gd name="connsiteX16" fmla="*/ 204804 w 770265"/>
                <a:gd name="connsiteY16" fmla="*/ 65568 h 865079"/>
                <a:gd name="connsiteX17" fmla="*/ 414394 w 770265"/>
                <a:gd name="connsiteY17" fmla="*/ 9933 h 865079"/>
                <a:gd name="connsiteX18" fmla="*/ 647965 w 770265"/>
                <a:gd name="connsiteY18" fmla="*/ 131275 h 86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0265" h="865079">
                  <a:moveTo>
                    <a:pt x="647965" y="131275"/>
                  </a:moveTo>
                  <a:cubicBezTo>
                    <a:pt x="666670" y="161970"/>
                    <a:pt x="696885" y="178277"/>
                    <a:pt x="727580" y="194104"/>
                  </a:cubicBezTo>
                  <a:cubicBezTo>
                    <a:pt x="740530" y="201298"/>
                    <a:pt x="753479" y="208972"/>
                    <a:pt x="770266" y="219044"/>
                  </a:cubicBezTo>
                  <a:cubicBezTo>
                    <a:pt x="703600" y="236310"/>
                    <a:pt x="642210" y="235350"/>
                    <a:pt x="580819" y="223840"/>
                  </a:cubicBezTo>
                  <a:cubicBezTo>
                    <a:pt x="555880" y="219044"/>
                    <a:pt x="530940" y="212329"/>
                    <a:pt x="506959" y="204176"/>
                  </a:cubicBezTo>
                  <a:cubicBezTo>
                    <a:pt x="490652" y="198900"/>
                    <a:pt x="489693" y="202737"/>
                    <a:pt x="492571" y="217605"/>
                  </a:cubicBezTo>
                  <a:cubicBezTo>
                    <a:pt x="505041" y="281393"/>
                    <a:pt x="512715" y="345181"/>
                    <a:pt x="506000" y="410408"/>
                  </a:cubicBezTo>
                  <a:cubicBezTo>
                    <a:pt x="492571" y="536066"/>
                    <a:pt x="426864" y="625274"/>
                    <a:pt x="317513" y="684746"/>
                  </a:cubicBezTo>
                  <a:cubicBezTo>
                    <a:pt x="292573" y="698175"/>
                    <a:pt x="292573" y="705369"/>
                    <a:pt x="317513" y="722155"/>
                  </a:cubicBezTo>
                  <a:cubicBezTo>
                    <a:pt x="343412" y="739422"/>
                    <a:pt x="370270" y="755249"/>
                    <a:pt x="395689" y="772994"/>
                  </a:cubicBezTo>
                  <a:cubicBezTo>
                    <a:pt x="433579" y="799373"/>
                    <a:pt x="469070" y="828629"/>
                    <a:pt x="499285" y="865080"/>
                  </a:cubicBezTo>
                  <a:cubicBezTo>
                    <a:pt x="464753" y="853090"/>
                    <a:pt x="430221" y="842058"/>
                    <a:pt x="396169" y="829109"/>
                  </a:cubicBezTo>
                  <a:cubicBezTo>
                    <a:pt x="377464" y="821915"/>
                    <a:pt x="359239" y="819996"/>
                    <a:pt x="340055" y="825752"/>
                  </a:cubicBezTo>
                  <a:cubicBezTo>
                    <a:pt x="270031" y="827190"/>
                    <a:pt x="201447" y="819517"/>
                    <a:pt x="139098" y="784025"/>
                  </a:cubicBezTo>
                  <a:cubicBezTo>
                    <a:pt x="60441" y="739901"/>
                    <a:pt x="16797" y="672276"/>
                    <a:pt x="3847" y="583068"/>
                  </a:cubicBezTo>
                  <a:cubicBezTo>
                    <a:pt x="-12939" y="468441"/>
                    <a:pt x="27828" y="366764"/>
                    <a:pt x="75309" y="267005"/>
                  </a:cubicBezTo>
                  <a:cubicBezTo>
                    <a:pt x="109841" y="194583"/>
                    <a:pt x="152527" y="127438"/>
                    <a:pt x="204804" y="65568"/>
                  </a:cubicBezTo>
                  <a:cubicBezTo>
                    <a:pt x="262837" y="-3496"/>
                    <a:pt x="333340" y="-10210"/>
                    <a:pt x="414394" y="9933"/>
                  </a:cubicBezTo>
                  <a:cubicBezTo>
                    <a:pt x="501684" y="31995"/>
                    <a:pt x="579381" y="72762"/>
                    <a:pt x="647965" y="131275"/>
                  </a:cubicBezTo>
                  <a:close/>
                </a:path>
              </a:pathLst>
            </a:custGeom>
            <a:solidFill>
              <a:srgbClr val="2E150B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1CD48630-98A5-49A8-8875-F76A88E89403}"/>
              </a:ext>
            </a:extLst>
          </p:cNvPr>
          <p:cNvGrpSpPr/>
          <p:nvPr/>
        </p:nvGrpSpPr>
        <p:grpSpPr>
          <a:xfrm rot="1334089">
            <a:off x="2310920" y="1362998"/>
            <a:ext cx="1376272" cy="1646389"/>
            <a:chOff x="4200129" y="1047775"/>
            <a:chExt cx="1554866" cy="1860035"/>
          </a:xfrm>
        </p:grpSpPr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DA05075D-B224-423E-999D-E971743A190F}"/>
                </a:ext>
              </a:extLst>
            </p:cNvPr>
            <p:cNvSpPr/>
            <p:nvPr/>
          </p:nvSpPr>
          <p:spPr>
            <a:xfrm>
              <a:off x="4251869" y="1221592"/>
              <a:ext cx="875470" cy="1248812"/>
            </a:xfrm>
            <a:custGeom>
              <a:avLst/>
              <a:gdLst>
                <a:gd name="connsiteX0" fmla="*/ 547260 w 875470"/>
                <a:gd name="connsiteY0" fmla="*/ 1064634 h 1248812"/>
                <a:gd name="connsiteX1" fmla="*/ 500738 w 875470"/>
                <a:gd name="connsiteY1" fmla="*/ 963916 h 1248812"/>
                <a:gd name="connsiteX2" fmla="*/ 480595 w 875470"/>
                <a:gd name="connsiteY2" fmla="*/ 948089 h 1248812"/>
                <a:gd name="connsiteX3" fmla="*/ 310333 w 875470"/>
                <a:gd name="connsiteY3" fmla="*/ 889576 h 1248812"/>
                <a:gd name="connsiteX4" fmla="*/ 177001 w 875470"/>
                <a:gd name="connsiteY4" fmla="*/ 754326 h 1248812"/>
                <a:gd name="connsiteX5" fmla="*/ 117529 w 875470"/>
                <a:gd name="connsiteY5" fmla="*/ 709722 h 1248812"/>
                <a:gd name="connsiteX6" fmla="*/ 24 w 875470"/>
                <a:gd name="connsiteY6" fmla="*/ 546654 h 1248812"/>
                <a:gd name="connsiteX7" fmla="*/ 10576 w 875470"/>
                <a:gd name="connsiteY7" fmla="*/ 495815 h 1248812"/>
                <a:gd name="connsiteX8" fmla="*/ 74364 w 875470"/>
                <a:gd name="connsiteY8" fmla="*/ 489101 h 1248812"/>
                <a:gd name="connsiteX9" fmla="*/ 115131 w 875470"/>
                <a:gd name="connsiteY9" fmla="*/ 560083 h 1248812"/>
                <a:gd name="connsiteX10" fmla="*/ 118009 w 875470"/>
                <a:gd name="connsiteY10" fmla="*/ 565839 h 1248812"/>
                <a:gd name="connsiteX11" fmla="*/ 116570 w 875470"/>
                <a:gd name="connsiteY11" fmla="*/ 563920 h 1248812"/>
                <a:gd name="connsiteX12" fmla="*/ 58537 w 875470"/>
                <a:gd name="connsiteY12" fmla="*/ 401812 h 1248812"/>
                <a:gd name="connsiteX13" fmla="*/ 94028 w 875470"/>
                <a:gd name="connsiteY13" fmla="*/ 328431 h 1248812"/>
                <a:gd name="connsiteX14" fmla="*/ 283475 w 875470"/>
                <a:gd name="connsiteY14" fmla="*/ 239223 h 1248812"/>
                <a:gd name="connsiteX15" fmla="*/ 419205 w 875470"/>
                <a:gd name="connsiteY15" fmla="*/ 102055 h 1248812"/>
                <a:gd name="connsiteX16" fmla="*/ 451338 w 875470"/>
                <a:gd name="connsiteY16" fmla="*/ 32991 h 1248812"/>
                <a:gd name="connsiteX17" fmla="*/ 499299 w 875470"/>
                <a:gd name="connsiteY17" fmla="*/ 2296 h 1248812"/>
                <a:gd name="connsiteX18" fmla="*/ 606732 w 875470"/>
                <a:gd name="connsiteY18" fmla="*/ 73278 h 1248812"/>
                <a:gd name="connsiteX19" fmla="*/ 699777 w 875470"/>
                <a:gd name="connsiteY19" fmla="*/ 237305 h 1248812"/>
                <a:gd name="connsiteX20" fmla="*/ 705532 w 875470"/>
                <a:gd name="connsiteY20" fmla="*/ 259367 h 1248812"/>
                <a:gd name="connsiteX21" fmla="*/ 710808 w 875470"/>
                <a:gd name="connsiteY21" fmla="*/ 193181 h 1248812"/>
                <a:gd name="connsiteX22" fmla="*/ 763085 w 875470"/>
                <a:gd name="connsiteY22" fmla="*/ 169680 h 1248812"/>
                <a:gd name="connsiteX23" fmla="*/ 872916 w 875470"/>
                <a:gd name="connsiteY23" fmla="*/ 293899 h 1248812"/>
                <a:gd name="connsiteX24" fmla="*/ 837425 w 875470"/>
                <a:gd name="connsiteY24" fmla="*/ 441619 h 1248812"/>
                <a:gd name="connsiteX25" fmla="*/ 838384 w 875470"/>
                <a:gd name="connsiteY25" fmla="*/ 513081 h 1248812"/>
                <a:gd name="connsiteX26" fmla="*/ 837425 w 875470"/>
                <a:gd name="connsiteY26" fmla="*/ 655046 h 1248812"/>
                <a:gd name="connsiteX27" fmla="*/ 769321 w 875470"/>
                <a:gd name="connsiteY27" fmla="*/ 816196 h 1248812"/>
                <a:gd name="connsiteX28" fmla="*/ 770759 w 875470"/>
                <a:gd name="connsiteY28" fmla="*/ 843054 h 1248812"/>
                <a:gd name="connsiteX29" fmla="*/ 814884 w 875470"/>
                <a:gd name="connsiteY29" fmla="*/ 947129 h 1248812"/>
                <a:gd name="connsiteX30" fmla="*/ 820639 w 875470"/>
                <a:gd name="connsiteY30" fmla="*/ 1024347 h 1248812"/>
                <a:gd name="connsiteX31" fmla="*/ 802414 w 875470"/>
                <a:gd name="connsiteY31" fmla="*/ 1214273 h 1248812"/>
                <a:gd name="connsiteX32" fmla="*/ 765004 w 875470"/>
                <a:gd name="connsiteY32" fmla="*/ 1243529 h 1248812"/>
                <a:gd name="connsiteX33" fmla="*/ 695940 w 875470"/>
                <a:gd name="connsiteY33" fmla="*/ 1193170 h 1248812"/>
                <a:gd name="connsiteX34" fmla="*/ 643183 w 875470"/>
                <a:gd name="connsiteY34" fmla="*/ 1152883 h 1248812"/>
                <a:gd name="connsiteX35" fmla="*/ 569323 w 875470"/>
                <a:gd name="connsiteY35" fmla="*/ 1100605 h 1248812"/>
                <a:gd name="connsiteX36" fmla="*/ 547260 w 875470"/>
                <a:gd name="connsiteY36" fmla="*/ 1064634 h 124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75470" h="1248812">
                  <a:moveTo>
                    <a:pt x="547260" y="1064634"/>
                  </a:moveTo>
                  <a:cubicBezTo>
                    <a:pt x="531433" y="1031061"/>
                    <a:pt x="515127" y="997968"/>
                    <a:pt x="500738" y="963916"/>
                  </a:cubicBezTo>
                  <a:cubicBezTo>
                    <a:pt x="496422" y="953364"/>
                    <a:pt x="491626" y="949048"/>
                    <a:pt x="480595" y="948089"/>
                  </a:cubicBezTo>
                  <a:cubicBezTo>
                    <a:pt x="418245" y="944731"/>
                    <a:pt x="361651" y="924108"/>
                    <a:pt x="310333" y="889576"/>
                  </a:cubicBezTo>
                  <a:cubicBezTo>
                    <a:pt x="257096" y="853605"/>
                    <a:pt x="212492" y="807563"/>
                    <a:pt x="177001" y="754326"/>
                  </a:cubicBezTo>
                  <a:cubicBezTo>
                    <a:pt x="161653" y="730825"/>
                    <a:pt x="143428" y="718355"/>
                    <a:pt x="117529" y="709722"/>
                  </a:cubicBezTo>
                  <a:cubicBezTo>
                    <a:pt x="50863" y="687660"/>
                    <a:pt x="1463" y="616677"/>
                    <a:pt x="24" y="546654"/>
                  </a:cubicBezTo>
                  <a:cubicBezTo>
                    <a:pt x="-455" y="528429"/>
                    <a:pt x="6259" y="512602"/>
                    <a:pt x="10576" y="495815"/>
                  </a:cubicBezTo>
                  <a:cubicBezTo>
                    <a:pt x="28321" y="473274"/>
                    <a:pt x="53261" y="470396"/>
                    <a:pt x="74364" y="489101"/>
                  </a:cubicBezTo>
                  <a:cubicBezTo>
                    <a:pt x="97385" y="509244"/>
                    <a:pt x="109855" y="536103"/>
                    <a:pt x="115131" y="560083"/>
                  </a:cubicBezTo>
                  <a:cubicBezTo>
                    <a:pt x="118009" y="568716"/>
                    <a:pt x="120407" y="564400"/>
                    <a:pt x="118009" y="565839"/>
                  </a:cubicBezTo>
                  <a:cubicBezTo>
                    <a:pt x="117529" y="565839"/>
                    <a:pt x="117049" y="565359"/>
                    <a:pt x="116570" y="563920"/>
                  </a:cubicBezTo>
                  <a:cubicBezTo>
                    <a:pt x="99304" y="509244"/>
                    <a:pt x="82518" y="454089"/>
                    <a:pt x="58537" y="401812"/>
                  </a:cubicBezTo>
                  <a:cubicBezTo>
                    <a:pt x="40312" y="362004"/>
                    <a:pt x="51343" y="339462"/>
                    <a:pt x="94028" y="328431"/>
                  </a:cubicBezTo>
                  <a:cubicBezTo>
                    <a:pt x="163092" y="310686"/>
                    <a:pt x="225921" y="280950"/>
                    <a:pt x="283475" y="239223"/>
                  </a:cubicBezTo>
                  <a:cubicBezTo>
                    <a:pt x="336232" y="201334"/>
                    <a:pt x="382754" y="156251"/>
                    <a:pt x="419205" y="102055"/>
                  </a:cubicBezTo>
                  <a:cubicBezTo>
                    <a:pt x="433593" y="80952"/>
                    <a:pt x="445103" y="57931"/>
                    <a:pt x="451338" y="32991"/>
                  </a:cubicBezTo>
                  <a:cubicBezTo>
                    <a:pt x="459012" y="1336"/>
                    <a:pt x="466686" y="-3939"/>
                    <a:pt x="499299" y="2296"/>
                  </a:cubicBezTo>
                  <a:cubicBezTo>
                    <a:pt x="544862" y="10929"/>
                    <a:pt x="578915" y="37787"/>
                    <a:pt x="606732" y="73278"/>
                  </a:cubicBezTo>
                  <a:cubicBezTo>
                    <a:pt x="646060" y="123158"/>
                    <a:pt x="675796" y="178793"/>
                    <a:pt x="699777" y="237305"/>
                  </a:cubicBezTo>
                  <a:cubicBezTo>
                    <a:pt x="703614" y="246418"/>
                    <a:pt x="705053" y="255530"/>
                    <a:pt x="705532" y="259367"/>
                  </a:cubicBezTo>
                  <a:cubicBezTo>
                    <a:pt x="700736" y="240183"/>
                    <a:pt x="699777" y="216202"/>
                    <a:pt x="710808" y="193181"/>
                  </a:cubicBezTo>
                  <a:cubicBezTo>
                    <a:pt x="721839" y="170159"/>
                    <a:pt x="739105" y="162486"/>
                    <a:pt x="763085" y="169680"/>
                  </a:cubicBezTo>
                  <a:cubicBezTo>
                    <a:pt x="816322" y="182150"/>
                    <a:pt x="865243" y="237785"/>
                    <a:pt x="872916" y="293899"/>
                  </a:cubicBezTo>
                  <a:cubicBezTo>
                    <a:pt x="879631" y="347616"/>
                    <a:pt x="874835" y="397016"/>
                    <a:pt x="837425" y="441619"/>
                  </a:cubicBezTo>
                  <a:cubicBezTo>
                    <a:pt x="821119" y="460804"/>
                    <a:pt x="835027" y="489580"/>
                    <a:pt x="838384" y="513081"/>
                  </a:cubicBezTo>
                  <a:cubicBezTo>
                    <a:pt x="845099" y="560563"/>
                    <a:pt x="844619" y="607085"/>
                    <a:pt x="837425" y="655046"/>
                  </a:cubicBezTo>
                  <a:cubicBezTo>
                    <a:pt x="828792" y="715477"/>
                    <a:pt x="805771" y="768234"/>
                    <a:pt x="769321" y="816196"/>
                  </a:cubicBezTo>
                  <a:cubicBezTo>
                    <a:pt x="763565" y="823869"/>
                    <a:pt x="766443" y="833941"/>
                    <a:pt x="770759" y="843054"/>
                  </a:cubicBezTo>
                  <a:cubicBezTo>
                    <a:pt x="786586" y="877106"/>
                    <a:pt x="803373" y="911159"/>
                    <a:pt x="814884" y="947129"/>
                  </a:cubicBezTo>
                  <a:cubicBezTo>
                    <a:pt x="829751" y="972069"/>
                    <a:pt x="823996" y="998448"/>
                    <a:pt x="820639" y="1024347"/>
                  </a:cubicBezTo>
                  <a:cubicBezTo>
                    <a:pt x="812006" y="1087176"/>
                    <a:pt x="801454" y="1150005"/>
                    <a:pt x="802414" y="1214273"/>
                  </a:cubicBezTo>
                  <a:cubicBezTo>
                    <a:pt x="799056" y="1248805"/>
                    <a:pt x="790903" y="1255040"/>
                    <a:pt x="765004" y="1243529"/>
                  </a:cubicBezTo>
                  <a:cubicBezTo>
                    <a:pt x="741503" y="1227222"/>
                    <a:pt x="721839" y="1206599"/>
                    <a:pt x="695940" y="1193170"/>
                  </a:cubicBezTo>
                  <a:cubicBezTo>
                    <a:pt x="676755" y="1183098"/>
                    <a:pt x="660928" y="1165832"/>
                    <a:pt x="643183" y="1152883"/>
                  </a:cubicBezTo>
                  <a:cubicBezTo>
                    <a:pt x="618723" y="1135137"/>
                    <a:pt x="596181" y="1114993"/>
                    <a:pt x="569323" y="1100605"/>
                  </a:cubicBezTo>
                  <a:cubicBezTo>
                    <a:pt x="555894" y="1094370"/>
                    <a:pt x="552057" y="1079023"/>
                    <a:pt x="547260" y="1064634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AA1B918-197D-4EB1-BB80-41C0ABD6C895}"/>
                </a:ext>
              </a:extLst>
            </p:cNvPr>
            <p:cNvSpPr/>
            <p:nvPr/>
          </p:nvSpPr>
          <p:spPr>
            <a:xfrm>
              <a:off x="4200129" y="1047775"/>
              <a:ext cx="816587" cy="753565"/>
            </a:xfrm>
            <a:custGeom>
              <a:avLst/>
              <a:gdLst>
                <a:gd name="connsiteX0" fmla="*/ 815306 w 816587"/>
                <a:gd name="connsiteY0" fmla="*/ 344457 h 753565"/>
                <a:gd name="connsiteX1" fmla="*/ 762548 w 816587"/>
                <a:gd name="connsiteY1" fmla="*/ 393857 h 753565"/>
                <a:gd name="connsiteX2" fmla="*/ 765906 w 816587"/>
                <a:gd name="connsiteY2" fmla="*/ 453808 h 753565"/>
                <a:gd name="connsiteX3" fmla="*/ 751997 w 816587"/>
                <a:gd name="connsiteY3" fmla="*/ 428389 h 753565"/>
                <a:gd name="connsiteX4" fmla="*/ 626339 w 816587"/>
                <a:gd name="connsiteY4" fmla="*/ 223595 h 753565"/>
                <a:gd name="connsiteX5" fmla="*/ 532815 w 816587"/>
                <a:gd name="connsiteY5" fmla="*/ 180430 h 753565"/>
                <a:gd name="connsiteX6" fmla="*/ 515549 w 816587"/>
                <a:gd name="connsiteY6" fmla="*/ 191461 h 753565"/>
                <a:gd name="connsiteX7" fmla="*/ 382696 w 816587"/>
                <a:gd name="connsiteY7" fmla="*/ 385224 h 753565"/>
                <a:gd name="connsiteX8" fmla="*/ 145289 w 816587"/>
                <a:gd name="connsiteY8" fmla="*/ 508963 h 753565"/>
                <a:gd name="connsiteX9" fmla="*/ 116033 w 816587"/>
                <a:gd name="connsiteY9" fmla="*/ 568915 h 753565"/>
                <a:gd name="connsiteX10" fmla="*/ 175984 w 816587"/>
                <a:gd name="connsiteY10" fmla="*/ 743014 h 753565"/>
                <a:gd name="connsiteX11" fmla="*/ 173106 w 816587"/>
                <a:gd name="connsiteY11" fmla="*/ 753565 h 753565"/>
                <a:gd name="connsiteX12" fmla="*/ 154402 w 816587"/>
                <a:gd name="connsiteY12" fmla="*/ 715196 h 753565"/>
                <a:gd name="connsiteX13" fmla="*/ 131380 w 816587"/>
                <a:gd name="connsiteY13" fmla="*/ 676348 h 753565"/>
                <a:gd name="connsiteX14" fmla="*/ 62796 w 816587"/>
                <a:gd name="connsiteY14" fmla="*/ 669154 h 753565"/>
                <a:gd name="connsiteX15" fmla="*/ 926 w 816587"/>
                <a:gd name="connsiteY15" fmla="*/ 445655 h 753565"/>
                <a:gd name="connsiteX16" fmla="*/ 226823 w 816587"/>
                <a:gd name="connsiteY16" fmla="*/ 58129 h 753565"/>
                <a:gd name="connsiteX17" fmla="*/ 439290 w 816587"/>
                <a:gd name="connsiteY17" fmla="*/ 96 h 753565"/>
                <a:gd name="connsiteX18" fmla="*/ 732333 w 816587"/>
                <a:gd name="connsiteY18" fmla="*/ 161725 h 753565"/>
                <a:gd name="connsiteX19" fmla="*/ 816265 w 816587"/>
                <a:gd name="connsiteY19" fmla="*/ 337742 h 753565"/>
                <a:gd name="connsiteX20" fmla="*/ 815306 w 816587"/>
                <a:gd name="connsiteY20" fmla="*/ 344457 h 753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16587" h="753565">
                  <a:moveTo>
                    <a:pt x="815306" y="344457"/>
                  </a:moveTo>
                  <a:cubicBezTo>
                    <a:pt x="780294" y="346855"/>
                    <a:pt x="766865" y="359325"/>
                    <a:pt x="762548" y="393857"/>
                  </a:cubicBezTo>
                  <a:cubicBezTo>
                    <a:pt x="760150" y="413041"/>
                    <a:pt x="762069" y="432226"/>
                    <a:pt x="765906" y="453808"/>
                  </a:cubicBezTo>
                  <a:cubicBezTo>
                    <a:pt x="756793" y="445655"/>
                    <a:pt x="755354" y="436542"/>
                    <a:pt x="751997" y="428389"/>
                  </a:cubicBezTo>
                  <a:cubicBezTo>
                    <a:pt x="720343" y="354049"/>
                    <a:pt x="686290" y="280669"/>
                    <a:pt x="626339" y="223595"/>
                  </a:cubicBezTo>
                  <a:cubicBezTo>
                    <a:pt x="600440" y="198655"/>
                    <a:pt x="570224" y="181869"/>
                    <a:pt x="532815" y="180430"/>
                  </a:cubicBezTo>
                  <a:cubicBezTo>
                    <a:pt x="524182" y="180430"/>
                    <a:pt x="517467" y="180430"/>
                    <a:pt x="515549" y="191461"/>
                  </a:cubicBezTo>
                  <a:cubicBezTo>
                    <a:pt x="498283" y="274434"/>
                    <a:pt x="444087" y="332467"/>
                    <a:pt x="382696" y="385224"/>
                  </a:cubicBezTo>
                  <a:cubicBezTo>
                    <a:pt x="313632" y="445175"/>
                    <a:pt x="235456" y="488340"/>
                    <a:pt x="145289" y="508963"/>
                  </a:cubicBezTo>
                  <a:cubicBezTo>
                    <a:pt x="109798" y="517117"/>
                    <a:pt x="100685" y="535822"/>
                    <a:pt x="116033" y="568915"/>
                  </a:cubicBezTo>
                  <a:cubicBezTo>
                    <a:pt x="141932" y="625029"/>
                    <a:pt x="161596" y="683062"/>
                    <a:pt x="175984" y="743014"/>
                  </a:cubicBezTo>
                  <a:cubicBezTo>
                    <a:pt x="176464" y="745891"/>
                    <a:pt x="176464" y="749249"/>
                    <a:pt x="173106" y="753565"/>
                  </a:cubicBezTo>
                  <a:cubicBezTo>
                    <a:pt x="166871" y="740616"/>
                    <a:pt x="161116" y="727666"/>
                    <a:pt x="154402" y="715196"/>
                  </a:cubicBezTo>
                  <a:cubicBezTo>
                    <a:pt x="147207" y="701767"/>
                    <a:pt x="140493" y="688338"/>
                    <a:pt x="131380" y="676348"/>
                  </a:cubicBezTo>
                  <a:cubicBezTo>
                    <a:pt x="112196" y="651408"/>
                    <a:pt x="102124" y="650928"/>
                    <a:pt x="62796" y="669154"/>
                  </a:cubicBezTo>
                  <a:cubicBezTo>
                    <a:pt x="28264" y="598171"/>
                    <a:pt x="6202" y="525270"/>
                    <a:pt x="926" y="445655"/>
                  </a:cubicBezTo>
                  <a:cubicBezTo>
                    <a:pt x="-10105" y="282107"/>
                    <a:pt x="78143" y="127673"/>
                    <a:pt x="226823" y="58129"/>
                  </a:cubicBezTo>
                  <a:cubicBezTo>
                    <a:pt x="294448" y="26954"/>
                    <a:pt x="363512" y="2015"/>
                    <a:pt x="439290" y="96"/>
                  </a:cubicBezTo>
                  <a:cubicBezTo>
                    <a:pt x="568306" y="-2781"/>
                    <a:pt x="661830" y="59088"/>
                    <a:pt x="732333" y="161725"/>
                  </a:cubicBezTo>
                  <a:cubicBezTo>
                    <a:pt x="769263" y="215921"/>
                    <a:pt x="795162" y="275873"/>
                    <a:pt x="816265" y="337742"/>
                  </a:cubicBezTo>
                  <a:cubicBezTo>
                    <a:pt x="817224" y="339661"/>
                    <a:pt x="815785" y="342538"/>
                    <a:pt x="815306" y="344457"/>
                  </a:cubicBezTo>
                  <a:close/>
                </a:path>
              </a:pathLst>
            </a:custGeom>
            <a:solidFill>
              <a:srgbClr val="262421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7C8822F-F1CD-4A63-8EE6-7C0DEE6CEEB1}"/>
                </a:ext>
              </a:extLst>
            </p:cNvPr>
            <p:cNvSpPr/>
            <p:nvPr/>
          </p:nvSpPr>
          <p:spPr>
            <a:xfrm>
              <a:off x="4726694" y="2286226"/>
              <a:ext cx="292098" cy="337646"/>
            </a:xfrm>
            <a:custGeom>
              <a:avLst/>
              <a:gdLst>
                <a:gd name="connsiteX0" fmla="*/ 88263 w 292098"/>
                <a:gd name="connsiteY0" fmla="*/ 337646 h 337646"/>
                <a:gd name="connsiteX1" fmla="*/ 3852 w 292098"/>
                <a:gd name="connsiteY1" fmla="*/ 97361 h 337646"/>
                <a:gd name="connsiteX2" fmla="*/ 2413 w 292098"/>
                <a:gd name="connsiteY2" fmla="*/ 71942 h 337646"/>
                <a:gd name="connsiteX3" fmla="*/ 59966 w 292098"/>
                <a:gd name="connsiteY3" fmla="*/ 21103 h 337646"/>
                <a:gd name="connsiteX4" fmla="*/ 71956 w 292098"/>
                <a:gd name="connsiteY4" fmla="*/ 0 h 337646"/>
                <a:gd name="connsiteX5" fmla="*/ 207686 w 292098"/>
                <a:gd name="connsiteY5" fmla="*/ 106953 h 337646"/>
                <a:gd name="connsiteX6" fmla="*/ 292098 w 292098"/>
                <a:gd name="connsiteY6" fmla="*/ 172660 h 337646"/>
                <a:gd name="connsiteX7" fmla="*/ 239820 w 292098"/>
                <a:gd name="connsiteY7" fmla="*/ 164986 h 337646"/>
                <a:gd name="connsiteX8" fmla="*/ 196655 w 292098"/>
                <a:gd name="connsiteY8" fmla="*/ 150598 h 337646"/>
                <a:gd name="connsiteX9" fmla="*/ 168838 w 292098"/>
                <a:gd name="connsiteY9" fmla="*/ 164986 h 337646"/>
                <a:gd name="connsiteX10" fmla="*/ 88263 w 292098"/>
                <a:gd name="connsiteY10" fmla="*/ 337646 h 33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98" h="337646">
                  <a:moveTo>
                    <a:pt x="88263" y="337646"/>
                  </a:moveTo>
                  <a:cubicBezTo>
                    <a:pt x="82028" y="320860"/>
                    <a:pt x="22557" y="151557"/>
                    <a:pt x="3852" y="97361"/>
                  </a:cubicBezTo>
                  <a:cubicBezTo>
                    <a:pt x="974" y="89208"/>
                    <a:pt x="-2383" y="81054"/>
                    <a:pt x="2413" y="71942"/>
                  </a:cubicBezTo>
                  <a:cubicBezTo>
                    <a:pt x="17281" y="49880"/>
                    <a:pt x="40302" y="37410"/>
                    <a:pt x="59966" y="21103"/>
                  </a:cubicBezTo>
                  <a:cubicBezTo>
                    <a:pt x="67160" y="14868"/>
                    <a:pt x="72436" y="9592"/>
                    <a:pt x="71956" y="0"/>
                  </a:cubicBezTo>
                  <a:cubicBezTo>
                    <a:pt x="110325" y="45083"/>
                    <a:pt x="163562" y="70023"/>
                    <a:pt x="207686" y="106953"/>
                  </a:cubicBezTo>
                  <a:cubicBezTo>
                    <a:pt x="235024" y="129974"/>
                    <a:pt x="268597" y="145322"/>
                    <a:pt x="292098" y="172660"/>
                  </a:cubicBezTo>
                  <a:cubicBezTo>
                    <a:pt x="272914" y="182732"/>
                    <a:pt x="256607" y="170262"/>
                    <a:pt x="239820" y="164986"/>
                  </a:cubicBezTo>
                  <a:cubicBezTo>
                    <a:pt x="225432" y="160670"/>
                    <a:pt x="211523" y="154914"/>
                    <a:pt x="196655" y="150598"/>
                  </a:cubicBezTo>
                  <a:cubicBezTo>
                    <a:pt x="182267" y="146281"/>
                    <a:pt x="173634" y="151077"/>
                    <a:pt x="168838" y="164986"/>
                  </a:cubicBezTo>
                  <a:cubicBezTo>
                    <a:pt x="165001" y="177936"/>
                    <a:pt x="94018" y="326615"/>
                    <a:pt x="88263" y="33764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D94FDD-821A-4843-8F55-B3BB99795A6D}"/>
                </a:ext>
              </a:extLst>
            </p:cNvPr>
            <p:cNvSpPr/>
            <p:nvPr/>
          </p:nvSpPr>
          <p:spPr>
            <a:xfrm>
              <a:off x="5048048" y="2162752"/>
              <a:ext cx="251318" cy="277982"/>
            </a:xfrm>
            <a:custGeom>
              <a:avLst/>
              <a:gdLst>
                <a:gd name="connsiteX0" fmla="*/ 235009 w 251318"/>
                <a:gd name="connsiteY0" fmla="*/ 204529 h 277982"/>
                <a:gd name="connsiteX1" fmla="*/ 249877 w 251318"/>
                <a:gd name="connsiteY1" fmla="*/ 231387 h 277982"/>
                <a:gd name="connsiteX2" fmla="*/ 239806 w 251318"/>
                <a:gd name="connsiteY2" fmla="*/ 238581 h 277982"/>
                <a:gd name="connsiteX3" fmla="*/ 117984 w 251318"/>
                <a:gd name="connsiteY3" fmla="*/ 202131 h 277982"/>
                <a:gd name="connsiteX4" fmla="*/ 70982 w 251318"/>
                <a:gd name="connsiteY4" fmla="*/ 186783 h 277982"/>
                <a:gd name="connsiteX5" fmla="*/ 42206 w 251318"/>
                <a:gd name="connsiteY5" fmla="*/ 199732 h 277982"/>
                <a:gd name="connsiteX6" fmla="*/ 15348 w 251318"/>
                <a:gd name="connsiteY6" fmla="*/ 263041 h 277982"/>
                <a:gd name="connsiteX7" fmla="*/ 0 w 251318"/>
                <a:gd name="connsiteY7" fmla="*/ 277909 h 277982"/>
                <a:gd name="connsiteX8" fmla="*/ 19664 w 251318"/>
                <a:gd name="connsiteY8" fmla="*/ 7888 h 277982"/>
                <a:gd name="connsiteX9" fmla="*/ 113668 w 251318"/>
                <a:gd name="connsiteY9" fmla="*/ 214 h 277982"/>
                <a:gd name="connsiteX10" fmla="*/ 134771 w 251318"/>
                <a:gd name="connsiteY10" fmla="*/ 25154 h 277982"/>
                <a:gd name="connsiteX11" fmla="*/ 212947 w 251318"/>
                <a:gd name="connsiteY11" fmla="*/ 158486 h 277982"/>
                <a:gd name="connsiteX12" fmla="*/ 235009 w 251318"/>
                <a:gd name="connsiteY12" fmla="*/ 204529 h 27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318" h="277982">
                  <a:moveTo>
                    <a:pt x="235009" y="204529"/>
                  </a:moveTo>
                  <a:cubicBezTo>
                    <a:pt x="240285" y="213162"/>
                    <a:pt x="246040" y="221795"/>
                    <a:pt x="249877" y="231387"/>
                  </a:cubicBezTo>
                  <a:cubicBezTo>
                    <a:pt x="255153" y="243857"/>
                    <a:pt x="244602" y="237622"/>
                    <a:pt x="239806" y="238581"/>
                  </a:cubicBezTo>
                  <a:cubicBezTo>
                    <a:pt x="196641" y="234744"/>
                    <a:pt x="157792" y="216999"/>
                    <a:pt x="117984" y="202131"/>
                  </a:cubicBezTo>
                  <a:cubicBezTo>
                    <a:pt x="102157" y="197334"/>
                    <a:pt x="85850" y="193977"/>
                    <a:pt x="70982" y="186783"/>
                  </a:cubicBezTo>
                  <a:cubicBezTo>
                    <a:pt x="56594" y="179589"/>
                    <a:pt x="47002" y="183426"/>
                    <a:pt x="42206" y="199732"/>
                  </a:cubicBezTo>
                  <a:cubicBezTo>
                    <a:pt x="35491" y="221795"/>
                    <a:pt x="22062" y="240979"/>
                    <a:pt x="15348" y="263041"/>
                  </a:cubicBezTo>
                  <a:cubicBezTo>
                    <a:pt x="12950" y="270235"/>
                    <a:pt x="11031" y="278868"/>
                    <a:pt x="0" y="277909"/>
                  </a:cubicBezTo>
                  <a:cubicBezTo>
                    <a:pt x="0" y="251051"/>
                    <a:pt x="18705" y="33787"/>
                    <a:pt x="19664" y="7888"/>
                  </a:cubicBezTo>
                  <a:cubicBezTo>
                    <a:pt x="51798" y="16521"/>
                    <a:pt x="82013" y="-2184"/>
                    <a:pt x="113668" y="214"/>
                  </a:cubicBezTo>
                  <a:cubicBezTo>
                    <a:pt x="124219" y="5490"/>
                    <a:pt x="129495" y="15562"/>
                    <a:pt x="134771" y="25154"/>
                  </a:cubicBezTo>
                  <a:cubicBezTo>
                    <a:pt x="159231" y="70717"/>
                    <a:pt x="186089" y="114362"/>
                    <a:pt x="212947" y="158486"/>
                  </a:cubicBezTo>
                  <a:cubicBezTo>
                    <a:pt x="222540" y="172395"/>
                    <a:pt x="230693" y="187263"/>
                    <a:pt x="235009" y="2045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01BC69FB-3C0B-4747-9DA2-5D2BE13E52DF}"/>
                </a:ext>
              </a:extLst>
            </p:cNvPr>
            <p:cNvSpPr/>
            <p:nvPr/>
          </p:nvSpPr>
          <p:spPr>
            <a:xfrm>
              <a:off x="4875388" y="2336161"/>
              <a:ext cx="321343" cy="270924"/>
            </a:xfrm>
            <a:custGeom>
              <a:avLst/>
              <a:gdLst>
                <a:gd name="connsiteX0" fmla="*/ 172660 w 321343"/>
                <a:gd name="connsiteY0" fmla="*/ 104020 h 270924"/>
                <a:gd name="connsiteX1" fmla="*/ 210070 w 321343"/>
                <a:gd name="connsiteY1" fmla="*/ 17211 h 270924"/>
                <a:gd name="connsiteX2" fmla="*/ 237407 w 321343"/>
                <a:gd name="connsiteY2" fmla="*/ 2822 h 270924"/>
                <a:gd name="connsiteX3" fmla="*/ 292563 w 321343"/>
                <a:gd name="connsiteY3" fmla="*/ 22007 h 270924"/>
                <a:gd name="connsiteX4" fmla="*/ 321339 w 321343"/>
                <a:gd name="connsiteY4" fmla="*/ 175482 h 270924"/>
                <a:gd name="connsiteX5" fmla="*/ 126138 w 321343"/>
                <a:gd name="connsiteY5" fmla="*/ 261812 h 270924"/>
                <a:gd name="connsiteX6" fmla="*/ 101198 w 321343"/>
                <a:gd name="connsiteY6" fmla="*/ 270925 h 270924"/>
                <a:gd name="connsiteX7" fmla="*/ 23501 w 321343"/>
                <a:gd name="connsiteY7" fmla="*/ 188911 h 270924"/>
                <a:gd name="connsiteX8" fmla="*/ 0 w 321343"/>
                <a:gd name="connsiteY8" fmla="*/ 151981 h 270924"/>
                <a:gd name="connsiteX9" fmla="*/ 6235 w 321343"/>
                <a:gd name="connsiteY9" fmla="*/ 134236 h 270924"/>
                <a:gd name="connsiteX10" fmla="*/ 82493 w 321343"/>
                <a:gd name="connsiteY10" fmla="*/ 104979 h 270924"/>
                <a:gd name="connsiteX11" fmla="*/ 143883 w 321343"/>
                <a:gd name="connsiteY11" fmla="*/ 123684 h 270924"/>
                <a:gd name="connsiteX12" fmla="*/ 172660 w 321343"/>
                <a:gd name="connsiteY12" fmla="*/ 104020 h 270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343" h="270924">
                  <a:moveTo>
                    <a:pt x="172660" y="104020"/>
                  </a:moveTo>
                  <a:cubicBezTo>
                    <a:pt x="185130" y="75243"/>
                    <a:pt x="198559" y="46467"/>
                    <a:pt x="210070" y="17211"/>
                  </a:cubicBezTo>
                  <a:cubicBezTo>
                    <a:pt x="215825" y="2822"/>
                    <a:pt x="220621" y="-4372"/>
                    <a:pt x="237407" y="2822"/>
                  </a:cubicBezTo>
                  <a:cubicBezTo>
                    <a:pt x="255153" y="10496"/>
                    <a:pt x="274338" y="15772"/>
                    <a:pt x="292563" y="22007"/>
                  </a:cubicBezTo>
                  <a:cubicBezTo>
                    <a:pt x="299277" y="67570"/>
                    <a:pt x="315105" y="129919"/>
                    <a:pt x="321339" y="175482"/>
                  </a:cubicBezTo>
                  <a:cubicBezTo>
                    <a:pt x="322299" y="183156"/>
                    <a:pt x="173139" y="237832"/>
                    <a:pt x="126138" y="261812"/>
                  </a:cubicBezTo>
                  <a:cubicBezTo>
                    <a:pt x="117984" y="266129"/>
                    <a:pt x="109351" y="267568"/>
                    <a:pt x="101198" y="270925"/>
                  </a:cubicBezTo>
                  <a:cubicBezTo>
                    <a:pt x="69064" y="249342"/>
                    <a:pt x="48920" y="216729"/>
                    <a:pt x="23501" y="188911"/>
                  </a:cubicBezTo>
                  <a:cubicBezTo>
                    <a:pt x="13909" y="178360"/>
                    <a:pt x="0" y="169247"/>
                    <a:pt x="0" y="151981"/>
                  </a:cubicBezTo>
                  <a:cubicBezTo>
                    <a:pt x="1919" y="146226"/>
                    <a:pt x="4317" y="139991"/>
                    <a:pt x="6235" y="134236"/>
                  </a:cubicBezTo>
                  <a:cubicBezTo>
                    <a:pt x="25899" y="76682"/>
                    <a:pt x="16307" y="83877"/>
                    <a:pt x="82493" y="104979"/>
                  </a:cubicBezTo>
                  <a:cubicBezTo>
                    <a:pt x="102637" y="111694"/>
                    <a:pt x="122780" y="118888"/>
                    <a:pt x="143883" y="123684"/>
                  </a:cubicBezTo>
                  <a:cubicBezTo>
                    <a:pt x="165945" y="136154"/>
                    <a:pt x="167384" y="135195"/>
                    <a:pt x="172660" y="10402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4" name="Graphic 81">
              <a:extLst>
                <a:ext uri="{FF2B5EF4-FFF2-40B4-BE49-F238E27FC236}">
                  <a16:creationId xmlns:a16="http://schemas.microsoft.com/office/drawing/2014/main" id="{5D098C22-BD9C-41DE-AC34-3E00A692D954}"/>
                </a:ext>
              </a:extLst>
            </p:cNvPr>
            <p:cNvGrpSpPr/>
            <p:nvPr/>
          </p:nvGrpSpPr>
          <p:grpSpPr>
            <a:xfrm>
              <a:off x="4459237" y="2148217"/>
              <a:ext cx="1295758" cy="759593"/>
              <a:chOff x="6513334" y="1100346"/>
              <a:chExt cx="1295758" cy="759593"/>
            </a:xfrm>
            <a:solidFill>
              <a:srgbClr val="1B4760"/>
            </a:solidFill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1BEED036-AD1F-49F6-8F64-1E686860ADC9}"/>
                  </a:ext>
                </a:extLst>
              </p:cNvPr>
              <p:cNvSpPr/>
              <p:nvPr/>
            </p:nvSpPr>
            <p:spPr>
              <a:xfrm>
                <a:off x="7216292" y="1100346"/>
                <a:ext cx="592799" cy="368702"/>
              </a:xfrm>
              <a:custGeom>
                <a:avLst/>
                <a:gdLst>
                  <a:gd name="connsiteX0" fmla="*/ 463304 w 592799"/>
                  <a:gd name="connsiteY0" fmla="*/ 64629 h 368702"/>
                  <a:gd name="connsiteX1" fmla="*/ 318941 w 592799"/>
                  <a:gd name="connsiteY1" fmla="*/ 3239 h 368702"/>
                  <a:gd name="connsiteX2" fmla="*/ 318941 w 592799"/>
                  <a:gd name="connsiteY2" fmla="*/ 3239 h 368702"/>
                  <a:gd name="connsiteX3" fmla="*/ 0 w 592799"/>
                  <a:gd name="connsiteY3" fmla="*/ 14270 h 368702"/>
                  <a:gd name="connsiteX4" fmla="*/ 132852 w 592799"/>
                  <a:gd name="connsiteY4" fmla="*/ 252637 h 368702"/>
                  <a:gd name="connsiteX5" fmla="*/ 6235 w 592799"/>
                  <a:gd name="connsiteY5" fmla="*/ 209951 h 368702"/>
                  <a:gd name="connsiteX6" fmla="*/ 19184 w 592799"/>
                  <a:gd name="connsiteY6" fmla="*/ 368702 h 368702"/>
                  <a:gd name="connsiteX7" fmla="*/ 208151 w 592799"/>
                  <a:gd name="connsiteY7" fmla="*/ 306353 h 368702"/>
                  <a:gd name="connsiteX8" fmla="*/ 208151 w 592799"/>
                  <a:gd name="connsiteY8" fmla="*/ 306353 h 368702"/>
                  <a:gd name="connsiteX9" fmla="*/ 384169 w 592799"/>
                  <a:gd name="connsiteY9" fmla="*/ 262708 h 368702"/>
                  <a:gd name="connsiteX10" fmla="*/ 592799 w 592799"/>
                  <a:gd name="connsiteY10" fmla="*/ 223380 h 368702"/>
                  <a:gd name="connsiteX11" fmla="*/ 463304 w 592799"/>
                  <a:gd name="connsiteY11" fmla="*/ 64629 h 36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92799" h="368702">
                    <a:moveTo>
                      <a:pt x="463304" y="64629"/>
                    </a:moveTo>
                    <a:cubicBezTo>
                      <a:pt x="424456" y="20984"/>
                      <a:pt x="374576" y="6116"/>
                      <a:pt x="318941" y="3239"/>
                    </a:cubicBezTo>
                    <a:cubicBezTo>
                      <a:pt x="318941" y="3239"/>
                      <a:pt x="318941" y="3239"/>
                      <a:pt x="318941" y="3239"/>
                    </a:cubicBezTo>
                    <a:cubicBezTo>
                      <a:pt x="311268" y="-3955"/>
                      <a:pt x="35971" y="1320"/>
                      <a:pt x="0" y="14270"/>
                    </a:cubicBezTo>
                    <a:cubicBezTo>
                      <a:pt x="35491" y="81895"/>
                      <a:pt x="126138" y="240646"/>
                      <a:pt x="132852" y="252637"/>
                    </a:cubicBezTo>
                    <a:cubicBezTo>
                      <a:pt x="129975" y="247361"/>
                      <a:pt x="42686" y="222901"/>
                      <a:pt x="6235" y="209951"/>
                    </a:cubicBezTo>
                    <a:cubicBezTo>
                      <a:pt x="-4796" y="222901"/>
                      <a:pt x="13909" y="329374"/>
                      <a:pt x="19184" y="368702"/>
                    </a:cubicBezTo>
                    <a:cubicBezTo>
                      <a:pt x="82014" y="348079"/>
                      <a:pt x="144843" y="326976"/>
                      <a:pt x="208151" y="306353"/>
                    </a:cubicBezTo>
                    <a:cubicBezTo>
                      <a:pt x="208151" y="306353"/>
                      <a:pt x="208151" y="306353"/>
                      <a:pt x="208151" y="306353"/>
                    </a:cubicBezTo>
                    <a:cubicBezTo>
                      <a:pt x="266664" y="291965"/>
                      <a:pt x="325656" y="277576"/>
                      <a:pt x="384169" y="262708"/>
                    </a:cubicBezTo>
                    <a:cubicBezTo>
                      <a:pt x="453232" y="245442"/>
                      <a:pt x="523735" y="237769"/>
                      <a:pt x="592799" y="223380"/>
                    </a:cubicBezTo>
                    <a:cubicBezTo>
                      <a:pt x="553951" y="166307"/>
                      <a:pt x="508867" y="115468"/>
                      <a:pt x="463304" y="646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47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7AF1BE1C-E9B0-4782-BB31-A33ACDF0EC6C}"/>
                  </a:ext>
                </a:extLst>
              </p:cNvPr>
              <p:cNvSpPr/>
              <p:nvPr/>
            </p:nvSpPr>
            <p:spPr>
              <a:xfrm>
                <a:off x="6513334" y="1308761"/>
                <a:ext cx="517349" cy="551177"/>
              </a:xfrm>
              <a:custGeom>
                <a:avLst/>
                <a:gdLst>
                  <a:gd name="connsiteX0" fmla="*/ 416151 w 517349"/>
                  <a:gd name="connsiteY0" fmla="*/ 131030 h 551177"/>
                  <a:gd name="connsiteX1" fmla="*/ 352363 w 517349"/>
                  <a:gd name="connsiteY1" fmla="*/ 237504 h 551177"/>
                  <a:gd name="connsiteX2" fmla="*/ 270349 w 517349"/>
                  <a:gd name="connsiteY2" fmla="*/ 1535 h 551177"/>
                  <a:gd name="connsiteX3" fmla="*/ 266033 w 517349"/>
                  <a:gd name="connsiteY3" fmla="*/ 97 h 551177"/>
                  <a:gd name="connsiteX4" fmla="*/ 138936 w 517349"/>
                  <a:gd name="connsiteY4" fmla="*/ 121438 h 551177"/>
                  <a:gd name="connsiteX5" fmla="*/ 138936 w 517349"/>
                  <a:gd name="connsiteY5" fmla="*/ 121438 h 551177"/>
                  <a:gd name="connsiteX6" fmla="*/ 27187 w 517349"/>
                  <a:gd name="connsiteY6" fmla="*/ 260525 h 551177"/>
                  <a:gd name="connsiteX7" fmla="*/ 2247 w 517349"/>
                  <a:gd name="connsiteY7" fmla="*/ 365081 h 551177"/>
                  <a:gd name="connsiteX8" fmla="*/ 34381 w 517349"/>
                  <a:gd name="connsiteY8" fmla="*/ 551170 h 551177"/>
                  <a:gd name="connsiteX9" fmla="*/ 210878 w 517349"/>
                  <a:gd name="connsiteY9" fmla="*/ 426471 h 551177"/>
                  <a:gd name="connsiteX10" fmla="*/ 393130 w 517349"/>
                  <a:gd name="connsiteY10" fmla="*/ 313762 h 551177"/>
                  <a:gd name="connsiteX11" fmla="*/ 393130 w 517349"/>
                  <a:gd name="connsiteY11" fmla="*/ 313762 h 551177"/>
                  <a:gd name="connsiteX12" fmla="*/ 517349 w 517349"/>
                  <a:gd name="connsiteY12" fmla="*/ 250454 h 551177"/>
                  <a:gd name="connsiteX13" fmla="*/ 416151 w 517349"/>
                  <a:gd name="connsiteY13" fmla="*/ 131030 h 551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7349" h="551177">
                    <a:moveTo>
                      <a:pt x="416151" y="131030"/>
                    </a:moveTo>
                    <a:cubicBezTo>
                      <a:pt x="397446" y="165083"/>
                      <a:pt x="356200" y="255250"/>
                      <a:pt x="352363" y="237504"/>
                    </a:cubicBezTo>
                    <a:cubicBezTo>
                      <a:pt x="350445" y="229830"/>
                      <a:pt x="295289" y="71559"/>
                      <a:pt x="270349" y="1535"/>
                    </a:cubicBezTo>
                    <a:cubicBezTo>
                      <a:pt x="268911" y="1056"/>
                      <a:pt x="266513" y="-383"/>
                      <a:pt x="266033" y="97"/>
                    </a:cubicBezTo>
                    <a:cubicBezTo>
                      <a:pt x="222388" y="39425"/>
                      <a:pt x="138936" y="121438"/>
                      <a:pt x="138936" y="121438"/>
                    </a:cubicBezTo>
                    <a:lnTo>
                      <a:pt x="138936" y="121438"/>
                    </a:lnTo>
                    <a:cubicBezTo>
                      <a:pt x="95292" y="162685"/>
                      <a:pt x="56923" y="208248"/>
                      <a:pt x="27187" y="260525"/>
                    </a:cubicBezTo>
                    <a:cubicBezTo>
                      <a:pt x="9441" y="292180"/>
                      <a:pt x="-5906" y="324793"/>
                      <a:pt x="2247" y="365081"/>
                    </a:cubicBezTo>
                    <a:cubicBezTo>
                      <a:pt x="15196" y="426471"/>
                      <a:pt x="23830" y="488820"/>
                      <a:pt x="34381" y="551170"/>
                    </a:cubicBezTo>
                    <a:cubicBezTo>
                      <a:pt x="40136" y="552129"/>
                      <a:pt x="154763" y="464360"/>
                      <a:pt x="210878" y="426471"/>
                    </a:cubicBezTo>
                    <a:cubicBezTo>
                      <a:pt x="270349" y="386183"/>
                      <a:pt x="332699" y="351652"/>
                      <a:pt x="393130" y="313762"/>
                    </a:cubicBezTo>
                    <a:cubicBezTo>
                      <a:pt x="393130" y="313762"/>
                      <a:pt x="393130" y="313762"/>
                      <a:pt x="393130" y="313762"/>
                    </a:cubicBezTo>
                    <a:cubicBezTo>
                      <a:pt x="434376" y="292659"/>
                      <a:pt x="475623" y="271556"/>
                      <a:pt x="517349" y="250454"/>
                    </a:cubicBezTo>
                    <a:cubicBezTo>
                      <a:pt x="486174" y="208248"/>
                      <a:pt x="449724" y="170838"/>
                      <a:pt x="416151" y="1310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47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8B3386F3-B952-4C77-B90C-665736ECD3C9}"/>
              </a:ext>
            </a:extLst>
          </p:cNvPr>
          <p:cNvGrpSpPr/>
          <p:nvPr/>
        </p:nvGrpSpPr>
        <p:grpSpPr>
          <a:xfrm rot="20234180">
            <a:off x="3464137" y="1334151"/>
            <a:ext cx="1579169" cy="1635670"/>
            <a:chOff x="6563619" y="1067070"/>
            <a:chExt cx="1784092" cy="1847925"/>
          </a:xfrm>
        </p:grpSpPr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91CA2470-665B-49D8-9C91-9B62DF697B3C}"/>
                </a:ext>
              </a:extLst>
            </p:cNvPr>
            <p:cNvSpPr/>
            <p:nvPr/>
          </p:nvSpPr>
          <p:spPr>
            <a:xfrm>
              <a:off x="6722504" y="1067070"/>
              <a:ext cx="1625207" cy="1083905"/>
            </a:xfrm>
            <a:custGeom>
              <a:avLst/>
              <a:gdLst>
                <a:gd name="connsiteX0" fmla="*/ 1433423 w 1625207"/>
                <a:gd name="connsiteY0" fmla="*/ 1036904 h 1083905"/>
                <a:gd name="connsiteX1" fmla="*/ 1366278 w 1625207"/>
                <a:gd name="connsiteY1" fmla="*/ 941461 h 1083905"/>
                <a:gd name="connsiteX2" fmla="*/ 1389779 w 1625207"/>
                <a:gd name="connsiteY2" fmla="*/ 782710 h 1083905"/>
                <a:gd name="connsiteX3" fmla="*/ 1412320 w 1625207"/>
                <a:gd name="connsiteY3" fmla="*/ 671440 h 1083905"/>
                <a:gd name="connsiteX4" fmla="*/ 1388340 w 1625207"/>
                <a:gd name="connsiteY4" fmla="*/ 624918 h 1083905"/>
                <a:gd name="connsiteX5" fmla="*/ 1345654 w 1625207"/>
                <a:gd name="connsiteY5" fmla="*/ 645062 h 1083905"/>
                <a:gd name="connsiteX6" fmla="*/ 1045418 w 1625207"/>
                <a:gd name="connsiteY6" fmla="*/ 1045537 h 1083905"/>
                <a:gd name="connsiteX7" fmla="*/ 923117 w 1625207"/>
                <a:gd name="connsiteY7" fmla="*/ 1083906 h 1083905"/>
                <a:gd name="connsiteX8" fmla="*/ 936546 w 1625207"/>
                <a:gd name="connsiteY8" fmla="*/ 1060884 h 1083905"/>
                <a:gd name="connsiteX9" fmla="*/ 1024795 w 1625207"/>
                <a:gd name="connsiteY9" fmla="*/ 973595 h 1083905"/>
                <a:gd name="connsiteX10" fmla="*/ 1060766 w 1625207"/>
                <a:gd name="connsiteY10" fmla="*/ 952013 h 1083905"/>
                <a:gd name="connsiteX11" fmla="*/ 1184025 w 1625207"/>
                <a:gd name="connsiteY11" fmla="*/ 773597 h 1083905"/>
                <a:gd name="connsiteX12" fmla="*/ 1133666 w 1625207"/>
                <a:gd name="connsiteY12" fmla="*/ 703095 h 1083905"/>
                <a:gd name="connsiteX13" fmla="*/ 1105849 w 1625207"/>
                <a:gd name="connsiteY13" fmla="*/ 689186 h 1083905"/>
                <a:gd name="connsiteX14" fmla="*/ 1084746 w 1625207"/>
                <a:gd name="connsiteY14" fmla="*/ 659450 h 1083905"/>
                <a:gd name="connsiteX15" fmla="*/ 1072756 w 1625207"/>
                <a:gd name="connsiteY15" fmla="*/ 561130 h 1083905"/>
                <a:gd name="connsiteX16" fmla="*/ 1046857 w 1625207"/>
                <a:gd name="connsiteY16" fmla="*/ 604295 h 1083905"/>
                <a:gd name="connsiteX17" fmla="*/ 1009447 w 1625207"/>
                <a:gd name="connsiteY17" fmla="*/ 616765 h 1083905"/>
                <a:gd name="connsiteX18" fmla="*/ 936067 w 1625207"/>
                <a:gd name="connsiteY18" fmla="*/ 587029 h 1083905"/>
                <a:gd name="connsiteX19" fmla="*/ 915443 w 1625207"/>
                <a:gd name="connsiteY19" fmla="*/ 552976 h 1083905"/>
                <a:gd name="connsiteX20" fmla="*/ 924556 w 1625207"/>
                <a:gd name="connsiteY20" fmla="*/ 485831 h 1083905"/>
                <a:gd name="connsiteX21" fmla="*/ 899616 w 1625207"/>
                <a:gd name="connsiteY21" fmla="*/ 548180 h 1083905"/>
                <a:gd name="connsiteX22" fmla="*/ 866523 w 1625207"/>
                <a:gd name="connsiteY22" fmla="*/ 562089 h 1083905"/>
                <a:gd name="connsiteX23" fmla="*/ 815204 w 1625207"/>
                <a:gd name="connsiteY23" fmla="*/ 542425 h 1083905"/>
                <a:gd name="connsiteX24" fmla="*/ 799378 w 1625207"/>
                <a:gd name="connsiteY24" fmla="*/ 504056 h 1083905"/>
                <a:gd name="connsiteX25" fmla="*/ 827195 w 1625207"/>
                <a:gd name="connsiteY25" fmla="*/ 439788 h 1083905"/>
                <a:gd name="connsiteX26" fmla="*/ 774917 w 1625207"/>
                <a:gd name="connsiteY26" fmla="*/ 505495 h 1083905"/>
                <a:gd name="connsiteX27" fmla="*/ 736548 w 1625207"/>
                <a:gd name="connsiteY27" fmla="*/ 516526 h 1083905"/>
                <a:gd name="connsiteX28" fmla="*/ 704894 w 1625207"/>
                <a:gd name="connsiteY28" fmla="*/ 448901 h 1083905"/>
                <a:gd name="connsiteX29" fmla="*/ 712568 w 1625207"/>
                <a:gd name="connsiteY29" fmla="*/ 432114 h 1083905"/>
                <a:gd name="connsiteX30" fmla="*/ 692424 w 1625207"/>
                <a:gd name="connsiteY30" fmla="*/ 472881 h 1083905"/>
                <a:gd name="connsiteX31" fmla="*/ 659810 w 1625207"/>
                <a:gd name="connsiteY31" fmla="*/ 491107 h 1083905"/>
                <a:gd name="connsiteX32" fmla="*/ 598900 w 1625207"/>
                <a:gd name="connsiteY32" fmla="*/ 479116 h 1083905"/>
                <a:gd name="connsiteX33" fmla="*/ 589308 w 1625207"/>
                <a:gd name="connsiteY33" fmla="*/ 452738 h 1083905"/>
                <a:gd name="connsiteX34" fmla="*/ 643024 w 1625207"/>
                <a:gd name="connsiteY34" fmla="*/ 393745 h 1083905"/>
                <a:gd name="connsiteX35" fmla="*/ 580195 w 1625207"/>
                <a:gd name="connsiteY35" fmla="*/ 450819 h 1083905"/>
                <a:gd name="connsiteX36" fmla="*/ 539908 w 1625207"/>
                <a:gd name="connsiteY36" fmla="*/ 457534 h 1083905"/>
                <a:gd name="connsiteX37" fmla="*/ 456935 w 1625207"/>
                <a:gd name="connsiteY37" fmla="*/ 470963 h 1083905"/>
                <a:gd name="connsiteX38" fmla="*/ 413291 w 1625207"/>
                <a:gd name="connsiteY38" fmla="*/ 674318 h 1083905"/>
                <a:gd name="connsiteX39" fmla="*/ 425281 w 1625207"/>
                <a:gd name="connsiteY39" fmla="*/ 730912 h 1083905"/>
                <a:gd name="connsiteX40" fmla="*/ 425281 w 1625207"/>
                <a:gd name="connsiteY40" fmla="*/ 848417 h 1083905"/>
                <a:gd name="connsiteX41" fmla="*/ 419046 w 1625207"/>
                <a:gd name="connsiteY41" fmla="*/ 873836 h 1083905"/>
                <a:gd name="connsiteX42" fmla="*/ 327440 w 1625207"/>
                <a:gd name="connsiteY42" fmla="*/ 566405 h 1083905"/>
                <a:gd name="connsiteX43" fmla="*/ 408495 w 1625207"/>
                <a:gd name="connsiteY43" fmla="*/ 298783 h 1083905"/>
                <a:gd name="connsiteX44" fmla="*/ 403218 w 1625207"/>
                <a:gd name="connsiteY44" fmla="*/ 270965 h 1083905"/>
                <a:gd name="connsiteX45" fmla="*/ 329838 w 1625207"/>
                <a:gd name="connsiteY45" fmla="*/ 275761 h 1083905"/>
                <a:gd name="connsiteX46" fmla="*/ 253100 w 1625207"/>
                <a:gd name="connsiteY46" fmla="*/ 394705 h 1083905"/>
                <a:gd name="connsiteX47" fmla="*/ 156698 w 1625207"/>
                <a:gd name="connsiteY47" fmla="*/ 506934 h 1083905"/>
                <a:gd name="connsiteX48" fmla="*/ 7060 w 1625207"/>
                <a:gd name="connsiteY48" fmla="*/ 471442 h 1083905"/>
                <a:gd name="connsiteX49" fmla="*/ 825 w 1625207"/>
                <a:gd name="connsiteY49" fmla="*/ 447462 h 1083905"/>
                <a:gd name="connsiteX50" fmla="*/ 32479 w 1625207"/>
                <a:gd name="connsiteY50" fmla="*/ 456095 h 1083905"/>
                <a:gd name="connsiteX51" fmla="*/ 110656 w 1625207"/>
                <a:gd name="connsiteY51" fmla="*/ 430196 h 1083905"/>
                <a:gd name="connsiteX52" fmla="*/ 157178 w 1625207"/>
                <a:gd name="connsiteY52" fmla="*/ 314130 h 1083905"/>
                <a:gd name="connsiteX53" fmla="*/ 223365 w 1625207"/>
                <a:gd name="connsiteY53" fmla="*/ 95907 h 1083905"/>
                <a:gd name="connsiteX54" fmla="*/ 361013 w 1625207"/>
                <a:gd name="connsiteY54" fmla="*/ 464 h 1083905"/>
                <a:gd name="connsiteX55" fmla="*/ 492426 w 1625207"/>
                <a:gd name="connsiteY55" fmla="*/ 72886 h 1083905"/>
                <a:gd name="connsiteX56" fmla="*/ 521203 w 1625207"/>
                <a:gd name="connsiteY56" fmla="*/ 145787 h 1083905"/>
                <a:gd name="connsiteX57" fmla="*/ 546143 w 1625207"/>
                <a:gd name="connsiteY57" fmla="*/ 154420 h 1083905"/>
                <a:gd name="connsiteX58" fmla="*/ 838705 w 1625207"/>
                <a:gd name="connsiteY58" fmla="*/ 60895 h 1083905"/>
                <a:gd name="connsiteX59" fmla="*/ 1268437 w 1625207"/>
                <a:gd name="connsiteY59" fmla="*/ 296384 h 1083905"/>
                <a:gd name="connsiteX60" fmla="*/ 1337501 w 1625207"/>
                <a:gd name="connsiteY60" fmla="*/ 459452 h 1083905"/>
                <a:gd name="connsiteX61" fmla="*/ 1403207 w 1625207"/>
                <a:gd name="connsiteY61" fmla="*/ 425879 h 1083905"/>
                <a:gd name="connsiteX62" fmla="*/ 1620951 w 1625207"/>
                <a:gd name="connsiteY62" fmla="*/ 529475 h 1083905"/>
                <a:gd name="connsiteX63" fmla="*/ 1599848 w 1625207"/>
                <a:gd name="connsiteY63" fmla="*/ 654174 h 1083905"/>
                <a:gd name="connsiteX64" fmla="*/ 1476109 w 1625207"/>
                <a:gd name="connsiteY64" fmla="*/ 872877 h 1083905"/>
                <a:gd name="connsiteX65" fmla="*/ 1457883 w 1625207"/>
                <a:gd name="connsiteY65" fmla="*/ 974554 h 1083905"/>
                <a:gd name="connsiteX66" fmla="*/ 1507283 w 1625207"/>
                <a:gd name="connsiteY66" fmla="*/ 1019638 h 1083905"/>
                <a:gd name="connsiteX67" fmla="*/ 1507763 w 1625207"/>
                <a:gd name="connsiteY67" fmla="*/ 1036424 h 1083905"/>
                <a:gd name="connsiteX68" fmla="*/ 1433423 w 1625207"/>
                <a:gd name="connsiteY68" fmla="*/ 1036904 h 108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25207" h="1083905">
                  <a:moveTo>
                    <a:pt x="1433423" y="1036904"/>
                  </a:moveTo>
                  <a:cubicBezTo>
                    <a:pt x="1389299" y="1020117"/>
                    <a:pt x="1371553" y="984626"/>
                    <a:pt x="1366278" y="941461"/>
                  </a:cubicBezTo>
                  <a:cubicBezTo>
                    <a:pt x="1359563" y="886786"/>
                    <a:pt x="1371553" y="834028"/>
                    <a:pt x="1389779" y="782710"/>
                  </a:cubicBezTo>
                  <a:cubicBezTo>
                    <a:pt x="1402728" y="746739"/>
                    <a:pt x="1414239" y="710289"/>
                    <a:pt x="1412320" y="671440"/>
                  </a:cubicBezTo>
                  <a:cubicBezTo>
                    <a:pt x="1411361" y="652735"/>
                    <a:pt x="1405126" y="635469"/>
                    <a:pt x="1388340" y="624918"/>
                  </a:cubicBezTo>
                  <a:cubicBezTo>
                    <a:pt x="1360523" y="608132"/>
                    <a:pt x="1351410" y="613887"/>
                    <a:pt x="1345654" y="645062"/>
                  </a:cubicBezTo>
                  <a:cubicBezTo>
                    <a:pt x="1313520" y="829232"/>
                    <a:pt x="1216159" y="964962"/>
                    <a:pt x="1045418" y="1045537"/>
                  </a:cubicBezTo>
                  <a:cubicBezTo>
                    <a:pt x="1006569" y="1063762"/>
                    <a:pt x="965323" y="1075752"/>
                    <a:pt x="923117" y="1083906"/>
                  </a:cubicBezTo>
                  <a:cubicBezTo>
                    <a:pt x="919280" y="1071436"/>
                    <a:pt x="929352" y="1066640"/>
                    <a:pt x="936546" y="1060884"/>
                  </a:cubicBezTo>
                  <a:cubicBezTo>
                    <a:pt x="968680" y="1034506"/>
                    <a:pt x="997936" y="1004770"/>
                    <a:pt x="1024795" y="973595"/>
                  </a:cubicBezTo>
                  <a:cubicBezTo>
                    <a:pt x="1034866" y="962085"/>
                    <a:pt x="1045897" y="955370"/>
                    <a:pt x="1060766" y="952013"/>
                  </a:cubicBezTo>
                  <a:cubicBezTo>
                    <a:pt x="1144217" y="934267"/>
                    <a:pt x="1197455" y="857529"/>
                    <a:pt x="1184025" y="773597"/>
                  </a:cubicBezTo>
                  <a:cubicBezTo>
                    <a:pt x="1179229" y="742902"/>
                    <a:pt x="1166280" y="715564"/>
                    <a:pt x="1133666" y="703095"/>
                  </a:cubicBezTo>
                  <a:cubicBezTo>
                    <a:pt x="1124074" y="699258"/>
                    <a:pt x="1114961" y="693982"/>
                    <a:pt x="1105849" y="689186"/>
                  </a:cubicBezTo>
                  <a:cubicBezTo>
                    <a:pt x="1093379" y="682951"/>
                    <a:pt x="1086664" y="673359"/>
                    <a:pt x="1084746" y="659450"/>
                  </a:cubicBezTo>
                  <a:cubicBezTo>
                    <a:pt x="1079950" y="627316"/>
                    <a:pt x="1077552" y="594703"/>
                    <a:pt x="1072756" y="561130"/>
                  </a:cubicBezTo>
                  <a:cubicBezTo>
                    <a:pt x="1064602" y="576477"/>
                    <a:pt x="1055970" y="590386"/>
                    <a:pt x="1046857" y="604295"/>
                  </a:cubicBezTo>
                  <a:cubicBezTo>
                    <a:pt x="1037265" y="618203"/>
                    <a:pt x="1025274" y="623000"/>
                    <a:pt x="1009447" y="616765"/>
                  </a:cubicBezTo>
                  <a:cubicBezTo>
                    <a:pt x="984987" y="607172"/>
                    <a:pt x="960047" y="598060"/>
                    <a:pt x="936067" y="587029"/>
                  </a:cubicBezTo>
                  <a:cubicBezTo>
                    <a:pt x="921198" y="580794"/>
                    <a:pt x="914004" y="570242"/>
                    <a:pt x="915443" y="552976"/>
                  </a:cubicBezTo>
                  <a:cubicBezTo>
                    <a:pt x="917362" y="531394"/>
                    <a:pt x="918321" y="509811"/>
                    <a:pt x="924556" y="485831"/>
                  </a:cubicBezTo>
                  <a:cubicBezTo>
                    <a:pt x="917841" y="509332"/>
                    <a:pt x="908249" y="528516"/>
                    <a:pt x="899616" y="548180"/>
                  </a:cubicBezTo>
                  <a:cubicBezTo>
                    <a:pt x="892902" y="563048"/>
                    <a:pt x="881870" y="567844"/>
                    <a:pt x="866523" y="562089"/>
                  </a:cubicBezTo>
                  <a:cubicBezTo>
                    <a:pt x="849257" y="555374"/>
                    <a:pt x="831991" y="549619"/>
                    <a:pt x="815204" y="542425"/>
                  </a:cubicBezTo>
                  <a:cubicBezTo>
                    <a:pt x="795540" y="534272"/>
                    <a:pt x="791703" y="524679"/>
                    <a:pt x="799378" y="504056"/>
                  </a:cubicBezTo>
                  <a:cubicBezTo>
                    <a:pt x="808010" y="481035"/>
                    <a:pt x="817123" y="458013"/>
                    <a:pt x="827195" y="439788"/>
                  </a:cubicBezTo>
                  <a:cubicBezTo>
                    <a:pt x="812327" y="459932"/>
                    <a:pt x="793142" y="482474"/>
                    <a:pt x="774917" y="505495"/>
                  </a:cubicBezTo>
                  <a:cubicBezTo>
                    <a:pt x="764366" y="518444"/>
                    <a:pt x="751896" y="521322"/>
                    <a:pt x="736548" y="516526"/>
                  </a:cubicBezTo>
                  <a:cubicBezTo>
                    <a:pt x="686669" y="500699"/>
                    <a:pt x="674199" y="503097"/>
                    <a:pt x="704894" y="448901"/>
                  </a:cubicBezTo>
                  <a:cubicBezTo>
                    <a:pt x="707771" y="443625"/>
                    <a:pt x="710650" y="437870"/>
                    <a:pt x="712568" y="432114"/>
                  </a:cubicBezTo>
                  <a:cubicBezTo>
                    <a:pt x="706812" y="446023"/>
                    <a:pt x="698659" y="458973"/>
                    <a:pt x="692424" y="472881"/>
                  </a:cubicBezTo>
                  <a:cubicBezTo>
                    <a:pt x="686189" y="487749"/>
                    <a:pt x="674679" y="493025"/>
                    <a:pt x="659810" y="491107"/>
                  </a:cubicBezTo>
                  <a:cubicBezTo>
                    <a:pt x="639187" y="488708"/>
                    <a:pt x="619043" y="483912"/>
                    <a:pt x="598900" y="479116"/>
                  </a:cubicBezTo>
                  <a:cubicBezTo>
                    <a:pt x="583073" y="475279"/>
                    <a:pt x="580195" y="466646"/>
                    <a:pt x="589308" y="452738"/>
                  </a:cubicBezTo>
                  <a:cubicBezTo>
                    <a:pt x="604655" y="429237"/>
                    <a:pt x="627677" y="412450"/>
                    <a:pt x="643024" y="393745"/>
                  </a:cubicBezTo>
                  <a:cubicBezTo>
                    <a:pt x="625758" y="412930"/>
                    <a:pt x="603217" y="432114"/>
                    <a:pt x="580195" y="450819"/>
                  </a:cubicBezTo>
                  <a:cubicBezTo>
                    <a:pt x="567725" y="460411"/>
                    <a:pt x="554296" y="464728"/>
                    <a:pt x="539908" y="457534"/>
                  </a:cubicBezTo>
                  <a:cubicBezTo>
                    <a:pt x="508733" y="441707"/>
                    <a:pt x="481875" y="454656"/>
                    <a:pt x="456935" y="470963"/>
                  </a:cubicBezTo>
                  <a:cubicBezTo>
                    <a:pt x="395065" y="512209"/>
                    <a:pt x="373962" y="609091"/>
                    <a:pt x="413291" y="674318"/>
                  </a:cubicBezTo>
                  <a:cubicBezTo>
                    <a:pt x="424321" y="692543"/>
                    <a:pt x="427199" y="709809"/>
                    <a:pt x="425281" y="730912"/>
                  </a:cubicBezTo>
                  <a:cubicBezTo>
                    <a:pt x="421923" y="769761"/>
                    <a:pt x="422403" y="809089"/>
                    <a:pt x="425281" y="848417"/>
                  </a:cubicBezTo>
                  <a:cubicBezTo>
                    <a:pt x="425760" y="857529"/>
                    <a:pt x="430557" y="867601"/>
                    <a:pt x="419046" y="873836"/>
                  </a:cubicBezTo>
                  <a:cubicBezTo>
                    <a:pt x="355258" y="781271"/>
                    <a:pt x="325522" y="679114"/>
                    <a:pt x="327440" y="566405"/>
                  </a:cubicBezTo>
                  <a:cubicBezTo>
                    <a:pt x="329358" y="469044"/>
                    <a:pt x="357176" y="380316"/>
                    <a:pt x="408495" y="298783"/>
                  </a:cubicBezTo>
                  <a:cubicBezTo>
                    <a:pt x="417607" y="284394"/>
                    <a:pt x="410413" y="277680"/>
                    <a:pt x="403218" y="270965"/>
                  </a:cubicBezTo>
                  <a:cubicBezTo>
                    <a:pt x="383554" y="252260"/>
                    <a:pt x="353339" y="255138"/>
                    <a:pt x="329838" y="275761"/>
                  </a:cubicBezTo>
                  <a:cubicBezTo>
                    <a:pt x="292908" y="307895"/>
                    <a:pt x="275642" y="352979"/>
                    <a:pt x="253100" y="394705"/>
                  </a:cubicBezTo>
                  <a:cubicBezTo>
                    <a:pt x="229120" y="439309"/>
                    <a:pt x="200343" y="479596"/>
                    <a:pt x="156698" y="506934"/>
                  </a:cubicBezTo>
                  <a:cubicBezTo>
                    <a:pt x="100584" y="541945"/>
                    <a:pt x="41592" y="528037"/>
                    <a:pt x="7060" y="471442"/>
                  </a:cubicBezTo>
                  <a:cubicBezTo>
                    <a:pt x="3223" y="465208"/>
                    <a:pt x="-2053" y="458493"/>
                    <a:pt x="825" y="447462"/>
                  </a:cubicBezTo>
                  <a:cubicBezTo>
                    <a:pt x="11376" y="450340"/>
                    <a:pt x="21928" y="453217"/>
                    <a:pt x="32479" y="456095"/>
                  </a:cubicBezTo>
                  <a:cubicBezTo>
                    <a:pt x="63174" y="465208"/>
                    <a:pt x="90992" y="456095"/>
                    <a:pt x="110656" y="430196"/>
                  </a:cubicBezTo>
                  <a:cubicBezTo>
                    <a:pt x="137035" y="395664"/>
                    <a:pt x="146627" y="354897"/>
                    <a:pt x="157178" y="314130"/>
                  </a:cubicBezTo>
                  <a:cubicBezTo>
                    <a:pt x="176363" y="240270"/>
                    <a:pt x="188353" y="164491"/>
                    <a:pt x="223365" y="95907"/>
                  </a:cubicBezTo>
                  <a:cubicBezTo>
                    <a:pt x="252141" y="39313"/>
                    <a:pt x="296265" y="5261"/>
                    <a:pt x="361013" y="464"/>
                  </a:cubicBezTo>
                  <a:cubicBezTo>
                    <a:pt x="420485" y="-3852"/>
                    <a:pt x="463170" y="22047"/>
                    <a:pt x="492426" y="72886"/>
                  </a:cubicBezTo>
                  <a:cubicBezTo>
                    <a:pt x="505855" y="95907"/>
                    <a:pt x="515927" y="119888"/>
                    <a:pt x="521203" y="145787"/>
                  </a:cubicBezTo>
                  <a:cubicBezTo>
                    <a:pt x="525040" y="164971"/>
                    <a:pt x="531275" y="164971"/>
                    <a:pt x="546143" y="154420"/>
                  </a:cubicBezTo>
                  <a:cubicBezTo>
                    <a:pt x="633432" y="91591"/>
                    <a:pt x="732232" y="58977"/>
                    <a:pt x="838705" y="60895"/>
                  </a:cubicBezTo>
                  <a:cubicBezTo>
                    <a:pt x="1021917" y="63773"/>
                    <a:pt x="1166760" y="142429"/>
                    <a:pt x="1268437" y="296384"/>
                  </a:cubicBezTo>
                  <a:cubicBezTo>
                    <a:pt x="1301051" y="345784"/>
                    <a:pt x="1321674" y="400940"/>
                    <a:pt x="1337501" y="459452"/>
                  </a:cubicBezTo>
                  <a:cubicBezTo>
                    <a:pt x="1360042" y="447462"/>
                    <a:pt x="1381145" y="434992"/>
                    <a:pt x="1403207" y="425879"/>
                  </a:cubicBezTo>
                  <a:cubicBezTo>
                    <a:pt x="1507283" y="382235"/>
                    <a:pt x="1590736" y="420124"/>
                    <a:pt x="1620951" y="529475"/>
                  </a:cubicBezTo>
                  <a:cubicBezTo>
                    <a:pt x="1632941" y="572161"/>
                    <a:pt x="1617594" y="613887"/>
                    <a:pt x="1599848" y="654174"/>
                  </a:cubicBezTo>
                  <a:cubicBezTo>
                    <a:pt x="1566275" y="731392"/>
                    <a:pt x="1512079" y="797098"/>
                    <a:pt x="1476109" y="872877"/>
                  </a:cubicBezTo>
                  <a:cubicBezTo>
                    <a:pt x="1460761" y="904531"/>
                    <a:pt x="1441576" y="936186"/>
                    <a:pt x="1457883" y="974554"/>
                  </a:cubicBezTo>
                  <a:cubicBezTo>
                    <a:pt x="1467955" y="997576"/>
                    <a:pt x="1486180" y="1009566"/>
                    <a:pt x="1507283" y="1019638"/>
                  </a:cubicBezTo>
                  <a:cubicBezTo>
                    <a:pt x="1516876" y="1023954"/>
                    <a:pt x="1528866" y="1030189"/>
                    <a:pt x="1507763" y="1036424"/>
                  </a:cubicBezTo>
                  <a:cubicBezTo>
                    <a:pt x="1484741" y="1044578"/>
                    <a:pt x="1458843" y="1044578"/>
                    <a:pt x="1433423" y="1036904"/>
                  </a:cubicBezTo>
                  <a:close/>
                </a:path>
              </a:pathLst>
            </a:custGeom>
            <a:solidFill>
              <a:srgbClr val="3D1B0F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3812671E-A6B2-4045-A03A-5C37DC45DB45}"/>
                </a:ext>
              </a:extLst>
            </p:cNvPr>
            <p:cNvSpPr/>
            <p:nvPr/>
          </p:nvSpPr>
          <p:spPr>
            <a:xfrm>
              <a:off x="6821725" y="1441152"/>
              <a:ext cx="1097111" cy="1146500"/>
            </a:xfrm>
            <a:custGeom>
              <a:avLst/>
              <a:gdLst>
                <a:gd name="connsiteX0" fmla="*/ 320305 w 1097111"/>
                <a:gd name="connsiteY0" fmla="*/ 500234 h 1146500"/>
                <a:gd name="connsiteX1" fmla="*/ 321264 w 1097111"/>
                <a:gd name="connsiteY1" fmla="*/ 335248 h 1146500"/>
                <a:gd name="connsiteX2" fmla="*/ 311672 w 1097111"/>
                <a:gd name="connsiteY2" fmla="*/ 311747 h 1146500"/>
                <a:gd name="connsiteX3" fmla="*/ 357235 w 1097111"/>
                <a:gd name="connsiteY3" fmla="*/ 89208 h 1146500"/>
                <a:gd name="connsiteX4" fmla="*/ 447402 w 1097111"/>
                <a:gd name="connsiteY4" fmla="*/ 78656 h 1146500"/>
                <a:gd name="connsiteX5" fmla="*/ 474740 w 1097111"/>
                <a:gd name="connsiteY5" fmla="*/ 73381 h 1146500"/>
                <a:gd name="connsiteX6" fmla="*/ 568743 w 1097111"/>
                <a:gd name="connsiteY6" fmla="*/ 0 h 1146500"/>
                <a:gd name="connsiteX7" fmla="*/ 485291 w 1097111"/>
                <a:gd name="connsiteY7" fmla="*/ 94963 h 1146500"/>
                <a:gd name="connsiteX8" fmla="*/ 569702 w 1097111"/>
                <a:gd name="connsiteY8" fmla="*/ 112229 h 1146500"/>
                <a:gd name="connsiteX9" fmla="*/ 587448 w 1097111"/>
                <a:gd name="connsiteY9" fmla="*/ 100239 h 1146500"/>
                <a:gd name="connsiteX10" fmla="*/ 625817 w 1097111"/>
                <a:gd name="connsiteY10" fmla="*/ 38848 h 1146500"/>
                <a:gd name="connsiteX11" fmla="*/ 598479 w 1097111"/>
                <a:gd name="connsiteY11" fmla="*/ 104555 h 1146500"/>
                <a:gd name="connsiteX12" fmla="*/ 608071 w 1097111"/>
                <a:gd name="connsiteY12" fmla="*/ 126617 h 1146500"/>
                <a:gd name="connsiteX13" fmla="*/ 689605 w 1097111"/>
                <a:gd name="connsiteY13" fmla="*/ 103596 h 1146500"/>
                <a:gd name="connsiteX14" fmla="*/ 744281 w 1097111"/>
                <a:gd name="connsiteY14" fmla="*/ 43645 h 1146500"/>
                <a:gd name="connsiteX15" fmla="*/ 706871 w 1097111"/>
                <a:gd name="connsiteY15" fmla="*/ 133332 h 1146500"/>
                <a:gd name="connsiteX16" fmla="*/ 719821 w 1097111"/>
                <a:gd name="connsiteY16" fmla="*/ 162109 h 1146500"/>
                <a:gd name="connsiteX17" fmla="*/ 771139 w 1097111"/>
                <a:gd name="connsiteY17" fmla="*/ 181773 h 1146500"/>
                <a:gd name="connsiteX18" fmla="*/ 796079 w 1097111"/>
                <a:gd name="connsiteY18" fmla="*/ 171701 h 1146500"/>
                <a:gd name="connsiteX19" fmla="*/ 833009 w 1097111"/>
                <a:gd name="connsiteY19" fmla="*/ 96402 h 1146500"/>
                <a:gd name="connsiteX20" fmla="*/ 824856 w 1097111"/>
                <a:gd name="connsiteY20" fmla="*/ 180334 h 1146500"/>
                <a:gd name="connsiteX21" fmla="*/ 840203 w 1097111"/>
                <a:gd name="connsiteY21" fmla="*/ 207192 h 1146500"/>
                <a:gd name="connsiteX22" fmla="*/ 918380 w 1097111"/>
                <a:gd name="connsiteY22" fmla="*/ 237887 h 1146500"/>
                <a:gd name="connsiteX23" fmla="*/ 941401 w 1097111"/>
                <a:gd name="connsiteY23" fmla="*/ 230213 h 1146500"/>
                <a:gd name="connsiteX24" fmla="*/ 980249 w 1097111"/>
                <a:gd name="connsiteY24" fmla="*/ 166425 h 1146500"/>
                <a:gd name="connsiteX25" fmla="*/ 993679 w 1097111"/>
                <a:gd name="connsiteY25" fmla="*/ 282971 h 1146500"/>
                <a:gd name="connsiteX26" fmla="*/ 1012863 w 1097111"/>
                <a:gd name="connsiteY26" fmla="*/ 309349 h 1146500"/>
                <a:gd name="connsiteX27" fmla="*/ 1032527 w 1097111"/>
                <a:gd name="connsiteY27" fmla="*/ 318462 h 1146500"/>
                <a:gd name="connsiteX28" fmla="*/ 1096795 w 1097111"/>
                <a:gd name="connsiteY28" fmla="*/ 418700 h 1146500"/>
                <a:gd name="connsiteX29" fmla="*/ 961545 w 1097111"/>
                <a:gd name="connsiteY29" fmla="*/ 586085 h 1146500"/>
                <a:gd name="connsiteX30" fmla="*/ 943799 w 1097111"/>
                <a:gd name="connsiteY30" fmla="*/ 591840 h 1146500"/>
                <a:gd name="connsiteX31" fmla="*/ 825815 w 1097111"/>
                <a:gd name="connsiteY31" fmla="*/ 709824 h 1146500"/>
                <a:gd name="connsiteX32" fmla="*/ 730852 w 1097111"/>
                <a:gd name="connsiteY32" fmla="*/ 762102 h 1146500"/>
                <a:gd name="connsiteX33" fmla="*/ 686248 w 1097111"/>
                <a:gd name="connsiteY33" fmla="*/ 776970 h 1146500"/>
                <a:gd name="connsiteX34" fmla="*/ 635889 w 1097111"/>
                <a:gd name="connsiteY34" fmla="*/ 818696 h 1146500"/>
                <a:gd name="connsiteX35" fmla="*/ 603755 w 1097111"/>
                <a:gd name="connsiteY35" fmla="*/ 897352 h 1146500"/>
                <a:gd name="connsiteX36" fmla="*/ 613827 w 1097111"/>
                <a:gd name="connsiteY36" fmla="*/ 936201 h 1146500"/>
                <a:gd name="connsiteX37" fmla="*/ 801834 w 1097111"/>
                <a:gd name="connsiteY37" fmla="*/ 1097350 h 1146500"/>
                <a:gd name="connsiteX38" fmla="*/ 838285 w 1097111"/>
                <a:gd name="connsiteY38" fmla="*/ 1142434 h 1146500"/>
                <a:gd name="connsiteX39" fmla="*/ 813345 w 1097111"/>
                <a:gd name="connsiteY39" fmla="*/ 1143393 h 1146500"/>
                <a:gd name="connsiteX40" fmla="*/ 582172 w 1097111"/>
                <a:gd name="connsiteY40" fmla="*/ 1071931 h 1146500"/>
                <a:gd name="connsiteX41" fmla="*/ 300641 w 1097111"/>
                <a:gd name="connsiteY41" fmla="*/ 956824 h 1146500"/>
                <a:gd name="connsiteX42" fmla="*/ 17191 w 1097111"/>
                <a:gd name="connsiteY42" fmla="*/ 811502 h 1146500"/>
                <a:gd name="connsiteX43" fmla="*/ 884 w 1097111"/>
                <a:gd name="connsiteY43" fmla="*/ 789440 h 1146500"/>
                <a:gd name="connsiteX44" fmla="*/ 268027 w 1097111"/>
                <a:gd name="connsiteY44" fmla="*/ 803828 h 1146500"/>
                <a:gd name="connsiteX45" fmla="*/ 270425 w 1097111"/>
                <a:gd name="connsiteY45" fmla="*/ 804787 h 1146500"/>
                <a:gd name="connsiteX46" fmla="*/ 352919 w 1097111"/>
                <a:gd name="connsiteY46" fmla="*/ 763061 h 1146500"/>
                <a:gd name="connsiteX47" fmla="*/ 382175 w 1097111"/>
                <a:gd name="connsiteY47" fmla="*/ 693518 h 1146500"/>
                <a:gd name="connsiteX48" fmla="*/ 382654 w 1097111"/>
                <a:gd name="connsiteY48" fmla="*/ 665700 h 1146500"/>
                <a:gd name="connsiteX49" fmla="*/ 325580 w 1097111"/>
                <a:gd name="connsiteY49" fmla="*/ 511745 h 1146500"/>
                <a:gd name="connsiteX50" fmla="*/ 320305 w 1097111"/>
                <a:gd name="connsiteY50" fmla="*/ 500234 h 114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097111" h="1146500">
                  <a:moveTo>
                    <a:pt x="320305" y="500234"/>
                  </a:moveTo>
                  <a:cubicBezTo>
                    <a:pt x="316948" y="445079"/>
                    <a:pt x="313111" y="390403"/>
                    <a:pt x="321264" y="335248"/>
                  </a:cubicBezTo>
                  <a:cubicBezTo>
                    <a:pt x="322703" y="325176"/>
                    <a:pt x="315988" y="318941"/>
                    <a:pt x="311672" y="311747"/>
                  </a:cubicBezTo>
                  <a:cubicBezTo>
                    <a:pt x="264670" y="237887"/>
                    <a:pt x="285293" y="133811"/>
                    <a:pt x="357235" y="89208"/>
                  </a:cubicBezTo>
                  <a:cubicBezTo>
                    <a:pt x="384573" y="72421"/>
                    <a:pt x="414308" y="57553"/>
                    <a:pt x="447402" y="78656"/>
                  </a:cubicBezTo>
                  <a:cubicBezTo>
                    <a:pt x="457953" y="85850"/>
                    <a:pt x="466107" y="81054"/>
                    <a:pt x="474740" y="73381"/>
                  </a:cubicBezTo>
                  <a:cubicBezTo>
                    <a:pt x="504475" y="47482"/>
                    <a:pt x="535171" y="22062"/>
                    <a:pt x="568743" y="0"/>
                  </a:cubicBezTo>
                  <a:cubicBezTo>
                    <a:pt x="541885" y="30695"/>
                    <a:pt x="515027" y="61390"/>
                    <a:pt x="485291" y="94963"/>
                  </a:cubicBezTo>
                  <a:cubicBezTo>
                    <a:pt x="515986" y="101198"/>
                    <a:pt x="542844" y="106474"/>
                    <a:pt x="569702" y="112229"/>
                  </a:cubicBezTo>
                  <a:cubicBezTo>
                    <a:pt x="580254" y="114627"/>
                    <a:pt x="583611" y="107433"/>
                    <a:pt x="587448" y="100239"/>
                  </a:cubicBezTo>
                  <a:cubicBezTo>
                    <a:pt x="598959" y="79136"/>
                    <a:pt x="609990" y="58033"/>
                    <a:pt x="625817" y="38848"/>
                  </a:cubicBezTo>
                  <a:cubicBezTo>
                    <a:pt x="616705" y="60911"/>
                    <a:pt x="608071" y="82973"/>
                    <a:pt x="598479" y="104555"/>
                  </a:cubicBezTo>
                  <a:cubicBezTo>
                    <a:pt x="593204" y="116545"/>
                    <a:pt x="594163" y="122301"/>
                    <a:pt x="608071" y="126617"/>
                  </a:cubicBezTo>
                  <a:cubicBezTo>
                    <a:pt x="657472" y="142444"/>
                    <a:pt x="657472" y="142924"/>
                    <a:pt x="689605" y="103596"/>
                  </a:cubicBezTo>
                  <a:cubicBezTo>
                    <a:pt x="706392" y="82973"/>
                    <a:pt x="723657" y="61870"/>
                    <a:pt x="744281" y="43645"/>
                  </a:cubicBezTo>
                  <a:cubicBezTo>
                    <a:pt x="731811" y="73860"/>
                    <a:pt x="720780" y="104076"/>
                    <a:pt x="706871" y="133332"/>
                  </a:cubicBezTo>
                  <a:cubicBezTo>
                    <a:pt x="698718" y="150118"/>
                    <a:pt x="703035" y="157312"/>
                    <a:pt x="719821" y="162109"/>
                  </a:cubicBezTo>
                  <a:cubicBezTo>
                    <a:pt x="737566" y="167384"/>
                    <a:pt x="754832" y="174099"/>
                    <a:pt x="771139" y="181773"/>
                  </a:cubicBezTo>
                  <a:cubicBezTo>
                    <a:pt x="784568" y="188008"/>
                    <a:pt x="790803" y="185609"/>
                    <a:pt x="796079" y="171701"/>
                  </a:cubicBezTo>
                  <a:cubicBezTo>
                    <a:pt x="805671" y="145802"/>
                    <a:pt x="817182" y="120862"/>
                    <a:pt x="833009" y="96402"/>
                  </a:cubicBezTo>
                  <a:cubicBezTo>
                    <a:pt x="830611" y="124219"/>
                    <a:pt x="828692" y="152516"/>
                    <a:pt x="824856" y="180334"/>
                  </a:cubicBezTo>
                  <a:cubicBezTo>
                    <a:pt x="822937" y="194242"/>
                    <a:pt x="825815" y="202396"/>
                    <a:pt x="840203" y="207192"/>
                  </a:cubicBezTo>
                  <a:cubicBezTo>
                    <a:pt x="866582" y="216305"/>
                    <a:pt x="892481" y="226856"/>
                    <a:pt x="918380" y="237887"/>
                  </a:cubicBezTo>
                  <a:cubicBezTo>
                    <a:pt x="929890" y="242683"/>
                    <a:pt x="935646" y="240285"/>
                    <a:pt x="941401" y="230213"/>
                  </a:cubicBezTo>
                  <a:cubicBezTo>
                    <a:pt x="952432" y="210549"/>
                    <a:pt x="964902" y="190885"/>
                    <a:pt x="980249" y="166425"/>
                  </a:cubicBezTo>
                  <a:cubicBezTo>
                    <a:pt x="985526" y="209110"/>
                    <a:pt x="990801" y="246040"/>
                    <a:pt x="993679" y="282971"/>
                  </a:cubicBezTo>
                  <a:cubicBezTo>
                    <a:pt x="994638" y="297359"/>
                    <a:pt x="1000873" y="304553"/>
                    <a:pt x="1012863" y="309349"/>
                  </a:cubicBezTo>
                  <a:cubicBezTo>
                    <a:pt x="1019578" y="312227"/>
                    <a:pt x="1025812" y="316064"/>
                    <a:pt x="1032527" y="318462"/>
                  </a:cubicBezTo>
                  <a:cubicBezTo>
                    <a:pt x="1080968" y="334769"/>
                    <a:pt x="1093918" y="375056"/>
                    <a:pt x="1096795" y="418700"/>
                  </a:cubicBezTo>
                  <a:cubicBezTo>
                    <a:pt x="1102071" y="498795"/>
                    <a:pt x="1040681" y="572656"/>
                    <a:pt x="961545" y="586085"/>
                  </a:cubicBezTo>
                  <a:cubicBezTo>
                    <a:pt x="955310" y="587044"/>
                    <a:pt x="948116" y="586085"/>
                    <a:pt x="943799" y="591840"/>
                  </a:cubicBezTo>
                  <a:cubicBezTo>
                    <a:pt x="909747" y="635964"/>
                    <a:pt x="867541" y="672894"/>
                    <a:pt x="825815" y="709824"/>
                  </a:cubicBezTo>
                  <a:cubicBezTo>
                    <a:pt x="794161" y="727090"/>
                    <a:pt x="764905" y="749152"/>
                    <a:pt x="730852" y="762102"/>
                  </a:cubicBezTo>
                  <a:cubicBezTo>
                    <a:pt x="715984" y="767857"/>
                    <a:pt x="701596" y="775531"/>
                    <a:pt x="686248" y="776970"/>
                  </a:cubicBezTo>
                  <a:cubicBezTo>
                    <a:pt x="658910" y="779848"/>
                    <a:pt x="644522" y="793756"/>
                    <a:pt x="635889" y="818696"/>
                  </a:cubicBezTo>
                  <a:cubicBezTo>
                    <a:pt x="626776" y="845554"/>
                    <a:pt x="617664" y="872892"/>
                    <a:pt x="603755" y="897352"/>
                  </a:cubicBezTo>
                  <a:cubicBezTo>
                    <a:pt x="593204" y="916537"/>
                    <a:pt x="599439" y="924690"/>
                    <a:pt x="613827" y="936201"/>
                  </a:cubicBezTo>
                  <a:cubicBezTo>
                    <a:pt x="679054" y="987039"/>
                    <a:pt x="743322" y="1038838"/>
                    <a:pt x="801834" y="1097350"/>
                  </a:cubicBezTo>
                  <a:cubicBezTo>
                    <a:pt x="815264" y="1110779"/>
                    <a:pt x="833968" y="1121331"/>
                    <a:pt x="838285" y="1142434"/>
                  </a:cubicBezTo>
                  <a:cubicBezTo>
                    <a:pt x="830131" y="1150107"/>
                    <a:pt x="821978" y="1144832"/>
                    <a:pt x="813345" y="1143393"/>
                  </a:cubicBezTo>
                  <a:cubicBezTo>
                    <a:pt x="734209" y="1127086"/>
                    <a:pt x="658431" y="1098789"/>
                    <a:pt x="582172" y="1071931"/>
                  </a:cubicBezTo>
                  <a:cubicBezTo>
                    <a:pt x="486730" y="1037878"/>
                    <a:pt x="393206" y="998550"/>
                    <a:pt x="300641" y="956824"/>
                  </a:cubicBezTo>
                  <a:cubicBezTo>
                    <a:pt x="203759" y="913659"/>
                    <a:pt x="107837" y="867137"/>
                    <a:pt x="17191" y="811502"/>
                  </a:cubicBezTo>
                  <a:cubicBezTo>
                    <a:pt x="9037" y="806706"/>
                    <a:pt x="-3433" y="803828"/>
                    <a:pt x="884" y="789440"/>
                  </a:cubicBezTo>
                  <a:cubicBezTo>
                    <a:pt x="90571" y="783205"/>
                    <a:pt x="179299" y="792797"/>
                    <a:pt x="268027" y="803828"/>
                  </a:cubicBezTo>
                  <a:cubicBezTo>
                    <a:pt x="268987" y="803828"/>
                    <a:pt x="269466" y="804308"/>
                    <a:pt x="270425" y="804787"/>
                  </a:cubicBezTo>
                  <a:cubicBezTo>
                    <a:pt x="326540" y="816298"/>
                    <a:pt x="330857" y="814380"/>
                    <a:pt x="352919" y="763061"/>
                  </a:cubicBezTo>
                  <a:cubicBezTo>
                    <a:pt x="362990" y="740040"/>
                    <a:pt x="372582" y="716539"/>
                    <a:pt x="382175" y="693518"/>
                  </a:cubicBezTo>
                  <a:cubicBezTo>
                    <a:pt x="386012" y="684405"/>
                    <a:pt x="387930" y="674333"/>
                    <a:pt x="382654" y="665700"/>
                  </a:cubicBezTo>
                  <a:cubicBezTo>
                    <a:pt x="352439" y="618698"/>
                    <a:pt x="333255" y="567380"/>
                    <a:pt x="325580" y="511745"/>
                  </a:cubicBezTo>
                  <a:cubicBezTo>
                    <a:pt x="324621" y="507428"/>
                    <a:pt x="321744" y="503592"/>
                    <a:pt x="320305" y="500234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443FEC8-BAFC-45CC-924F-6B84AAA36A56}"/>
                </a:ext>
              </a:extLst>
            </p:cNvPr>
            <p:cNvSpPr/>
            <p:nvPr/>
          </p:nvSpPr>
          <p:spPr>
            <a:xfrm>
              <a:off x="6563619" y="2228393"/>
              <a:ext cx="1189137" cy="686602"/>
            </a:xfrm>
            <a:custGeom>
              <a:avLst/>
              <a:gdLst>
                <a:gd name="connsiteX0" fmla="*/ 258510 w 1189137"/>
                <a:gd name="connsiteY0" fmla="*/ 1718 h 686602"/>
                <a:gd name="connsiteX1" fmla="*/ 325176 w 1189137"/>
                <a:gd name="connsiteY1" fmla="*/ 44883 h 686602"/>
                <a:gd name="connsiteX2" fmla="*/ 825410 w 1189137"/>
                <a:gd name="connsiteY2" fmla="*/ 269821 h 686602"/>
                <a:gd name="connsiteX3" fmla="*/ 1046511 w 1189137"/>
                <a:gd name="connsiteY3" fmla="*/ 343202 h 686602"/>
                <a:gd name="connsiteX4" fmla="*/ 1095432 w 1189137"/>
                <a:gd name="connsiteY4" fmla="*/ 354712 h 686602"/>
                <a:gd name="connsiteX5" fmla="*/ 1170730 w 1189137"/>
                <a:gd name="connsiteY5" fmla="*/ 453512 h 686602"/>
                <a:gd name="connsiteX6" fmla="*/ 1182241 w 1189137"/>
                <a:gd name="connsiteY6" fmla="*/ 590681 h 686602"/>
                <a:gd name="connsiteX7" fmla="*/ 1169771 w 1189137"/>
                <a:gd name="connsiteY7" fmla="*/ 686603 h 686602"/>
                <a:gd name="connsiteX8" fmla="*/ 528531 w 1189137"/>
                <a:gd name="connsiteY8" fmla="*/ 311547 h 686602"/>
                <a:gd name="connsiteX9" fmla="*/ 104555 w 1189137"/>
                <a:gd name="connsiteY9" fmla="*/ 181093 h 686602"/>
                <a:gd name="connsiteX10" fmla="*/ 0 w 1189137"/>
                <a:gd name="connsiteY10" fmla="*/ 158551 h 686602"/>
                <a:gd name="connsiteX11" fmla="*/ 72421 w 1189137"/>
                <a:gd name="connsiteY11" fmla="*/ 59751 h 686602"/>
                <a:gd name="connsiteX12" fmla="*/ 162588 w 1189137"/>
                <a:gd name="connsiteY12" fmla="*/ 11790 h 686602"/>
                <a:gd name="connsiteX13" fmla="*/ 258510 w 1189137"/>
                <a:gd name="connsiteY13" fmla="*/ 1718 h 68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9137" h="686602">
                  <a:moveTo>
                    <a:pt x="258510" y="1718"/>
                  </a:moveTo>
                  <a:cubicBezTo>
                    <a:pt x="276736" y="22821"/>
                    <a:pt x="302155" y="32414"/>
                    <a:pt x="325176" y="44883"/>
                  </a:cubicBezTo>
                  <a:cubicBezTo>
                    <a:pt x="485846" y="132652"/>
                    <a:pt x="653230" y="206512"/>
                    <a:pt x="825410" y="269821"/>
                  </a:cubicBezTo>
                  <a:cubicBezTo>
                    <a:pt x="898312" y="296679"/>
                    <a:pt x="972171" y="321619"/>
                    <a:pt x="1046511" y="343202"/>
                  </a:cubicBezTo>
                  <a:cubicBezTo>
                    <a:pt x="1062338" y="347998"/>
                    <a:pt x="1079125" y="350875"/>
                    <a:pt x="1095432" y="354712"/>
                  </a:cubicBezTo>
                  <a:cubicBezTo>
                    <a:pt x="1130443" y="380132"/>
                    <a:pt x="1151067" y="416582"/>
                    <a:pt x="1170730" y="453512"/>
                  </a:cubicBezTo>
                  <a:cubicBezTo>
                    <a:pt x="1194232" y="497636"/>
                    <a:pt x="1191833" y="543199"/>
                    <a:pt x="1182241" y="590681"/>
                  </a:cubicBezTo>
                  <a:cubicBezTo>
                    <a:pt x="1176006" y="622335"/>
                    <a:pt x="1181282" y="655428"/>
                    <a:pt x="1169771" y="686603"/>
                  </a:cubicBezTo>
                  <a:cubicBezTo>
                    <a:pt x="974090" y="531209"/>
                    <a:pt x="760184" y="405551"/>
                    <a:pt x="528531" y="311547"/>
                  </a:cubicBezTo>
                  <a:cubicBezTo>
                    <a:pt x="391362" y="255912"/>
                    <a:pt x="250357" y="210349"/>
                    <a:pt x="104555" y="181093"/>
                  </a:cubicBezTo>
                  <a:cubicBezTo>
                    <a:pt x="69544" y="173899"/>
                    <a:pt x="34532" y="166225"/>
                    <a:pt x="0" y="158551"/>
                  </a:cubicBezTo>
                  <a:cubicBezTo>
                    <a:pt x="20623" y="123060"/>
                    <a:pt x="48920" y="93324"/>
                    <a:pt x="72421" y="59751"/>
                  </a:cubicBezTo>
                  <a:cubicBezTo>
                    <a:pt x="94004" y="29056"/>
                    <a:pt x="129495" y="18505"/>
                    <a:pt x="162588" y="11790"/>
                  </a:cubicBezTo>
                  <a:cubicBezTo>
                    <a:pt x="193763" y="6035"/>
                    <a:pt x="225897" y="-4037"/>
                    <a:pt x="258510" y="1718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99A5E59-CEA8-48F4-94DA-8BF356DE13DC}"/>
                </a:ext>
              </a:extLst>
            </p:cNvPr>
            <p:cNvSpPr/>
            <p:nvPr/>
          </p:nvSpPr>
          <p:spPr>
            <a:xfrm>
              <a:off x="7229319" y="1218762"/>
              <a:ext cx="734458" cy="503921"/>
            </a:xfrm>
            <a:custGeom>
              <a:avLst/>
              <a:gdLst>
                <a:gd name="connsiteX0" fmla="*/ 0 w 734458"/>
                <a:gd name="connsiteY0" fmla="*/ 212798 h 503921"/>
                <a:gd name="connsiteX1" fmla="*/ 46522 w 734458"/>
                <a:gd name="connsiteY1" fmla="*/ 112079 h 503921"/>
                <a:gd name="connsiteX2" fmla="*/ 248918 w 734458"/>
                <a:gd name="connsiteY2" fmla="*/ 4167 h 503921"/>
                <a:gd name="connsiteX3" fmla="*/ 694956 w 734458"/>
                <a:gd name="connsiteY3" fmla="*/ 224308 h 503921"/>
                <a:gd name="connsiteX4" fmla="*/ 699273 w 734458"/>
                <a:gd name="connsiteY4" fmla="*/ 494329 h 503921"/>
                <a:gd name="connsiteX5" fmla="*/ 693517 w 734458"/>
                <a:gd name="connsiteY5" fmla="*/ 503921 h 503921"/>
                <a:gd name="connsiteX6" fmla="*/ 414864 w 734458"/>
                <a:gd name="connsiteY6" fmla="*/ 127906 h 503921"/>
                <a:gd name="connsiteX7" fmla="*/ 0 w 734458"/>
                <a:gd name="connsiteY7" fmla="*/ 212798 h 50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4458" h="503921">
                  <a:moveTo>
                    <a:pt x="0" y="212798"/>
                  </a:moveTo>
                  <a:cubicBezTo>
                    <a:pt x="7194" y="172990"/>
                    <a:pt x="23500" y="140856"/>
                    <a:pt x="46522" y="112079"/>
                  </a:cubicBezTo>
                  <a:cubicBezTo>
                    <a:pt x="98320" y="47332"/>
                    <a:pt x="168823" y="16157"/>
                    <a:pt x="248918" y="4167"/>
                  </a:cubicBezTo>
                  <a:cubicBezTo>
                    <a:pt x="421098" y="-21253"/>
                    <a:pt x="611504" y="71792"/>
                    <a:pt x="694956" y="224308"/>
                  </a:cubicBezTo>
                  <a:cubicBezTo>
                    <a:pt x="743397" y="312557"/>
                    <a:pt x="750111" y="403203"/>
                    <a:pt x="699273" y="494329"/>
                  </a:cubicBezTo>
                  <a:cubicBezTo>
                    <a:pt x="697834" y="496727"/>
                    <a:pt x="695916" y="499605"/>
                    <a:pt x="693517" y="503921"/>
                  </a:cubicBezTo>
                  <a:cubicBezTo>
                    <a:pt x="694476" y="306801"/>
                    <a:pt x="585605" y="189776"/>
                    <a:pt x="414864" y="127906"/>
                  </a:cubicBezTo>
                  <a:cubicBezTo>
                    <a:pt x="264745" y="72751"/>
                    <a:pt x="120862" y="87619"/>
                    <a:pt x="0" y="21279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2" name="Group 271">
            <a:extLst>
              <a:ext uri="{FF2B5EF4-FFF2-40B4-BE49-F238E27FC236}">
                <a16:creationId xmlns:a16="http://schemas.microsoft.com/office/drawing/2014/main" id="{B23ACCC1-2EFA-4E88-BED7-988E635C285F}"/>
              </a:ext>
            </a:extLst>
          </p:cNvPr>
          <p:cNvGrpSpPr/>
          <p:nvPr/>
        </p:nvGrpSpPr>
        <p:grpSpPr>
          <a:xfrm rot="17422342">
            <a:off x="2183561" y="3187278"/>
            <a:ext cx="1571701" cy="1274220"/>
            <a:chOff x="8213001" y="3218811"/>
            <a:chExt cx="1775655" cy="1439571"/>
          </a:xfrm>
        </p:grpSpPr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1559F6EA-E20B-4632-8A04-D7E526B3C50E}"/>
                </a:ext>
              </a:extLst>
            </p:cNvPr>
            <p:cNvSpPr/>
            <p:nvPr/>
          </p:nvSpPr>
          <p:spPr>
            <a:xfrm>
              <a:off x="8670942" y="3273142"/>
              <a:ext cx="1128485" cy="806800"/>
            </a:xfrm>
            <a:custGeom>
              <a:avLst/>
              <a:gdLst>
                <a:gd name="connsiteX0" fmla="*/ 1019741 w 1128485"/>
                <a:gd name="connsiteY0" fmla="*/ 736806 h 806800"/>
                <a:gd name="connsiteX1" fmla="*/ 817345 w 1128485"/>
                <a:gd name="connsiteY1" fmla="*/ 792921 h 806800"/>
                <a:gd name="connsiteX2" fmla="*/ 761710 w 1128485"/>
                <a:gd name="connsiteY2" fmla="*/ 784767 h 806800"/>
                <a:gd name="connsiteX3" fmla="*/ 424064 w 1128485"/>
                <a:gd name="connsiteY3" fmla="*/ 702754 h 806800"/>
                <a:gd name="connsiteX4" fmla="*/ 385215 w 1128485"/>
                <a:gd name="connsiteY4" fmla="*/ 703233 h 806800"/>
                <a:gd name="connsiteX5" fmla="*/ 302723 w 1128485"/>
                <a:gd name="connsiteY5" fmla="*/ 732010 h 806800"/>
                <a:gd name="connsiteX6" fmla="*/ 289773 w 1128485"/>
                <a:gd name="connsiteY6" fmla="*/ 766542 h 806800"/>
                <a:gd name="connsiteX7" fmla="*/ 213515 w 1128485"/>
                <a:gd name="connsiteY7" fmla="*/ 753113 h 806800"/>
                <a:gd name="connsiteX8" fmla="*/ 63876 w 1128485"/>
                <a:gd name="connsiteY8" fmla="*/ 710427 h 806800"/>
                <a:gd name="connsiteX9" fmla="*/ 42774 w 1128485"/>
                <a:gd name="connsiteY9" fmla="*/ 710427 h 806800"/>
                <a:gd name="connsiteX10" fmla="*/ 5364 w 1128485"/>
                <a:gd name="connsiteY10" fmla="*/ 695080 h 806800"/>
                <a:gd name="connsiteX11" fmla="*/ 18313 w 1128485"/>
                <a:gd name="connsiteY11" fmla="*/ 646639 h 806800"/>
                <a:gd name="connsiteX12" fmla="*/ 75387 w 1128485"/>
                <a:gd name="connsiteY12" fmla="*/ 574698 h 806800"/>
                <a:gd name="connsiteX13" fmla="*/ 160758 w 1128485"/>
                <a:gd name="connsiteY13" fmla="*/ 454315 h 806800"/>
                <a:gd name="connsiteX14" fmla="*/ 174667 w 1128485"/>
                <a:gd name="connsiteY14" fmla="*/ 443764 h 806800"/>
                <a:gd name="connsiteX15" fmla="*/ 206800 w 1128485"/>
                <a:gd name="connsiteY15" fmla="*/ 461989 h 806800"/>
                <a:gd name="connsiteX16" fmla="*/ 298885 w 1128485"/>
                <a:gd name="connsiteY16" fmla="*/ 430335 h 806800"/>
                <a:gd name="connsiteX17" fmla="*/ 318070 w 1128485"/>
                <a:gd name="connsiteY17" fmla="*/ 405395 h 806800"/>
                <a:gd name="connsiteX18" fmla="*/ 473944 w 1128485"/>
                <a:gd name="connsiteY18" fmla="*/ 164630 h 806800"/>
                <a:gd name="connsiteX19" fmla="*/ 537253 w 1128485"/>
                <a:gd name="connsiteY19" fmla="*/ 123863 h 806800"/>
                <a:gd name="connsiteX20" fmla="*/ 565550 w 1128485"/>
                <a:gd name="connsiteY20" fmla="*/ 87413 h 806800"/>
                <a:gd name="connsiteX21" fmla="*/ 746842 w 1128485"/>
                <a:gd name="connsiteY21" fmla="*/ 2522 h 806800"/>
                <a:gd name="connsiteX22" fmla="*/ 726699 w 1128485"/>
                <a:gd name="connsiteY22" fmla="*/ 23624 h 806800"/>
                <a:gd name="connsiteX23" fmla="*/ 616388 w 1128485"/>
                <a:gd name="connsiteY23" fmla="*/ 117149 h 806800"/>
                <a:gd name="connsiteX24" fmla="*/ 741567 w 1128485"/>
                <a:gd name="connsiteY24" fmla="*/ 91250 h 806800"/>
                <a:gd name="connsiteX25" fmla="*/ 889287 w 1128485"/>
                <a:gd name="connsiteY25" fmla="*/ 109475 h 806800"/>
                <a:gd name="connsiteX26" fmla="*/ 971780 w 1128485"/>
                <a:gd name="connsiteY26" fmla="*/ 209714 h 806800"/>
                <a:gd name="connsiteX27" fmla="*/ 960269 w 1128485"/>
                <a:gd name="connsiteY27" fmla="*/ 250481 h 806800"/>
                <a:gd name="connsiteX28" fmla="*/ 943962 w 1128485"/>
                <a:gd name="connsiteY28" fmla="*/ 302279 h 806800"/>
                <a:gd name="connsiteX29" fmla="*/ 1059549 w 1128485"/>
                <a:gd name="connsiteY29" fmla="*/ 433212 h 806800"/>
                <a:gd name="connsiteX30" fmla="*/ 1113265 w 1128485"/>
                <a:gd name="connsiteY30" fmla="*/ 452876 h 806800"/>
                <a:gd name="connsiteX31" fmla="*/ 1122858 w 1128485"/>
                <a:gd name="connsiteY31" fmla="*/ 479735 h 806800"/>
                <a:gd name="connsiteX32" fmla="*/ 858112 w 1128485"/>
                <a:gd name="connsiteY32" fmla="*/ 726255 h 806800"/>
                <a:gd name="connsiteX33" fmla="*/ 994321 w 1128485"/>
                <a:gd name="connsiteY33" fmla="*/ 730571 h 806800"/>
                <a:gd name="connsiteX34" fmla="*/ 1019741 w 1128485"/>
                <a:gd name="connsiteY34" fmla="*/ 736806 h 80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28485" h="806800">
                  <a:moveTo>
                    <a:pt x="1019741" y="736806"/>
                  </a:moveTo>
                  <a:cubicBezTo>
                    <a:pt x="979933" y="798196"/>
                    <a:pt x="883531" y="825534"/>
                    <a:pt x="817345" y="792921"/>
                  </a:cubicBezTo>
                  <a:cubicBezTo>
                    <a:pt x="799120" y="783808"/>
                    <a:pt x="782334" y="782369"/>
                    <a:pt x="761710" y="784767"/>
                  </a:cubicBezTo>
                  <a:cubicBezTo>
                    <a:pt x="640369" y="796757"/>
                    <a:pt x="521425" y="791482"/>
                    <a:pt x="424064" y="702754"/>
                  </a:cubicBezTo>
                  <a:cubicBezTo>
                    <a:pt x="409676" y="689804"/>
                    <a:pt x="397206" y="698917"/>
                    <a:pt x="385215" y="703233"/>
                  </a:cubicBezTo>
                  <a:cubicBezTo>
                    <a:pt x="357398" y="712825"/>
                    <a:pt x="331020" y="724336"/>
                    <a:pt x="302723" y="732010"/>
                  </a:cubicBezTo>
                  <a:cubicBezTo>
                    <a:pt x="283538" y="737286"/>
                    <a:pt x="285457" y="752154"/>
                    <a:pt x="289773" y="766542"/>
                  </a:cubicBezTo>
                  <a:cubicBezTo>
                    <a:pt x="262915" y="772297"/>
                    <a:pt x="238455" y="759828"/>
                    <a:pt x="213515" y="753113"/>
                  </a:cubicBezTo>
                  <a:cubicBezTo>
                    <a:pt x="163635" y="739684"/>
                    <a:pt x="113276" y="727214"/>
                    <a:pt x="63876" y="710427"/>
                  </a:cubicBezTo>
                  <a:cubicBezTo>
                    <a:pt x="56682" y="708029"/>
                    <a:pt x="49968" y="708509"/>
                    <a:pt x="42774" y="710427"/>
                  </a:cubicBezTo>
                  <a:cubicBezTo>
                    <a:pt x="27905" y="711387"/>
                    <a:pt x="15915" y="704672"/>
                    <a:pt x="5364" y="695080"/>
                  </a:cubicBezTo>
                  <a:cubicBezTo>
                    <a:pt x="-7586" y="674457"/>
                    <a:pt x="5364" y="660548"/>
                    <a:pt x="18313" y="646639"/>
                  </a:cubicBezTo>
                  <a:cubicBezTo>
                    <a:pt x="44692" y="628414"/>
                    <a:pt x="57162" y="599158"/>
                    <a:pt x="75387" y="574698"/>
                  </a:cubicBezTo>
                  <a:cubicBezTo>
                    <a:pt x="104643" y="534890"/>
                    <a:pt x="131981" y="494123"/>
                    <a:pt x="160758" y="454315"/>
                  </a:cubicBezTo>
                  <a:cubicBezTo>
                    <a:pt x="164115" y="449519"/>
                    <a:pt x="166033" y="442325"/>
                    <a:pt x="174667" y="443764"/>
                  </a:cubicBezTo>
                  <a:cubicBezTo>
                    <a:pt x="178024" y="462948"/>
                    <a:pt x="186177" y="470622"/>
                    <a:pt x="206800" y="461989"/>
                  </a:cubicBezTo>
                  <a:cubicBezTo>
                    <a:pt x="237016" y="449999"/>
                    <a:pt x="268191" y="440886"/>
                    <a:pt x="298885" y="430335"/>
                  </a:cubicBezTo>
                  <a:cubicBezTo>
                    <a:pt x="310396" y="426498"/>
                    <a:pt x="317111" y="417865"/>
                    <a:pt x="318070" y="405395"/>
                  </a:cubicBezTo>
                  <a:cubicBezTo>
                    <a:pt x="329101" y="298921"/>
                    <a:pt x="394328" y="226980"/>
                    <a:pt x="473944" y="164630"/>
                  </a:cubicBezTo>
                  <a:cubicBezTo>
                    <a:pt x="493608" y="149283"/>
                    <a:pt x="515670" y="136333"/>
                    <a:pt x="537253" y="123863"/>
                  </a:cubicBezTo>
                  <a:cubicBezTo>
                    <a:pt x="552120" y="115230"/>
                    <a:pt x="557875" y="101322"/>
                    <a:pt x="565550" y="87413"/>
                  </a:cubicBezTo>
                  <a:cubicBezTo>
                    <a:pt x="603919" y="21706"/>
                    <a:pt x="670584" y="-9469"/>
                    <a:pt x="746842" y="2522"/>
                  </a:cubicBezTo>
                  <a:cubicBezTo>
                    <a:pt x="746363" y="15471"/>
                    <a:pt x="735332" y="18828"/>
                    <a:pt x="726699" y="23624"/>
                  </a:cubicBezTo>
                  <a:cubicBezTo>
                    <a:pt x="670105" y="57677"/>
                    <a:pt x="641807" y="81178"/>
                    <a:pt x="616388" y="117149"/>
                  </a:cubicBezTo>
                  <a:cubicBezTo>
                    <a:pt x="659074" y="106597"/>
                    <a:pt x="699361" y="96046"/>
                    <a:pt x="741567" y="91250"/>
                  </a:cubicBezTo>
                  <a:cubicBezTo>
                    <a:pt x="792405" y="85494"/>
                    <a:pt x="842285" y="87413"/>
                    <a:pt x="889287" y="109475"/>
                  </a:cubicBezTo>
                  <a:cubicBezTo>
                    <a:pt x="932452" y="129619"/>
                    <a:pt x="959790" y="163671"/>
                    <a:pt x="971780" y="209714"/>
                  </a:cubicBezTo>
                  <a:cubicBezTo>
                    <a:pt x="976097" y="225541"/>
                    <a:pt x="974178" y="239450"/>
                    <a:pt x="960269" y="250481"/>
                  </a:cubicBezTo>
                  <a:cubicBezTo>
                    <a:pt x="943003" y="263910"/>
                    <a:pt x="940126" y="281655"/>
                    <a:pt x="943962" y="302279"/>
                  </a:cubicBezTo>
                  <a:cubicBezTo>
                    <a:pt x="956433" y="368945"/>
                    <a:pt x="1001996" y="406354"/>
                    <a:pt x="1059549" y="433212"/>
                  </a:cubicBezTo>
                  <a:cubicBezTo>
                    <a:pt x="1076815" y="441366"/>
                    <a:pt x="1095040" y="447121"/>
                    <a:pt x="1113265" y="452876"/>
                  </a:cubicBezTo>
                  <a:cubicBezTo>
                    <a:pt x="1127654" y="457673"/>
                    <a:pt x="1133889" y="466785"/>
                    <a:pt x="1122858" y="479735"/>
                  </a:cubicBezTo>
                  <a:cubicBezTo>
                    <a:pt x="1045640" y="573259"/>
                    <a:pt x="974178" y="673498"/>
                    <a:pt x="858112" y="726255"/>
                  </a:cubicBezTo>
                  <a:cubicBezTo>
                    <a:pt x="903675" y="734408"/>
                    <a:pt x="949239" y="732010"/>
                    <a:pt x="994321" y="730571"/>
                  </a:cubicBezTo>
                  <a:cubicBezTo>
                    <a:pt x="1003434" y="730571"/>
                    <a:pt x="1013506" y="725295"/>
                    <a:pt x="1019741" y="736806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5FD280AC-11B0-4041-8F14-BD94B2773EA2}"/>
                </a:ext>
              </a:extLst>
            </p:cNvPr>
            <p:cNvSpPr/>
            <p:nvPr/>
          </p:nvSpPr>
          <p:spPr>
            <a:xfrm>
              <a:off x="9265268" y="3218811"/>
              <a:ext cx="723388" cy="795086"/>
            </a:xfrm>
            <a:custGeom>
              <a:avLst/>
              <a:gdLst>
                <a:gd name="connsiteX0" fmla="*/ 425415 w 723388"/>
                <a:gd name="connsiteY0" fmla="*/ 791137 h 795086"/>
                <a:gd name="connsiteX1" fmla="*/ 260428 w 723388"/>
                <a:gd name="connsiteY1" fmla="*/ 790178 h 795086"/>
                <a:gd name="connsiteX2" fmla="*/ 238846 w 723388"/>
                <a:gd name="connsiteY2" fmla="*/ 784423 h 795086"/>
                <a:gd name="connsiteX3" fmla="*/ 529490 w 723388"/>
                <a:gd name="connsiteY3" fmla="*/ 522555 h 795086"/>
                <a:gd name="connsiteX4" fmla="*/ 509347 w 723388"/>
                <a:gd name="connsiteY4" fmla="*/ 513443 h 795086"/>
                <a:gd name="connsiteX5" fmla="*/ 388005 w 723388"/>
                <a:gd name="connsiteY5" fmla="*/ 447736 h 795086"/>
                <a:gd name="connsiteX6" fmla="*/ 339085 w 723388"/>
                <a:gd name="connsiteY6" fmla="*/ 338864 h 795086"/>
                <a:gd name="connsiteX7" fmla="*/ 360667 w 723388"/>
                <a:gd name="connsiteY7" fmla="*/ 298577 h 795086"/>
                <a:gd name="connsiteX8" fmla="*/ 370739 w 723388"/>
                <a:gd name="connsiteY8" fmla="*/ 269321 h 795086"/>
                <a:gd name="connsiteX9" fmla="*/ 216304 w 723388"/>
                <a:gd name="connsiteY9" fmla="*/ 152296 h 795086"/>
                <a:gd name="connsiteX10" fmla="*/ 16306 w 723388"/>
                <a:gd name="connsiteY10" fmla="*/ 182991 h 795086"/>
                <a:gd name="connsiteX11" fmla="*/ 0 w 723388"/>
                <a:gd name="connsiteY11" fmla="*/ 187307 h 795086"/>
                <a:gd name="connsiteX12" fmla="*/ 53237 w 723388"/>
                <a:gd name="connsiteY12" fmla="*/ 124958 h 795086"/>
                <a:gd name="connsiteX13" fmla="*/ 151557 w 723388"/>
                <a:gd name="connsiteY13" fmla="*/ 57333 h 795086"/>
                <a:gd name="connsiteX14" fmla="*/ 275296 w 723388"/>
                <a:gd name="connsiteY14" fmla="*/ 14168 h 795086"/>
                <a:gd name="connsiteX15" fmla="*/ 590401 w 723388"/>
                <a:gd name="connsiteY15" fmla="*/ 101457 h 795086"/>
                <a:gd name="connsiteX16" fmla="*/ 718936 w 723388"/>
                <a:gd name="connsiteY16" fmla="*/ 477952 h 795086"/>
                <a:gd name="connsiteX17" fmla="*/ 718936 w 723388"/>
                <a:gd name="connsiteY17" fmla="*/ 503851 h 795086"/>
                <a:gd name="connsiteX18" fmla="*/ 601432 w 723388"/>
                <a:gd name="connsiteY18" fmla="*/ 736941 h 795086"/>
                <a:gd name="connsiteX19" fmla="*/ 447477 w 723388"/>
                <a:gd name="connsiteY19" fmla="*/ 785862 h 795086"/>
                <a:gd name="connsiteX20" fmla="*/ 425415 w 723388"/>
                <a:gd name="connsiteY20" fmla="*/ 791137 h 79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3388" h="795086">
                  <a:moveTo>
                    <a:pt x="425415" y="791137"/>
                  </a:moveTo>
                  <a:cubicBezTo>
                    <a:pt x="370259" y="794015"/>
                    <a:pt x="315584" y="798811"/>
                    <a:pt x="260428" y="790178"/>
                  </a:cubicBezTo>
                  <a:cubicBezTo>
                    <a:pt x="253714" y="789219"/>
                    <a:pt x="247000" y="788260"/>
                    <a:pt x="238846" y="784423"/>
                  </a:cubicBezTo>
                  <a:cubicBezTo>
                    <a:pt x="369301" y="733584"/>
                    <a:pt x="443640" y="622315"/>
                    <a:pt x="529490" y="522555"/>
                  </a:cubicBezTo>
                  <a:cubicBezTo>
                    <a:pt x="525654" y="513922"/>
                    <a:pt x="516061" y="515361"/>
                    <a:pt x="509347" y="513443"/>
                  </a:cubicBezTo>
                  <a:cubicBezTo>
                    <a:pt x="464263" y="499534"/>
                    <a:pt x="422537" y="479390"/>
                    <a:pt x="388005" y="447736"/>
                  </a:cubicBezTo>
                  <a:cubicBezTo>
                    <a:pt x="356830" y="419439"/>
                    <a:pt x="341962" y="381070"/>
                    <a:pt x="339085" y="338864"/>
                  </a:cubicBezTo>
                  <a:cubicBezTo>
                    <a:pt x="338126" y="322078"/>
                    <a:pt x="344840" y="306730"/>
                    <a:pt x="360667" y="298577"/>
                  </a:cubicBezTo>
                  <a:cubicBezTo>
                    <a:pt x="375056" y="291383"/>
                    <a:pt x="374097" y="281791"/>
                    <a:pt x="370739" y="269321"/>
                  </a:cubicBezTo>
                  <a:cubicBezTo>
                    <a:pt x="352514" y="198818"/>
                    <a:pt x="297359" y="157092"/>
                    <a:pt x="216304" y="152296"/>
                  </a:cubicBezTo>
                  <a:cubicBezTo>
                    <a:pt x="147240" y="148459"/>
                    <a:pt x="81054" y="161888"/>
                    <a:pt x="16306" y="182991"/>
                  </a:cubicBezTo>
                  <a:cubicBezTo>
                    <a:pt x="12949" y="183950"/>
                    <a:pt x="9112" y="184909"/>
                    <a:pt x="0" y="187307"/>
                  </a:cubicBezTo>
                  <a:cubicBezTo>
                    <a:pt x="16786" y="160929"/>
                    <a:pt x="34532" y="142703"/>
                    <a:pt x="53237" y="124958"/>
                  </a:cubicBezTo>
                  <a:cubicBezTo>
                    <a:pt x="82972" y="97620"/>
                    <a:pt x="118464" y="78915"/>
                    <a:pt x="151557" y="57333"/>
                  </a:cubicBezTo>
                  <a:cubicBezTo>
                    <a:pt x="192324" y="42465"/>
                    <a:pt x="233091" y="26638"/>
                    <a:pt x="275296" y="14168"/>
                  </a:cubicBezTo>
                  <a:cubicBezTo>
                    <a:pt x="399516" y="-22762"/>
                    <a:pt x="501673" y="14647"/>
                    <a:pt x="590401" y="101457"/>
                  </a:cubicBezTo>
                  <a:cubicBezTo>
                    <a:pt x="696875" y="205053"/>
                    <a:pt x="733325" y="333109"/>
                    <a:pt x="718936" y="477952"/>
                  </a:cubicBezTo>
                  <a:cubicBezTo>
                    <a:pt x="717978" y="486584"/>
                    <a:pt x="717498" y="495218"/>
                    <a:pt x="718936" y="503851"/>
                  </a:cubicBezTo>
                  <a:cubicBezTo>
                    <a:pt x="736682" y="615120"/>
                    <a:pt x="702150" y="684184"/>
                    <a:pt x="601432" y="736941"/>
                  </a:cubicBezTo>
                  <a:cubicBezTo>
                    <a:pt x="552991" y="762361"/>
                    <a:pt x="501673" y="778188"/>
                    <a:pt x="447477" y="785862"/>
                  </a:cubicBezTo>
                  <a:cubicBezTo>
                    <a:pt x="440762" y="786821"/>
                    <a:pt x="433088" y="789219"/>
                    <a:pt x="425415" y="791137"/>
                  </a:cubicBezTo>
                  <a:close/>
                </a:path>
              </a:pathLst>
            </a:custGeom>
            <a:solidFill>
              <a:srgbClr val="262421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3F4E7F4-1FE0-48A2-A83E-D2F21CF0440C}"/>
                </a:ext>
              </a:extLst>
            </p:cNvPr>
            <p:cNvSpPr/>
            <p:nvPr/>
          </p:nvSpPr>
          <p:spPr>
            <a:xfrm>
              <a:off x="8213001" y="3379690"/>
              <a:ext cx="594717" cy="583736"/>
            </a:xfrm>
            <a:custGeom>
              <a:avLst/>
              <a:gdLst>
                <a:gd name="connsiteX0" fmla="*/ 312227 w 594717"/>
                <a:gd name="connsiteY0" fmla="*/ 583736 h 583736"/>
                <a:gd name="connsiteX1" fmla="*/ 66666 w 594717"/>
                <a:gd name="connsiteY1" fmla="*/ 124268 h 583736"/>
                <a:gd name="connsiteX2" fmla="*/ 0 w 594717"/>
                <a:gd name="connsiteY2" fmla="*/ 28826 h 583736"/>
                <a:gd name="connsiteX3" fmla="*/ 249877 w 594717"/>
                <a:gd name="connsiteY3" fmla="*/ 1968 h 583736"/>
                <a:gd name="connsiteX4" fmla="*/ 373137 w 594717"/>
                <a:gd name="connsiteY4" fmla="*/ 44174 h 583736"/>
                <a:gd name="connsiteX5" fmla="*/ 559226 w 594717"/>
                <a:gd name="connsiteY5" fmla="*/ 244651 h 583736"/>
                <a:gd name="connsiteX6" fmla="*/ 594718 w 594717"/>
                <a:gd name="connsiteY6" fmla="*/ 295969 h 583736"/>
                <a:gd name="connsiteX7" fmla="*/ 588962 w 594717"/>
                <a:gd name="connsiteY7" fmla="*/ 299326 h 583736"/>
                <a:gd name="connsiteX8" fmla="*/ 474335 w 594717"/>
                <a:gd name="connsiteY8" fmla="*/ 315154 h 583736"/>
                <a:gd name="connsiteX9" fmla="*/ 351555 w 594717"/>
                <a:gd name="connsiteY9" fmla="*/ 355441 h 583736"/>
                <a:gd name="connsiteX10" fmla="*/ 502153 w 594717"/>
                <a:gd name="connsiteY10" fmla="*/ 433138 h 583736"/>
                <a:gd name="connsiteX11" fmla="*/ 516541 w 594717"/>
                <a:gd name="connsiteY11" fmla="*/ 472946 h 583736"/>
                <a:gd name="connsiteX12" fmla="*/ 492560 w 594717"/>
                <a:gd name="connsiteY12" fmla="*/ 516591 h 583736"/>
                <a:gd name="connsiteX13" fmla="*/ 312227 w 594717"/>
                <a:gd name="connsiteY13" fmla="*/ 583736 h 58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4717" h="583736">
                  <a:moveTo>
                    <a:pt x="312227" y="583736"/>
                  </a:moveTo>
                  <a:cubicBezTo>
                    <a:pt x="246040" y="422107"/>
                    <a:pt x="162588" y="269591"/>
                    <a:pt x="66666" y="124268"/>
                  </a:cubicBezTo>
                  <a:cubicBezTo>
                    <a:pt x="45084" y="91655"/>
                    <a:pt x="22062" y="60480"/>
                    <a:pt x="0" y="28826"/>
                  </a:cubicBezTo>
                  <a:cubicBezTo>
                    <a:pt x="46043" y="26428"/>
                    <a:pt x="214386" y="9162"/>
                    <a:pt x="249877" y="1968"/>
                  </a:cubicBezTo>
                  <a:cubicBezTo>
                    <a:pt x="297838" y="-7145"/>
                    <a:pt x="337166" y="16836"/>
                    <a:pt x="373137" y="44174"/>
                  </a:cubicBezTo>
                  <a:cubicBezTo>
                    <a:pt x="446997" y="99808"/>
                    <a:pt x="504551" y="170791"/>
                    <a:pt x="559226" y="244651"/>
                  </a:cubicBezTo>
                  <a:cubicBezTo>
                    <a:pt x="571696" y="261437"/>
                    <a:pt x="587524" y="275346"/>
                    <a:pt x="594718" y="295969"/>
                  </a:cubicBezTo>
                  <a:cubicBezTo>
                    <a:pt x="593279" y="298368"/>
                    <a:pt x="591360" y="300286"/>
                    <a:pt x="588962" y="299326"/>
                  </a:cubicBezTo>
                  <a:cubicBezTo>
                    <a:pt x="548675" y="288775"/>
                    <a:pt x="511745" y="304123"/>
                    <a:pt x="474335" y="315154"/>
                  </a:cubicBezTo>
                  <a:cubicBezTo>
                    <a:pt x="438844" y="325226"/>
                    <a:pt x="355871" y="347288"/>
                    <a:pt x="351555" y="355441"/>
                  </a:cubicBezTo>
                  <a:cubicBezTo>
                    <a:pt x="371219" y="368870"/>
                    <a:pt x="473376" y="416831"/>
                    <a:pt x="502153" y="433138"/>
                  </a:cubicBezTo>
                  <a:cubicBezTo>
                    <a:pt x="518459" y="442251"/>
                    <a:pt x="524695" y="454721"/>
                    <a:pt x="516541" y="472946"/>
                  </a:cubicBezTo>
                  <a:cubicBezTo>
                    <a:pt x="509826" y="488293"/>
                    <a:pt x="504551" y="504120"/>
                    <a:pt x="492560" y="516591"/>
                  </a:cubicBezTo>
                  <a:cubicBezTo>
                    <a:pt x="456110" y="532897"/>
                    <a:pt x="335248" y="575103"/>
                    <a:pt x="312227" y="58373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843D688-82DF-4996-849C-3D063F30293F}"/>
                </a:ext>
              </a:extLst>
            </p:cNvPr>
            <p:cNvSpPr/>
            <p:nvPr/>
          </p:nvSpPr>
          <p:spPr>
            <a:xfrm>
              <a:off x="8544412" y="3964571"/>
              <a:ext cx="427054" cy="693811"/>
            </a:xfrm>
            <a:custGeom>
              <a:avLst/>
              <a:gdLst>
                <a:gd name="connsiteX0" fmla="*/ 134291 w 427054"/>
                <a:gd name="connsiteY0" fmla="*/ 294 h 693811"/>
                <a:gd name="connsiteX1" fmla="*/ 167384 w 427054"/>
                <a:gd name="connsiteY1" fmla="*/ 14682 h 693811"/>
                <a:gd name="connsiteX2" fmla="*/ 249398 w 427054"/>
                <a:gd name="connsiteY2" fmla="*/ 50173 h 693811"/>
                <a:gd name="connsiteX3" fmla="*/ 253235 w 427054"/>
                <a:gd name="connsiteY3" fmla="*/ 87103 h 693811"/>
                <a:gd name="connsiteX4" fmla="*/ 193763 w 427054"/>
                <a:gd name="connsiteY4" fmla="*/ 228589 h 693811"/>
                <a:gd name="connsiteX5" fmla="*/ 189446 w 427054"/>
                <a:gd name="connsiteY5" fmla="*/ 244416 h 693811"/>
                <a:gd name="connsiteX6" fmla="*/ 297838 w 427054"/>
                <a:gd name="connsiteY6" fmla="*/ 198373 h 693811"/>
                <a:gd name="connsiteX7" fmla="*/ 344361 w 427054"/>
                <a:gd name="connsiteY7" fmla="*/ 178709 h 693811"/>
                <a:gd name="connsiteX8" fmla="*/ 399996 w 427054"/>
                <a:gd name="connsiteY8" fmla="*/ 138422 h 693811"/>
                <a:gd name="connsiteX9" fmla="*/ 417262 w 427054"/>
                <a:gd name="connsiteY9" fmla="*/ 126911 h 693811"/>
                <a:gd name="connsiteX10" fmla="*/ 425895 w 427054"/>
                <a:gd name="connsiteY10" fmla="*/ 286142 h 693811"/>
                <a:gd name="connsiteX11" fmla="*/ 388005 w 427054"/>
                <a:gd name="connsiteY11" fmla="*/ 518274 h 693811"/>
                <a:gd name="connsiteX12" fmla="*/ 347718 w 427054"/>
                <a:gd name="connsiteY12" fmla="*/ 571990 h 693811"/>
                <a:gd name="connsiteX13" fmla="*/ 165466 w 427054"/>
                <a:gd name="connsiteY13" fmla="*/ 693811 h 693811"/>
                <a:gd name="connsiteX14" fmla="*/ 131893 w 427054"/>
                <a:gd name="connsiteY14" fmla="*/ 512998 h 693811"/>
                <a:gd name="connsiteX15" fmla="*/ 60910 w 427054"/>
                <a:gd name="connsiteY15" fmla="*/ 218996 h 693811"/>
                <a:gd name="connsiteX16" fmla="*/ 0 w 427054"/>
                <a:gd name="connsiteY16" fmla="*/ 43459 h 693811"/>
                <a:gd name="connsiteX17" fmla="*/ 134291 w 427054"/>
                <a:gd name="connsiteY17" fmla="*/ 294 h 69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7054" h="693811">
                  <a:moveTo>
                    <a:pt x="134291" y="294"/>
                  </a:moveTo>
                  <a:cubicBezTo>
                    <a:pt x="145322" y="5090"/>
                    <a:pt x="155394" y="12764"/>
                    <a:pt x="167384" y="14682"/>
                  </a:cubicBezTo>
                  <a:cubicBezTo>
                    <a:pt x="198559" y="17560"/>
                    <a:pt x="223499" y="34826"/>
                    <a:pt x="249398" y="50173"/>
                  </a:cubicBezTo>
                  <a:cubicBezTo>
                    <a:pt x="264266" y="58807"/>
                    <a:pt x="258510" y="74154"/>
                    <a:pt x="253235" y="87103"/>
                  </a:cubicBezTo>
                  <a:cubicBezTo>
                    <a:pt x="234050" y="134585"/>
                    <a:pt x="212947" y="181107"/>
                    <a:pt x="193763" y="228589"/>
                  </a:cubicBezTo>
                  <a:cubicBezTo>
                    <a:pt x="191844" y="232905"/>
                    <a:pt x="189446" y="236742"/>
                    <a:pt x="189446" y="244416"/>
                  </a:cubicBezTo>
                  <a:cubicBezTo>
                    <a:pt x="227336" y="230027"/>
                    <a:pt x="262347" y="213241"/>
                    <a:pt x="297838" y="198373"/>
                  </a:cubicBezTo>
                  <a:cubicBezTo>
                    <a:pt x="313186" y="192138"/>
                    <a:pt x="328534" y="183985"/>
                    <a:pt x="344361" y="178709"/>
                  </a:cubicBezTo>
                  <a:cubicBezTo>
                    <a:pt x="366902" y="171035"/>
                    <a:pt x="385128" y="157127"/>
                    <a:pt x="399996" y="138422"/>
                  </a:cubicBezTo>
                  <a:cubicBezTo>
                    <a:pt x="404312" y="133146"/>
                    <a:pt x="406230" y="122595"/>
                    <a:pt x="417262" y="126911"/>
                  </a:cubicBezTo>
                  <a:cubicBezTo>
                    <a:pt x="419180" y="180148"/>
                    <a:pt x="430691" y="232905"/>
                    <a:pt x="425895" y="286142"/>
                  </a:cubicBezTo>
                  <a:cubicBezTo>
                    <a:pt x="418701" y="364319"/>
                    <a:pt x="419180" y="443934"/>
                    <a:pt x="388005" y="518274"/>
                  </a:cubicBezTo>
                  <a:cubicBezTo>
                    <a:pt x="378893" y="539377"/>
                    <a:pt x="366423" y="558082"/>
                    <a:pt x="347718" y="571990"/>
                  </a:cubicBezTo>
                  <a:cubicBezTo>
                    <a:pt x="295440" y="611318"/>
                    <a:pt x="222060" y="660718"/>
                    <a:pt x="165466" y="693811"/>
                  </a:cubicBezTo>
                  <a:cubicBezTo>
                    <a:pt x="156833" y="655443"/>
                    <a:pt x="142924" y="583501"/>
                    <a:pt x="131893" y="512998"/>
                  </a:cubicBezTo>
                  <a:cubicBezTo>
                    <a:pt x="116066" y="412759"/>
                    <a:pt x="89208" y="315878"/>
                    <a:pt x="60910" y="218996"/>
                  </a:cubicBezTo>
                  <a:cubicBezTo>
                    <a:pt x="43644" y="159525"/>
                    <a:pt x="20624" y="101972"/>
                    <a:pt x="0" y="43459"/>
                  </a:cubicBezTo>
                  <a:cubicBezTo>
                    <a:pt x="479" y="40581"/>
                    <a:pt x="128056" y="-4023"/>
                    <a:pt x="134291" y="29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0501EC95-02F7-4283-800A-86A2B792941E}"/>
                </a:ext>
              </a:extLst>
            </p:cNvPr>
            <p:cNvSpPr/>
            <p:nvPr/>
          </p:nvSpPr>
          <p:spPr>
            <a:xfrm>
              <a:off x="8546810" y="3666998"/>
              <a:ext cx="298317" cy="279641"/>
            </a:xfrm>
            <a:custGeom>
              <a:avLst/>
              <a:gdLst>
                <a:gd name="connsiteX0" fmla="*/ 155874 w 298317"/>
                <a:gd name="connsiteY0" fmla="*/ 226405 h 279641"/>
                <a:gd name="connsiteX1" fmla="*/ 128536 w 298317"/>
                <a:gd name="connsiteY1" fmla="*/ 133840 h 279641"/>
                <a:gd name="connsiteX2" fmla="*/ 0 w 298317"/>
                <a:gd name="connsiteY2" fmla="*/ 67654 h 279641"/>
                <a:gd name="connsiteX3" fmla="*/ 10072 w 298317"/>
                <a:gd name="connsiteY3" fmla="*/ 58061 h 279641"/>
                <a:gd name="connsiteX4" fmla="*/ 200478 w 298317"/>
                <a:gd name="connsiteY4" fmla="*/ 2426 h 279641"/>
                <a:gd name="connsiteX5" fmla="*/ 261388 w 298317"/>
                <a:gd name="connsiteY5" fmla="*/ 8182 h 279641"/>
                <a:gd name="connsiteX6" fmla="*/ 298318 w 298317"/>
                <a:gd name="connsiteY6" fmla="*/ 49908 h 279641"/>
                <a:gd name="connsiteX7" fmla="*/ 231172 w 298317"/>
                <a:gd name="connsiteY7" fmla="*/ 147749 h 279641"/>
                <a:gd name="connsiteX8" fmla="*/ 163547 w 298317"/>
                <a:gd name="connsiteY8" fmla="*/ 242712 h 279641"/>
                <a:gd name="connsiteX9" fmla="*/ 132373 w 298317"/>
                <a:gd name="connsiteY9" fmla="*/ 279642 h 279641"/>
                <a:gd name="connsiteX10" fmla="*/ 155874 w 298317"/>
                <a:gd name="connsiteY10" fmla="*/ 226405 h 27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317" h="279641">
                  <a:moveTo>
                    <a:pt x="155874" y="226405"/>
                  </a:moveTo>
                  <a:cubicBezTo>
                    <a:pt x="188487" y="165494"/>
                    <a:pt x="188487" y="165015"/>
                    <a:pt x="128536" y="133840"/>
                  </a:cubicBezTo>
                  <a:cubicBezTo>
                    <a:pt x="85371" y="111298"/>
                    <a:pt x="42206" y="89236"/>
                    <a:pt x="0" y="67654"/>
                  </a:cubicBezTo>
                  <a:cubicBezTo>
                    <a:pt x="0" y="59021"/>
                    <a:pt x="6235" y="59500"/>
                    <a:pt x="10072" y="58061"/>
                  </a:cubicBezTo>
                  <a:cubicBezTo>
                    <a:pt x="73381" y="39357"/>
                    <a:pt x="137169" y="21131"/>
                    <a:pt x="200478" y="2426"/>
                  </a:cubicBezTo>
                  <a:cubicBezTo>
                    <a:pt x="222060" y="-3808"/>
                    <a:pt x="241245" y="3386"/>
                    <a:pt x="261388" y="8182"/>
                  </a:cubicBezTo>
                  <a:cubicBezTo>
                    <a:pt x="276256" y="19693"/>
                    <a:pt x="293522" y="29285"/>
                    <a:pt x="298318" y="49908"/>
                  </a:cubicBezTo>
                  <a:cubicBezTo>
                    <a:pt x="275776" y="82521"/>
                    <a:pt x="253714" y="115135"/>
                    <a:pt x="231172" y="147749"/>
                  </a:cubicBezTo>
                  <a:cubicBezTo>
                    <a:pt x="209110" y="179882"/>
                    <a:pt x="186569" y="211537"/>
                    <a:pt x="163547" y="242712"/>
                  </a:cubicBezTo>
                  <a:cubicBezTo>
                    <a:pt x="159711" y="247987"/>
                    <a:pt x="147240" y="264294"/>
                    <a:pt x="132373" y="279642"/>
                  </a:cubicBezTo>
                  <a:cubicBezTo>
                    <a:pt x="124219" y="266212"/>
                    <a:pt x="151077" y="235038"/>
                    <a:pt x="155874" y="226405"/>
                  </a:cubicBezTo>
                  <a:close/>
                </a:path>
              </a:pathLst>
            </a:custGeom>
            <a:solidFill>
              <a:srgbClr val="FE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F6803E73-C8A4-401F-A6C5-442792175F0A}"/>
                </a:ext>
              </a:extLst>
            </p:cNvPr>
            <p:cNvSpPr/>
            <p:nvPr/>
          </p:nvSpPr>
          <p:spPr>
            <a:xfrm>
              <a:off x="8711317" y="3973435"/>
              <a:ext cx="252398" cy="245234"/>
            </a:xfrm>
            <a:custGeom>
              <a:avLst/>
              <a:gdLst>
                <a:gd name="connsiteX0" fmla="*/ 249877 w 252398"/>
                <a:gd name="connsiteY0" fmla="*/ 117567 h 245234"/>
                <a:gd name="connsiteX1" fmla="*/ 171700 w 252398"/>
                <a:gd name="connsiteY1" fmla="*/ 179437 h 245234"/>
                <a:gd name="connsiteX2" fmla="*/ 33093 w 252398"/>
                <a:gd name="connsiteY2" fmla="*/ 238429 h 245234"/>
                <a:gd name="connsiteX3" fmla="*/ 7674 w 252398"/>
                <a:gd name="connsiteY3" fmla="*/ 244664 h 245234"/>
                <a:gd name="connsiteX4" fmla="*/ 45083 w 252398"/>
                <a:gd name="connsiteY4" fmla="*/ 154977 h 245234"/>
                <a:gd name="connsiteX5" fmla="*/ 81054 w 252398"/>
                <a:gd name="connsiteY5" fmla="*/ 71524 h 245234"/>
                <a:gd name="connsiteX6" fmla="*/ 68105 w 252398"/>
                <a:gd name="connsiteY6" fmla="*/ 39390 h 245234"/>
                <a:gd name="connsiteX7" fmla="*/ 0 w 252398"/>
                <a:gd name="connsiteY7" fmla="*/ 4858 h 245234"/>
                <a:gd name="connsiteX8" fmla="*/ 22062 w 252398"/>
                <a:gd name="connsiteY8" fmla="*/ 1981 h 245234"/>
                <a:gd name="connsiteX9" fmla="*/ 248438 w 252398"/>
                <a:gd name="connsiteY9" fmla="*/ 65289 h 245234"/>
                <a:gd name="connsiteX10" fmla="*/ 249877 w 252398"/>
                <a:gd name="connsiteY10" fmla="*/ 117567 h 245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398" h="245234">
                  <a:moveTo>
                    <a:pt x="249877" y="117567"/>
                  </a:moveTo>
                  <a:cubicBezTo>
                    <a:pt x="233091" y="149701"/>
                    <a:pt x="204794" y="166487"/>
                    <a:pt x="171700" y="179437"/>
                  </a:cubicBezTo>
                  <a:cubicBezTo>
                    <a:pt x="125178" y="197662"/>
                    <a:pt x="79615" y="218765"/>
                    <a:pt x="33093" y="238429"/>
                  </a:cubicBezTo>
                  <a:cubicBezTo>
                    <a:pt x="25899" y="241307"/>
                    <a:pt x="19664" y="247062"/>
                    <a:pt x="7674" y="244664"/>
                  </a:cubicBezTo>
                  <a:cubicBezTo>
                    <a:pt x="20143" y="214449"/>
                    <a:pt x="32613" y="184713"/>
                    <a:pt x="45083" y="154977"/>
                  </a:cubicBezTo>
                  <a:cubicBezTo>
                    <a:pt x="56594" y="127159"/>
                    <a:pt x="67146" y="98383"/>
                    <a:pt x="81054" y="71524"/>
                  </a:cubicBezTo>
                  <a:cubicBezTo>
                    <a:pt x="90167" y="53779"/>
                    <a:pt x="84411" y="46585"/>
                    <a:pt x="68105" y="39390"/>
                  </a:cubicBezTo>
                  <a:cubicBezTo>
                    <a:pt x="45083" y="28839"/>
                    <a:pt x="22541" y="16369"/>
                    <a:pt x="0" y="4858"/>
                  </a:cubicBezTo>
                  <a:cubicBezTo>
                    <a:pt x="6714" y="-2336"/>
                    <a:pt x="14868" y="62"/>
                    <a:pt x="22062" y="1981"/>
                  </a:cubicBezTo>
                  <a:cubicBezTo>
                    <a:pt x="97361" y="23084"/>
                    <a:pt x="172660" y="44187"/>
                    <a:pt x="248438" y="65289"/>
                  </a:cubicBezTo>
                  <a:cubicBezTo>
                    <a:pt x="256112" y="83515"/>
                    <a:pt x="250357" y="100781"/>
                    <a:pt x="249877" y="117567"/>
                  </a:cubicBezTo>
                  <a:close/>
                </a:path>
              </a:pathLst>
            </a:custGeom>
            <a:solidFill>
              <a:srgbClr val="FD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7E24FA2-968A-4A52-9933-21220F691EAA}"/>
                </a:ext>
              </a:extLst>
            </p:cNvPr>
            <p:cNvSpPr/>
            <p:nvPr/>
          </p:nvSpPr>
          <p:spPr>
            <a:xfrm>
              <a:off x="8525228" y="3893403"/>
              <a:ext cx="177456" cy="119423"/>
            </a:xfrm>
            <a:custGeom>
              <a:avLst/>
              <a:gdLst>
                <a:gd name="connsiteX0" fmla="*/ 177456 w 177456"/>
                <a:gd name="connsiteY0" fmla="*/ 0 h 119423"/>
                <a:gd name="connsiteX1" fmla="*/ 153476 w 177456"/>
                <a:gd name="connsiteY1" fmla="*/ 71462 h 119423"/>
                <a:gd name="connsiteX2" fmla="*/ 88728 w 177456"/>
                <a:gd name="connsiteY2" fmla="*/ 93045 h 119423"/>
                <a:gd name="connsiteX3" fmla="*/ 19184 w 177456"/>
                <a:gd name="connsiteY3" fmla="*/ 119423 h 119423"/>
                <a:gd name="connsiteX4" fmla="*/ 0 w 177456"/>
                <a:gd name="connsiteY4" fmla="*/ 70023 h 119423"/>
                <a:gd name="connsiteX5" fmla="*/ 10551 w 177456"/>
                <a:gd name="connsiteY5" fmla="*/ 56594 h 119423"/>
                <a:gd name="connsiteX6" fmla="*/ 177456 w 177456"/>
                <a:gd name="connsiteY6" fmla="*/ 0 h 1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456" h="119423">
                  <a:moveTo>
                    <a:pt x="177456" y="0"/>
                  </a:moveTo>
                  <a:cubicBezTo>
                    <a:pt x="174099" y="9592"/>
                    <a:pt x="146281" y="53716"/>
                    <a:pt x="153476" y="71462"/>
                  </a:cubicBezTo>
                  <a:cubicBezTo>
                    <a:pt x="129495" y="81054"/>
                    <a:pt x="110311" y="84891"/>
                    <a:pt x="88728" y="93045"/>
                  </a:cubicBezTo>
                  <a:cubicBezTo>
                    <a:pt x="65706" y="101678"/>
                    <a:pt x="42206" y="110790"/>
                    <a:pt x="19184" y="119423"/>
                  </a:cubicBezTo>
                  <a:cubicBezTo>
                    <a:pt x="12949" y="104555"/>
                    <a:pt x="6715" y="84891"/>
                    <a:pt x="0" y="70023"/>
                  </a:cubicBezTo>
                  <a:cubicBezTo>
                    <a:pt x="0" y="62829"/>
                    <a:pt x="2398" y="58992"/>
                    <a:pt x="10551" y="56594"/>
                  </a:cubicBezTo>
                  <a:cubicBezTo>
                    <a:pt x="67146" y="40287"/>
                    <a:pt x="120382" y="14388"/>
                    <a:pt x="177456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3568CA98-96D3-4CC9-AA93-2D7501D06ABF}"/>
                </a:ext>
              </a:extLst>
            </p:cNvPr>
            <p:cNvSpPr/>
            <p:nvPr/>
          </p:nvSpPr>
          <p:spPr>
            <a:xfrm>
              <a:off x="8677173" y="3892923"/>
              <a:ext cx="32704" cy="53716"/>
            </a:xfrm>
            <a:custGeom>
              <a:avLst/>
              <a:gdLst>
                <a:gd name="connsiteX0" fmla="*/ 32705 w 32704"/>
                <a:gd name="connsiteY0" fmla="*/ 16786 h 53716"/>
                <a:gd name="connsiteX1" fmla="*/ 1530 w 32704"/>
                <a:gd name="connsiteY1" fmla="*/ 53716 h 53716"/>
                <a:gd name="connsiteX2" fmla="*/ 25031 w 32704"/>
                <a:gd name="connsiteY2" fmla="*/ 0 h 5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704" h="53716">
                  <a:moveTo>
                    <a:pt x="32705" y="16786"/>
                  </a:moveTo>
                  <a:cubicBezTo>
                    <a:pt x="28868" y="22062"/>
                    <a:pt x="18316" y="41246"/>
                    <a:pt x="1530" y="53716"/>
                  </a:cubicBezTo>
                  <a:cubicBezTo>
                    <a:pt x="-6623" y="40287"/>
                    <a:pt x="20235" y="9112"/>
                    <a:pt x="25031" y="0"/>
                  </a:cubicBezTo>
                </a:path>
              </a:pathLst>
            </a:custGeom>
            <a:solidFill>
              <a:srgbClr val="FE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266143FE-FF0A-433C-AD1D-EB9E2C6A035C}"/>
              </a:ext>
            </a:extLst>
          </p:cNvPr>
          <p:cNvGrpSpPr/>
          <p:nvPr/>
        </p:nvGrpSpPr>
        <p:grpSpPr>
          <a:xfrm>
            <a:off x="245309" y="1194320"/>
            <a:ext cx="1981770" cy="5020829"/>
            <a:chOff x="896897" y="372794"/>
            <a:chExt cx="2425766" cy="6145697"/>
          </a:xfrm>
        </p:grpSpPr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B7FDD73-6E4B-4626-967A-17539AC6E206}"/>
                </a:ext>
              </a:extLst>
            </p:cNvPr>
            <p:cNvSpPr/>
            <p:nvPr/>
          </p:nvSpPr>
          <p:spPr>
            <a:xfrm>
              <a:off x="1884251" y="5904482"/>
              <a:ext cx="908701" cy="422652"/>
            </a:xfrm>
            <a:custGeom>
              <a:avLst/>
              <a:gdLst>
                <a:gd name="connsiteX0" fmla="*/ 46881 w 1005941"/>
                <a:gd name="connsiteY0" fmla="*/ 266526 h 467879"/>
                <a:gd name="connsiteX1" fmla="*/ 46881 w 1005941"/>
                <a:gd name="connsiteY1" fmla="*/ 175289 h 467879"/>
                <a:gd name="connsiteX2" fmla="*/ 67935 w 1005941"/>
                <a:gd name="connsiteY2" fmla="*/ 107447 h 467879"/>
                <a:gd name="connsiteX3" fmla="*/ 355681 w 1005941"/>
                <a:gd name="connsiteY3" fmla="*/ 105107 h 467879"/>
                <a:gd name="connsiteX4" fmla="*/ 472651 w 1005941"/>
                <a:gd name="connsiteY4" fmla="*/ 44283 h 467879"/>
                <a:gd name="connsiteX5" fmla="*/ 507742 w 1005941"/>
                <a:gd name="connsiteY5" fmla="*/ 72356 h 467879"/>
                <a:gd name="connsiteX6" fmla="*/ 739343 w 1005941"/>
                <a:gd name="connsiteY6" fmla="*/ 247811 h 467879"/>
                <a:gd name="connsiteX7" fmla="*/ 790810 w 1005941"/>
                <a:gd name="connsiteY7" fmla="*/ 259508 h 467879"/>
                <a:gd name="connsiteX8" fmla="*/ 917137 w 1005941"/>
                <a:gd name="connsiteY8" fmla="*/ 273545 h 467879"/>
                <a:gd name="connsiteX9" fmla="*/ 973283 w 1005941"/>
                <a:gd name="connsiteY9" fmla="*/ 329690 h 467879"/>
                <a:gd name="connsiteX10" fmla="*/ 926495 w 1005941"/>
                <a:gd name="connsiteY10" fmla="*/ 392854 h 467879"/>
                <a:gd name="connsiteX11" fmla="*/ 470312 w 1005941"/>
                <a:gd name="connsiteY11" fmla="*/ 392854 h 467879"/>
                <a:gd name="connsiteX12" fmla="*/ 320590 w 1005941"/>
                <a:gd name="connsiteY12" fmla="*/ 376478 h 467879"/>
                <a:gd name="connsiteX13" fmla="*/ 96008 w 1005941"/>
                <a:gd name="connsiteY13" fmla="*/ 362441 h 467879"/>
                <a:gd name="connsiteX14" fmla="*/ 46881 w 1005941"/>
                <a:gd name="connsiteY14" fmla="*/ 296938 h 467879"/>
                <a:gd name="connsiteX15" fmla="*/ 46881 w 1005941"/>
                <a:gd name="connsiteY15" fmla="*/ 266526 h 46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5941" h="467879">
                  <a:moveTo>
                    <a:pt x="46881" y="266526"/>
                  </a:moveTo>
                  <a:cubicBezTo>
                    <a:pt x="44541" y="236114"/>
                    <a:pt x="44541" y="208041"/>
                    <a:pt x="46881" y="175289"/>
                  </a:cubicBezTo>
                  <a:cubicBezTo>
                    <a:pt x="53899" y="151895"/>
                    <a:pt x="60917" y="130841"/>
                    <a:pt x="67935" y="107447"/>
                  </a:cubicBezTo>
                  <a:cubicBezTo>
                    <a:pt x="163851" y="107447"/>
                    <a:pt x="259766" y="112126"/>
                    <a:pt x="355681" y="105107"/>
                  </a:cubicBezTo>
                  <a:cubicBezTo>
                    <a:pt x="402469" y="100429"/>
                    <a:pt x="442239" y="79374"/>
                    <a:pt x="472651" y="44283"/>
                  </a:cubicBezTo>
                  <a:cubicBezTo>
                    <a:pt x="498385" y="37265"/>
                    <a:pt x="498385" y="60659"/>
                    <a:pt x="507742" y="72356"/>
                  </a:cubicBezTo>
                  <a:cubicBezTo>
                    <a:pt x="568567" y="154235"/>
                    <a:pt x="624712" y="215060"/>
                    <a:pt x="739343" y="247811"/>
                  </a:cubicBezTo>
                  <a:cubicBezTo>
                    <a:pt x="751040" y="252490"/>
                    <a:pt x="776773" y="259508"/>
                    <a:pt x="790810" y="259508"/>
                  </a:cubicBezTo>
                  <a:cubicBezTo>
                    <a:pt x="835258" y="266526"/>
                    <a:pt x="868010" y="271205"/>
                    <a:pt x="917137" y="273545"/>
                  </a:cubicBezTo>
                  <a:cubicBezTo>
                    <a:pt x="959246" y="280562"/>
                    <a:pt x="970943" y="296938"/>
                    <a:pt x="973283" y="329690"/>
                  </a:cubicBezTo>
                  <a:cubicBezTo>
                    <a:pt x="977962" y="364781"/>
                    <a:pt x="956907" y="383496"/>
                    <a:pt x="926495" y="392854"/>
                  </a:cubicBezTo>
                  <a:cubicBezTo>
                    <a:pt x="776773" y="448999"/>
                    <a:pt x="617694" y="460696"/>
                    <a:pt x="470312" y="392854"/>
                  </a:cubicBezTo>
                  <a:cubicBezTo>
                    <a:pt x="421185" y="369460"/>
                    <a:pt x="376736" y="367120"/>
                    <a:pt x="320590" y="376478"/>
                  </a:cubicBezTo>
                  <a:cubicBezTo>
                    <a:pt x="219996" y="395193"/>
                    <a:pt x="173208" y="378817"/>
                    <a:pt x="96008" y="362441"/>
                  </a:cubicBezTo>
                  <a:cubicBezTo>
                    <a:pt x="58578" y="355423"/>
                    <a:pt x="32844" y="336708"/>
                    <a:pt x="46881" y="296938"/>
                  </a:cubicBezTo>
                  <a:cubicBezTo>
                    <a:pt x="51559" y="287581"/>
                    <a:pt x="46881" y="287581"/>
                    <a:pt x="46881" y="2665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F67E7196-6FAF-4158-88E5-DEBA7734A07D}"/>
                </a:ext>
              </a:extLst>
            </p:cNvPr>
            <p:cNvSpPr/>
            <p:nvPr/>
          </p:nvSpPr>
          <p:spPr>
            <a:xfrm>
              <a:off x="1403251" y="5981252"/>
              <a:ext cx="401519" cy="528315"/>
            </a:xfrm>
            <a:custGeom>
              <a:avLst/>
              <a:gdLst>
                <a:gd name="connsiteX0" fmla="*/ 102117 w 444485"/>
                <a:gd name="connsiteY0" fmla="*/ 247044 h 584849"/>
                <a:gd name="connsiteX1" fmla="*/ 111474 w 444485"/>
                <a:gd name="connsiteY1" fmla="*/ 76268 h 584849"/>
                <a:gd name="connsiteX2" fmla="*/ 319681 w 444485"/>
                <a:gd name="connsiteY2" fmla="*/ 43516 h 584849"/>
                <a:gd name="connsiteX3" fmla="*/ 382844 w 444485"/>
                <a:gd name="connsiteY3" fmla="*/ 55213 h 584849"/>
                <a:gd name="connsiteX4" fmla="*/ 392202 w 444485"/>
                <a:gd name="connsiteY4" fmla="*/ 300850 h 584849"/>
                <a:gd name="connsiteX5" fmla="*/ 417935 w 444485"/>
                <a:gd name="connsiteY5" fmla="*/ 424839 h 584849"/>
                <a:gd name="connsiteX6" fmla="*/ 340735 w 444485"/>
                <a:gd name="connsiteY6" fmla="*/ 537130 h 584849"/>
                <a:gd name="connsiteX7" fmla="*/ 102117 w 444485"/>
                <a:gd name="connsiteY7" fmla="*/ 532450 h 584849"/>
                <a:gd name="connsiteX8" fmla="*/ 55329 w 444485"/>
                <a:gd name="connsiteY8" fmla="*/ 389748 h 584849"/>
                <a:gd name="connsiteX9" fmla="*/ 102117 w 444485"/>
                <a:gd name="connsiteY9" fmla="*/ 247044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485" h="584849">
                  <a:moveTo>
                    <a:pt x="102117" y="247044"/>
                  </a:moveTo>
                  <a:cubicBezTo>
                    <a:pt x="113814" y="190899"/>
                    <a:pt x="120832" y="151129"/>
                    <a:pt x="111474" y="76268"/>
                  </a:cubicBezTo>
                  <a:cubicBezTo>
                    <a:pt x="181656" y="66910"/>
                    <a:pt x="247159" y="38838"/>
                    <a:pt x="319681" y="43516"/>
                  </a:cubicBezTo>
                  <a:cubicBezTo>
                    <a:pt x="340735" y="45856"/>
                    <a:pt x="364129" y="45856"/>
                    <a:pt x="382844" y="55213"/>
                  </a:cubicBezTo>
                  <a:cubicBezTo>
                    <a:pt x="394541" y="141771"/>
                    <a:pt x="373487" y="218971"/>
                    <a:pt x="392202" y="300850"/>
                  </a:cubicBezTo>
                  <a:cubicBezTo>
                    <a:pt x="403899" y="342960"/>
                    <a:pt x="413257" y="382729"/>
                    <a:pt x="417935" y="424839"/>
                  </a:cubicBezTo>
                  <a:cubicBezTo>
                    <a:pt x="427293" y="502039"/>
                    <a:pt x="413257" y="523093"/>
                    <a:pt x="340735" y="537130"/>
                  </a:cubicBezTo>
                  <a:cubicBezTo>
                    <a:pt x="258856" y="551166"/>
                    <a:pt x="183996" y="548827"/>
                    <a:pt x="102117" y="532450"/>
                  </a:cubicBezTo>
                  <a:cubicBezTo>
                    <a:pt x="43632" y="520753"/>
                    <a:pt x="29595" y="459930"/>
                    <a:pt x="55329" y="389748"/>
                  </a:cubicBezTo>
                  <a:cubicBezTo>
                    <a:pt x="71704" y="340620"/>
                    <a:pt x="88080" y="300850"/>
                    <a:pt x="102117" y="2470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28FD80FD-22DE-48D2-A2B9-07C2FB52490E}"/>
                </a:ext>
              </a:extLst>
            </p:cNvPr>
            <p:cNvSpPr/>
            <p:nvPr/>
          </p:nvSpPr>
          <p:spPr>
            <a:xfrm>
              <a:off x="896897" y="1140047"/>
              <a:ext cx="1606075" cy="1415883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E4CA6D16-A5BD-43DA-9C0B-5BA1D5555955}"/>
                </a:ext>
              </a:extLst>
            </p:cNvPr>
            <p:cNvSpPr/>
            <p:nvPr/>
          </p:nvSpPr>
          <p:spPr>
            <a:xfrm>
              <a:off x="1235707" y="2205536"/>
              <a:ext cx="1289086" cy="3888394"/>
            </a:xfrm>
            <a:custGeom>
              <a:avLst/>
              <a:gdLst>
                <a:gd name="connsiteX0" fmla="*/ 1305229 w 1427033"/>
                <a:gd name="connsiteY0" fmla="*/ 73181 h 4304494"/>
                <a:gd name="connsiteX1" fmla="*/ 1279495 w 1427033"/>
                <a:gd name="connsiteY1" fmla="*/ 87218 h 4304494"/>
                <a:gd name="connsiteX2" fmla="*/ 673591 w 1427033"/>
                <a:gd name="connsiteY2" fmla="*/ 122309 h 4304494"/>
                <a:gd name="connsiteX3" fmla="*/ 638500 w 1427033"/>
                <a:gd name="connsiteY3" fmla="*/ 143363 h 4304494"/>
                <a:gd name="connsiteX4" fmla="*/ 109796 w 1427033"/>
                <a:gd name="connsiteY4" fmla="*/ 407715 h 4304494"/>
                <a:gd name="connsiteX5" fmla="*/ 91081 w 1427033"/>
                <a:gd name="connsiteY5" fmla="*/ 454503 h 4304494"/>
                <a:gd name="connsiteX6" fmla="*/ 91081 w 1427033"/>
                <a:gd name="connsiteY6" fmla="*/ 524685 h 4304494"/>
                <a:gd name="connsiteX7" fmla="*/ 74705 w 1427033"/>
                <a:gd name="connsiteY7" fmla="*/ 583170 h 4304494"/>
                <a:gd name="connsiteX8" fmla="*/ 55990 w 1427033"/>
                <a:gd name="connsiteY8" fmla="*/ 693122 h 4304494"/>
                <a:gd name="connsiteX9" fmla="*/ 95759 w 1427033"/>
                <a:gd name="connsiteY9" fmla="*/ 739910 h 4304494"/>
                <a:gd name="connsiteX10" fmla="*/ 123832 w 1427033"/>
                <a:gd name="connsiteY10" fmla="*/ 805413 h 4304494"/>
                <a:gd name="connsiteX11" fmla="*/ 116814 w 1427033"/>
                <a:gd name="connsiteY11" fmla="*/ 1086141 h 4304494"/>
                <a:gd name="connsiteX12" fmla="*/ 114475 w 1427033"/>
                <a:gd name="connsiteY12" fmla="*/ 1100177 h 4304494"/>
                <a:gd name="connsiteX13" fmla="*/ 114475 w 1427033"/>
                <a:gd name="connsiteY13" fmla="*/ 1359851 h 4304494"/>
                <a:gd name="connsiteX14" fmla="*/ 109796 w 1427033"/>
                <a:gd name="connsiteY14" fmla="*/ 1504894 h 4304494"/>
                <a:gd name="connsiteX15" fmla="*/ 133190 w 1427033"/>
                <a:gd name="connsiteY15" fmla="*/ 1713100 h 4304494"/>
                <a:gd name="connsiteX16" fmla="*/ 156584 w 1427033"/>
                <a:gd name="connsiteY16" fmla="*/ 1851125 h 4304494"/>
                <a:gd name="connsiteX17" fmla="*/ 186996 w 1427033"/>
                <a:gd name="connsiteY17" fmla="*/ 2021901 h 4304494"/>
                <a:gd name="connsiteX18" fmla="*/ 210390 w 1427033"/>
                <a:gd name="connsiteY18" fmla="*/ 2309647 h 4304494"/>
                <a:gd name="connsiteX19" fmla="*/ 198693 w 1427033"/>
                <a:gd name="connsiteY19" fmla="*/ 2333041 h 4304494"/>
                <a:gd name="connsiteX20" fmla="*/ 208050 w 1427033"/>
                <a:gd name="connsiteY20" fmla="*/ 2494460 h 4304494"/>
                <a:gd name="connsiteX21" fmla="*/ 215069 w 1427033"/>
                <a:gd name="connsiteY21" fmla="*/ 2545926 h 4304494"/>
                <a:gd name="connsiteX22" fmla="*/ 172959 w 1427033"/>
                <a:gd name="connsiteY22" fmla="*/ 2690969 h 4304494"/>
                <a:gd name="connsiteX23" fmla="*/ 172959 w 1427033"/>
                <a:gd name="connsiteY23" fmla="*/ 2705006 h 4304494"/>
                <a:gd name="connsiteX24" fmla="*/ 175299 w 1427033"/>
                <a:gd name="connsiteY24" fmla="*/ 2903855 h 4304494"/>
                <a:gd name="connsiteX25" fmla="*/ 161262 w 1427033"/>
                <a:gd name="connsiteY25" fmla="*/ 3151831 h 4304494"/>
                <a:gd name="connsiteX26" fmla="*/ 158923 w 1427033"/>
                <a:gd name="connsiteY26" fmla="*/ 3161188 h 4304494"/>
                <a:gd name="connsiteX27" fmla="*/ 149565 w 1427033"/>
                <a:gd name="connsiteY27" fmla="*/ 3413844 h 4304494"/>
                <a:gd name="connsiteX28" fmla="*/ 151905 w 1427033"/>
                <a:gd name="connsiteY28" fmla="*/ 3647784 h 4304494"/>
                <a:gd name="connsiteX29" fmla="*/ 194014 w 1427033"/>
                <a:gd name="connsiteY29" fmla="*/ 4008051 h 4304494"/>
                <a:gd name="connsiteX30" fmla="*/ 226766 w 1427033"/>
                <a:gd name="connsiteY30" fmla="*/ 4197542 h 4304494"/>
                <a:gd name="connsiteX31" fmla="*/ 275893 w 1427033"/>
                <a:gd name="connsiteY31" fmla="*/ 4256027 h 4304494"/>
                <a:gd name="connsiteX32" fmla="*/ 299287 w 1427033"/>
                <a:gd name="connsiteY32" fmla="*/ 4265385 h 4304494"/>
                <a:gd name="connsiteX33" fmla="*/ 374148 w 1427033"/>
                <a:gd name="connsiteY33" fmla="*/ 4256027 h 4304494"/>
                <a:gd name="connsiteX34" fmla="*/ 572997 w 1427033"/>
                <a:gd name="connsiteY34" fmla="*/ 4244330 h 4304494"/>
                <a:gd name="connsiteX35" fmla="*/ 624464 w 1427033"/>
                <a:gd name="connsiteY35" fmla="*/ 4234973 h 4304494"/>
                <a:gd name="connsiteX36" fmla="*/ 640839 w 1427033"/>
                <a:gd name="connsiteY36" fmla="*/ 4199882 h 4304494"/>
                <a:gd name="connsiteX37" fmla="*/ 636161 w 1427033"/>
                <a:gd name="connsiteY37" fmla="*/ 3872366 h 4304494"/>
                <a:gd name="connsiteX38" fmla="*/ 610427 w 1427033"/>
                <a:gd name="connsiteY38" fmla="*/ 3549529 h 4304494"/>
                <a:gd name="connsiteX39" fmla="*/ 605748 w 1427033"/>
                <a:gd name="connsiteY39" fmla="*/ 3467650 h 4304494"/>
                <a:gd name="connsiteX40" fmla="*/ 622124 w 1427033"/>
                <a:gd name="connsiteY40" fmla="*/ 2807939 h 4304494"/>
                <a:gd name="connsiteX41" fmla="*/ 666573 w 1427033"/>
                <a:gd name="connsiteY41" fmla="*/ 2457029 h 4304494"/>
                <a:gd name="connsiteX42" fmla="*/ 696985 w 1427033"/>
                <a:gd name="connsiteY42" fmla="*/ 2005525 h 4304494"/>
                <a:gd name="connsiteX43" fmla="*/ 795240 w 1427033"/>
                <a:gd name="connsiteY43" fmla="*/ 1537645 h 4304494"/>
                <a:gd name="connsiteX44" fmla="*/ 771846 w 1427033"/>
                <a:gd name="connsiteY44" fmla="*/ 1766906 h 4304494"/>
                <a:gd name="connsiteX45" fmla="*/ 746112 w 1427033"/>
                <a:gd name="connsiteY45" fmla="*/ 1977452 h 4304494"/>
                <a:gd name="connsiteX46" fmla="*/ 769506 w 1427033"/>
                <a:gd name="connsiteY46" fmla="*/ 2209053 h 4304494"/>
                <a:gd name="connsiteX47" fmla="*/ 785882 w 1427033"/>
                <a:gd name="connsiteY47" fmla="*/ 2335380 h 4304494"/>
                <a:gd name="connsiteX48" fmla="*/ 795240 w 1427033"/>
                <a:gd name="connsiteY48" fmla="*/ 2714363 h 4304494"/>
                <a:gd name="connsiteX49" fmla="*/ 748452 w 1427033"/>
                <a:gd name="connsiteY49" fmla="*/ 3114400 h 4304494"/>
                <a:gd name="connsiteX50" fmla="*/ 755470 w 1427033"/>
                <a:gd name="connsiteY50" fmla="*/ 3647784 h 4304494"/>
                <a:gd name="connsiteX51" fmla="*/ 757809 w 1427033"/>
                <a:gd name="connsiteY51" fmla="*/ 3769432 h 4304494"/>
                <a:gd name="connsiteX52" fmla="*/ 760149 w 1427033"/>
                <a:gd name="connsiteY52" fmla="*/ 4052500 h 4304494"/>
                <a:gd name="connsiteX53" fmla="*/ 767167 w 1427033"/>
                <a:gd name="connsiteY53" fmla="*/ 4185845 h 4304494"/>
                <a:gd name="connsiteX54" fmla="*/ 792900 w 1427033"/>
                <a:gd name="connsiteY54" fmla="*/ 4206900 h 4304494"/>
                <a:gd name="connsiteX55" fmla="*/ 1045555 w 1427033"/>
                <a:gd name="connsiteY55" fmla="*/ 4211579 h 4304494"/>
                <a:gd name="connsiteX56" fmla="*/ 1197616 w 1427033"/>
                <a:gd name="connsiteY56" fmla="*/ 4143736 h 4304494"/>
                <a:gd name="connsiteX57" fmla="*/ 1211653 w 1427033"/>
                <a:gd name="connsiteY57" fmla="*/ 4071215 h 4304494"/>
                <a:gd name="connsiteX58" fmla="*/ 1185919 w 1427033"/>
                <a:gd name="connsiteY58" fmla="*/ 3888742 h 4304494"/>
                <a:gd name="connsiteX59" fmla="*/ 1171883 w 1427033"/>
                <a:gd name="connsiteY59" fmla="*/ 3757735 h 4304494"/>
                <a:gd name="connsiteX60" fmla="*/ 1174222 w 1427033"/>
                <a:gd name="connsiteY60" fmla="*/ 3610353 h 4304494"/>
                <a:gd name="connsiteX61" fmla="*/ 1157847 w 1427033"/>
                <a:gd name="connsiteY61" fmla="*/ 3404486 h 4304494"/>
                <a:gd name="connsiteX62" fmla="*/ 1195277 w 1427033"/>
                <a:gd name="connsiteY62" fmla="*/ 2992752 h 4304494"/>
                <a:gd name="connsiteX63" fmla="*/ 1258441 w 1427033"/>
                <a:gd name="connsiteY63" fmla="*/ 2751794 h 4304494"/>
                <a:gd name="connsiteX64" fmla="*/ 1274817 w 1427033"/>
                <a:gd name="connsiteY64" fmla="*/ 2655878 h 4304494"/>
                <a:gd name="connsiteX65" fmla="*/ 1274817 w 1427033"/>
                <a:gd name="connsiteY65" fmla="*/ 2578678 h 4304494"/>
                <a:gd name="connsiteX66" fmla="*/ 1302889 w 1427033"/>
                <a:gd name="connsiteY66" fmla="*/ 2209053 h 4304494"/>
                <a:gd name="connsiteX67" fmla="*/ 1302889 w 1427033"/>
                <a:gd name="connsiteY67" fmla="*/ 2192677 h 4304494"/>
                <a:gd name="connsiteX68" fmla="*/ 1314586 w 1427033"/>
                <a:gd name="connsiteY68" fmla="*/ 1649936 h 4304494"/>
                <a:gd name="connsiteX69" fmla="*/ 1181241 w 1427033"/>
                <a:gd name="connsiteY69" fmla="*/ 898989 h 4304494"/>
                <a:gd name="connsiteX70" fmla="*/ 1202295 w 1427033"/>
                <a:gd name="connsiteY70" fmla="*/ 714177 h 4304494"/>
                <a:gd name="connsiteX71" fmla="*/ 1190598 w 1427033"/>
                <a:gd name="connsiteY71" fmla="*/ 475558 h 4304494"/>
                <a:gd name="connsiteX72" fmla="*/ 1302889 w 1427033"/>
                <a:gd name="connsiteY72" fmla="*/ 452164 h 4304494"/>
                <a:gd name="connsiteX73" fmla="*/ 1293532 w 1427033"/>
                <a:gd name="connsiteY73" fmla="*/ 435788 h 4304494"/>
                <a:gd name="connsiteX74" fmla="*/ 1272477 w 1427033"/>
                <a:gd name="connsiteY74" fmla="*/ 435788 h 4304494"/>
                <a:gd name="connsiteX75" fmla="*/ 1178901 w 1427033"/>
                <a:gd name="connsiteY75" fmla="*/ 367946 h 4304494"/>
                <a:gd name="connsiteX76" fmla="*/ 1169544 w 1427033"/>
                <a:gd name="connsiteY76" fmla="*/ 314139 h 4304494"/>
                <a:gd name="connsiteX77" fmla="*/ 1176562 w 1427033"/>
                <a:gd name="connsiteY77" fmla="*/ 236939 h 4304494"/>
                <a:gd name="connsiteX78" fmla="*/ 1314586 w 1427033"/>
                <a:gd name="connsiteY78" fmla="*/ 150382 h 4304494"/>
                <a:gd name="connsiteX79" fmla="*/ 1354356 w 1427033"/>
                <a:gd name="connsiteY79" fmla="*/ 77860 h 4304494"/>
                <a:gd name="connsiteX80" fmla="*/ 1382429 w 1427033"/>
                <a:gd name="connsiteY80" fmla="*/ 73181 h 4304494"/>
                <a:gd name="connsiteX81" fmla="*/ 1394126 w 1427033"/>
                <a:gd name="connsiteY81" fmla="*/ 63824 h 4304494"/>
                <a:gd name="connsiteX82" fmla="*/ 1305229 w 1427033"/>
                <a:gd name="connsiteY82" fmla="*/ 73181 h 43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1427033" h="4304494">
                  <a:moveTo>
                    <a:pt x="1305229" y="73181"/>
                  </a:moveTo>
                  <a:cubicBezTo>
                    <a:pt x="1300550" y="82539"/>
                    <a:pt x="1291192" y="84878"/>
                    <a:pt x="1279495" y="87218"/>
                  </a:cubicBezTo>
                  <a:cubicBezTo>
                    <a:pt x="1176562" y="96575"/>
                    <a:pt x="680609" y="152721"/>
                    <a:pt x="673591" y="122309"/>
                  </a:cubicBezTo>
                  <a:cubicBezTo>
                    <a:pt x="666573" y="126988"/>
                    <a:pt x="652536" y="136345"/>
                    <a:pt x="638500" y="143363"/>
                  </a:cubicBezTo>
                  <a:cubicBezTo>
                    <a:pt x="470063" y="246297"/>
                    <a:pt x="306305" y="358588"/>
                    <a:pt x="109796" y="407715"/>
                  </a:cubicBezTo>
                  <a:cubicBezTo>
                    <a:pt x="88741" y="417073"/>
                    <a:pt x="98099" y="440467"/>
                    <a:pt x="91081" y="454503"/>
                  </a:cubicBezTo>
                  <a:cubicBezTo>
                    <a:pt x="84062" y="477897"/>
                    <a:pt x="79384" y="503631"/>
                    <a:pt x="91081" y="524685"/>
                  </a:cubicBezTo>
                  <a:cubicBezTo>
                    <a:pt x="112135" y="555097"/>
                    <a:pt x="95759" y="566794"/>
                    <a:pt x="74705" y="583170"/>
                  </a:cubicBezTo>
                  <a:cubicBezTo>
                    <a:pt x="41953" y="608904"/>
                    <a:pt x="32596" y="658031"/>
                    <a:pt x="55990" y="693122"/>
                  </a:cubicBezTo>
                  <a:cubicBezTo>
                    <a:pt x="67687" y="709498"/>
                    <a:pt x="81723" y="728213"/>
                    <a:pt x="95759" y="739910"/>
                  </a:cubicBezTo>
                  <a:cubicBezTo>
                    <a:pt x="119153" y="758625"/>
                    <a:pt x="121493" y="777340"/>
                    <a:pt x="123832" y="805413"/>
                  </a:cubicBezTo>
                  <a:cubicBezTo>
                    <a:pt x="126172" y="898989"/>
                    <a:pt x="84062" y="992565"/>
                    <a:pt x="116814" y="1086141"/>
                  </a:cubicBezTo>
                  <a:cubicBezTo>
                    <a:pt x="119153" y="1090820"/>
                    <a:pt x="116814" y="1095499"/>
                    <a:pt x="114475" y="1100177"/>
                  </a:cubicBezTo>
                  <a:cubicBezTo>
                    <a:pt x="91081" y="1186736"/>
                    <a:pt x="88741" y="1273293"/>
                    <a:pt x="114475" y="1359851"/>
                  </a:cubicBezTo>
                  <a:cubicBezTo>
                    <a:pt x="128511" y="1408978"/>
                    <a:pt x="119153" y="1458106"/>
                    <a:pt x="109796" y="1504894"/>
                  </a:cubicBezTo>
                  <a:cubicBezTo>
                    <a:pt x="93420" y="1577415"/>
                    <a:pt x="100438" y="1645258"/>
                    <a:pt x="133190" y="1713100"/>
                  </a:cubicBezTo>
                  <a:cubicBezTo>
                    <a:pt x="154244" y="1755209"/>
                    <a:pt x="163602" y="1799658"/>
                    <a:pt x="156584" y="1851125"/>
                  </a:cubicBezTo>
                  <a:cubicBezTo>
                    <a:pt x="149565" y="1909610"/>
                    <a:pt x="170620" y="1965755"/>
                    <a:pt x="186996" y="2021901"/>
                  </a:cubicBezTo>
                  <a:cubicBezTo>
                    <a:pt x="215069" y="2113137"/>
                    <a:pt x="203372" y="2213732"/>
                    <a:pt x="210390" y="2309647"/>
                  </a:cubicBezTo>
                  <a:cubicBezTo>
                    <a:pt x="210390" y="2316665"/>
                    <a:pt x="203372" y="2323683"/>
                    <a:pt x="198693" y="2333041"/>
                  </a:cubicBezTo>
                  <a:cubicBezTo>
                    <a:pt x="177638" y="2389187"/>
                    <a:pt x="161262" y="2442993"/>
                    <a:pt x="208050" y="2494460"/>
                  </a:cubicBezTo>
                  <a:cubicBezTo>
                    <a:pt x="219747" y="2506157"/>
                    <a:pt x="224426" y="2524872"/>
                    <a:pt x="215069" y="2545926"/>
                  </a:cubicBezTo>
                  <a:cubicBezTo>
                    <a:pt x="196353" y="2592714"/>
                    <a:pt x="203372" y="2646521"/>
                    <a:pt x="172959" y="2690969"/>
                  </a:cubicBezTo>
                  <a:cubicBezTo>
                    <a:pt x="170620" y="2693309"/>
                    <a:pt x="170620" y="2700327"/>
                    <a:pt x="172959" y="2705006"/>
                  </a:cubicBezTo>
                  <a:cubicBezTo>
                    <a:pt x="184656" y="2770509"/>
                    <a:pt x="177638" y="2838351"/>
                    <a:pt x="175299" y="2903855"/>
                  </a:cubicBezTo>
                  <a:cubicBezTo>
                    <a:pt x="170620" y="2985734"/>
                    <a:pt x="126172" y="3067612"/>
                    <a:pt x="161262" y="3151831"/>
                  </a:cubicBezTo>
                  <a:cubicBezTo>
                    <a:pt x="161262" y="3154170"/>
                    <a:pt x="161262" y="3158849"/>
                    <a:pt x="158923" y="3161188"/>
                  </a:cubicBezTo>
                  <a:cubicBezTo>
                    <a:pt x="144887" y="3245407"/>
                    <a:pt x="142547" y="3329625"/>
                    <a:pt x="149565" y="3413844"/>
                  </a:cubicBezTo>
                  <a:cubicBezTo>
                    <a:pt x="154244" y="3491044"/>
                    <a:pt x="151905" y="3570583"/>
                    <a:pt x="151905" y="3647784"/>
                  </a:cubicBezTo>
                  <a:cubicBezTo>
                    <a:pt x="151905" y="3769432"/>
                    <a:pt x="177638" y="3888742"/>
                    <a:pt x="194014" y="4008051"/>
                  </a:cubicBezTo>
                  <a:cubicBezTo>
                    <a:pt x="203372" y="4071215"/>
                    <a:pt x="236123" y="4129700"/>
                    <a:pt x="226766" y="4197542"/>
                  </a:cubicBezTo>
                  <a:cubicBezTo>
                    <a:pt x="219747" y="4237312"/>
                    <a:pt x="238463" y="4253688"/>
                    <a:pt x="275893" y="4256027"/>
                  </a:cubicBezTo>
                  <a:cubicBezTo>
                    <a:pt x="282911" y="4260706"/>
                    <a:pt x="292269" y="4263046"/>
                    <a:pt x="299287" y="4265385"/>
                  </a:cubicBezTo>
                  <a:cubicBezTo>
                    <a:pt x="325020" y="4270064"/>
                    <a:pt x="348414" y="4260706"/>
                    <a:pt x="374148" y="4256027"/>
                  </a:cubicBezTo>
                  <a:cubicBezTo>
                    <a:pt x="439651" y="4239652"/>
                    <a:pt x="505154" y="4232633"/>
                    <a:pt x="572997" y="4244330"/>
                  </a:cubicBezTo>
                  <a:cubicBezTo>
                    <a:pt x="589373" y="4241991"/>
                    <a:pt x="608088" y="4241991"/>
                    <a:pt x="624464" y="4234973"/>
                  </a:cubicBezTo>
                  <a:cubicBezTo>
                    <a:pt x="638500" y="4227955"/>
                    <a:pt x="638500" y="4211579"/>
                    <a:pt x="640839" y="4199882"/>
                  </a:cubicBezTo>
                  <a:cubicBezTo>
                    <a:pt x="657215" y="4089930"/>
                    <a:pt x="659555" y="3977639"/>
                    <a:pt x="636161" y="3872366"/>
                  </a:cubicBezTo>
                  <a:cubicBezTo>
                    <a:pt x="612767" y="3764754"/>
                    <a:pt x="619785" y="3657141"/>
                    <a:pt x="610427" y="3549529"/>
                  </a:cubicBezTo>
                  <a:cubicBezTo>
                    <a:pt x="608088" y="3521456"/>
                    <a:pt x="608088" y="3495723"/>
                    <a:pt x="605748" y="3467650"/>
                  </a:cubicBezTo>
                  <a:cubicBezTo>
                    <a:pt x="587033" y="3247746"/>
                    <a:pt x="575336" y="3025503"/>
                    <a:pt x="622124" y="2807939"/>
                  </a:cubicBezTo>
                  <a:cubicBezTo>
                    <a:pt x="647858" y="2693309"/>
                    <a:pt x="659555" y="2573999"/>
                    <a:pt x="666573" y="2457029"/>
                  </a:cubicBezTo>
                  <a:cubicBezTo>
                    <a:pt x="673591" y="2307308"/>
                    <a:pt x="687627" y="2155247"/>
                    <a:pt x="696985" y="2005525"/>
                  </a:cubicBezTo>
                  <a:cubicBezTo>
                    <a:pt x="704003" y="1888555"/>
                    <a:pt x="750791" y="1642918"/>
                    <a:pt x="795240" y="1537645"/>
                  </a:cubicBezTo>
                  <a:cubicBezTo>
                    <a:pt x="790561" y="1539985"/>
                    <a:pt x="783543" y="1699064"/>
                    <a:pt x="771846" y="1766906"/>
                  </a:cubicBezTo>
                  <a:cubicBezTo>
                    <a:pt x="760149" y="1846446"/>
                    <a:pt x="750791" y="1900252"/>
                    <a:pt x="746112" y="1977452"/>
                  </a:cubicBezTo>
                  <a:cubicBezTo>
                    <a:pt x="769506" y="2047634"/>
                    <a:pt x="767167" y="2134192"/>
                    <a:pt x="769506" y="2209053"/>
                  </a:cubicBezTo>
                  <a:cubicBezTo>
                    <a:pt x="769506" y="2251162"/>
                    <a:pt x="776524" y="2293271"/>
                    <a:pt x="785882" y="2335380"/>
                  </a:cubicBezTo>
                  <a:cubicBezTo>
                    <a:pt x="811615" y="2459369"/>
                    <a:pt x="809276" y="2590375"/>
                    <a:pt x="795240" y="2714363"/>
                  </a:cubicBezTo>
                  <a:cubicBezTo>
                    <a:pt x="781203" y="2847709"/>
                    <a:pt x="755470" y="2981055"/>
                    <a:pt x="748452" y="3114400"/>
                  </a:cubicBezTo>
                  <a:cubicBezTo>
                    <a:pt x="739094" y="3292195"/>
                    <a:pt x="732076" y="3469989"/>
                    <a:pt x="755470" y="3647784"/>
                  </a:cubicBezTo>
                  <a:cubicBezTo>
                    <a:pt x="760149" y="3687553"/>
                    <a:pt x="769506" y="3732002"/>
                    <a:pt x="757809" y="3769432"/>
                  </a:cubicBezTo>
                  <a:cubicBezTo>
                    <a:pt x="729736" y="3865348"/>
                    <a:pt x="748452" y="3958924"/>
                    <a:pt x="760149" y="4052500"/>
                  </a:cubicBezTo>
                  <a:cubicBezTo>
                    <a:pt x="764827" y="4096948"/>
                    <a:pt x="748452" y="4141397"/>
                    <a:pt x="767167" y="4185845"/>
                  </a:cubicBezTo>
                  <a:cubicBezTo>
                    <a:pt x="774185" y="4195203"/>
                    <a:pt x="781203" y="4204561"/>
                    <a:pt x="792900" y="4206900"/>
                  </a:cubicBezTo>
                  <a:cubicBezTo>
                    <a:pt x="877119" y="4213918"/>
                    <a:pt x="961337" y="4211579"/>
                    <a:pt x="1045555" y="4211579"/>
                  </a:cubicBezTo>
                  <a:cubicBezTo>
                    <a:pt x="1104040" y="4211579"/>
                    <a:pt x="1160186" y="4192864"/>
                    <a:pt x="1197616" y="4143736"/>
                  </a:cubicBezTo>
                  <a:cubicBezTo>
                    <a:pt x="1213992" y="4122682"/>
                    <a:pt x="1202295" y="4094609"/>
                    <a:pt x="1211653" y="4071215"/>
                  </a:cubicBezTo>
                  <a:cubicBezTo>
                    <a:pt x="1204635" y="4010390"/>
                    <a:pt x="1199956" y="3947227"/>
                    <a:pt x="1185919" y="3888742"/>
                  </a:cubicBezTo>
                  <a:cubicBezTo>
                    <a:pt x="1176562" y="3844293"/>
                    <a:pt x="1169544" y="3804523"/>
                    <a:pt x="1171883" y="3757735"/>
                  </a:cubicBezTo>
                  <a:cubicBezTo>
                    <a:pt x="1174222" y="3708608"/>
                    <a:pt x="1192938" y="3657141"/>
                    <a:pt x="1174222" y="3610353"/>
                  </a:cubicBezTo>
                  <a:cubicBezTo>
                    <a:pt x="1146150" y="3542511"/>
                    <a:pt x="1146150" y="3472329"/>
                    <a:pt x="1157847" y="3404486"/>
                  </a:cubicBezTo>
                  <a:cubicBezTo>
                    <a:pt x="1183580" y="3268801"/>
                    <a:pt x="1171883" y="3128437"/>
                    <a:pt x="1195277" y="2992752"/>
                  </a:cubicBezTo>
                  <a:cubicBezTo>
                    <a:pt x="1209313" y="2908533"/>
                    <a:pt x="1206974" y="2824315"/>
                    <a:pt x="1258441" y="2751794"/>
                  </a:cubicBezTo>
                  <a:cubicBezTo>
                    <a:pt x="1277156" y="2726060"/>
                    <a:pt x="1277156" y="2688630"/>
                    <a:pt x="1274817" y="2655878"/>
                  </a:cubicBezTo>
                  <a:cubicBezTo>
                    <a:pt x="1272477" y="2630145"/>
                    <a:pt x="1272477" y="2604411"/>
                    <a:pt x="1274817" y="2578678"/>
                  </a:cubicBezTo>
                  <a:cubicBezTo>
                    <a:pt x="1286514" y="2454690"/>
                    <a:pt x="1312247" y="2333041"/>
                    <a:pt x="1302889" y="2209053"/>
                  </a:cubicBezTo>
                  <a:cubicBezTo>
                    <a:pt x="1302889" y="2204374"/>
                    <a:pt x="1302889" y="2199695"/>
                    <a:pt x="1302889" y="2192677"/>
                  </a:cubicBezTo>
                  <a:cubicBezTo>
                    <a:pt x="1298211" y="2012543"/>
                    <a:pt x="1319265" y="1832410"/>
                    <a:pt x="1314586" y="1649936"/>
                  </a:cubicBezTo>
                  <a:cubicBezTo>
                    <a:pt x="1307568" y="1392602"/>
                    <a:pt x="1258441" y="1142287"/>
                    <a:pt x="1181241" y="898989"/>
                  </a:cubicBezTo>
                  <a:cubicBezTo>
                    <a:pt x="1167204" y="891971"/>
                    <a:pt x="1190598" y="770322"/>
                    <a:pt x="1202295" y="714177"/>
                  </a:cubicBezTo>
                  <a:cubicBezTo>
                    <a:pt x="1216332" y="639316"/>
                    <a:pt x="1216332" y="555097"/>
                    <a:pt x="1190598" y="475558"/>
                  </a:cubicBezTo>
                  <a:cubicBezTo>
                    <a:pt x="1230368" y="470879"/>
                    <a:pt x="1272477" y="487255"/>
                    <a:pt x="1302889" y="452164"/>
                  </a:cubicBezTo>
                  <a:cubicBezTo>
                    <a:pt x="1305229" y="442806"/>
                    <a:pt x="1300550" y="438128"/>
                    <a:pt x="1293532" y="435788"/>
                  </a:cubicBezTo>
                  <a:cubicBezTo>
                    <a:pt x="1286514" y="433449"/>
                    <a:pt x="1279495" y="433449"/>
                    <a:pt x="1272477" y="435788"/>
                  </a:cubicBezTo>
                  <a:cubicBezTo>
                    <a:pt x="1204635" y="442806"/>
                    <a:pt x="1195277" y="435788"/>
                    <a:pt x="1178901" y="367946"/>
                  </a:cubicBezTo>
                  <a:cubicBezTo>
                    <a:pt x="1174222" y="349230"/>
                    <a:pt x="1171883" y="332855"/>
                    <a:pt x="1169544" y="314139"/>
                  </a:cubicBezTo>
                  <a:cubicBezTo>
                    <a:pt x="1167204" y="288406"/>
                    <a:pt x="1157847" y="260333"/>
                    <a:pt x="1176562" y="236939"/>
                  </a:cubicBezTo>
                  <a:cubicBezTo>
                    <a:pt x="1213992" y="192491"/>
                    <a:pt x="1256101" y="159739"/>
                    <a:pt x="1314586" y="150382"/>
                  </a:cubicBezTo>
                  <a:cubicBezTo>
                    <a:pt x="1380090" y="141024"/>
                    <a:pt x="1384768" y="136345"/>
                    <a:pt x="1354356" y="77860"/>
                  </a:cubicBezTo>
                  <a:cubicBezTo>
                    <a:pt x="1363714" y="70842"/>
                    <a:pt x="1373071" y="75521"/>
                    <a:pt x="1382429" y="73181"/>
                  </a:cubicBezTo>
                  <a:cubicBezTo>
                    <a:pt x="1387108" y="70842"/>
                    <a:pt x="1391787" y="68503"/>
                    <a:pt x="1394126" y="63824"/>
                  </a:cubicBezTo>
                  <a:cubicBezTo>
                    <a:pt x="1363714" y="42769"/>
                    <a:pt x="1330962" y="26393"/>
                    <a:pt x="1305229" y="7318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DBE5B9DF-1BEA-49E0-8BD3-7EE7CCD9D5FD}"/>
                </a:ext>
              </a:extLst>
            </p:cNvPr>
            <p:cNvSpPr/>
            <p:nvPr/>
          </p:nvSpPr>
          <p:spPr>
            <a:xfrm>
              <a:off x="1870706" y="5880287"/>
              <a:ext cx="929833" cy="486049"/>
            </a:xfrm>
            <a:custGeom>
              <a:avLst/>
              <a:gdLst>
                <a:gd name="connsiteX0" fmla="*/ 1002314 w 1029335"/>
                <a:gd name="connsiteY0" fmla="*/ 349456 h 538061"/>
                <a:gd name="connsiteX1" fmla="*/ 936811 w 1029335"/>
                <a:gd name="connsiteY1" fmla="*/ 283952 h 538061"/>
                <a:gd name="connsiteX2" fmla="*/ 819841 w 1029335"/>
                <a:gd name="connsiteY2" fmla="*/ 274595 h 538061"/>
                <a:gd name="connsiteX3" fmla="*/ 819841 w 1029335"/>
                <a:gd name="connsiteY3" fmla="*/ 274595 h 538061"/>
                <a:gd name="connsiteX4" fmla="*/ 819841 w 1029335"/>
                <a:gd name="connsiteY4" fmla="*/ 274595 h 538061"/>
                <a:gd name="connsiteX5" fmla="*/ 819841 w 1029335"/>
                <a:gd name="connsiteY5" fmla="*/ 274595 h 538061"/>
                <a:gd name="connsiteX6" fmla="*/ 775393 w 1029335"/>
                <a:gd name="connsiteY6" fmla="*/ 265237 h 538061"/>
                <a:gd name="connsiteX7" fmla="*/ 525077 w 1029335"/>
                <a:gd name="connsiteY7" fmla="*/ 68728 h 538061"/>
                <a:gd name="connsiteX8" fmla="*/ 501683 w 1029335"/>
                <a:gd name="connsiteY8" fmla="*/ 42994 h 538061"/>
                <a:gd name="connsiteX9" fmla="*/ 482968 w 1029335"/>
                <a:gd name="connsiteY9" fmla="*/ 71067 h 538061"/>
                <a:gd name="connsiteX10" fmla="*/ 508701 w 1029335"/>
                <a:gd name="connsiteY10" fmla="*/ 85103 h 538061"/>
                <a:gd name="connsiteX11" fmla="*/ 791768 w 1029335"/>
                <a:gd name="connsiteY11" fmla="*/ 288631 h 538061"/>
                <a:gd name="connsiteX12" fmla="*/ 925114 w 1029335"/>
                <a:gd name="connsiteY12" fmla="*/ 305007 h 538061"/>
                <a:gd name="connsiteX13" fmla="*/ 981260 w 1029335"/>
                <a:gd name="connsiteY13" fmla="*/ 365831 h 538061"/>
                <a:gd name="connsiteX14" fmla="*/ 929793 w 1029335"/>
                <a:gd name="connsiteY14" fmla="*/ 428995 h 538061"/>
                <a:gd name="connsiteX15" fmla="*/ 475950 w 1029335"/>
                <a:gd name="connsiteY15" fmla="*/ 424316 h 538061"/>
                <a:gd name="connsiteX16" fmla="*/ 302834 w 1029335"/>
                <a:gd name="connsiteY16" fmla="*/ 414959 h 538061"/>
                <a:gd name="connsiteX17" fmla="*/ 108664 w 1029335"/>
                <a:gd name="connsiteY17" fmla="*/ 393904 h 538061"/>
                <a:gd name="connsiteX18" fmla="*/ 59536 w 1029335"/>
                <a:gd name="connsiteY18" fmla="*/ 328401 h 538061"/>
                <a:gd name="connsiteX19" fmla="*/ 57197 w 1029335"/>
                <a:gd name="connsiteY19" fmla="*/ 213770 h 538061"/>
                <a:gd name="connsiteX20" fmla="*/ 80591 w 1029335"/>
                <a:gd name="connsiteY20" fmla="*/ 141249 h 538061"/>
                <a:gd name="connsiteX21" fmla="*/ 68894 w 1029335"/>
                <a:gd name="connsiteY21" fmla="*/ 134231 h 538061"/>
                <a:gd name="connsiteX22" fmla="*/ 50179 w 1029335"/>
                <a:gd name="connsiteY22" fmla="*/ 199734 h 538061"/>
                <a:gd name="connsiteX23" fmla="*/ 50179 w 1029335"/>
                <a:gd name="connsiteY23" fmla="*/ 309686 h 538061"/>
                <a:gd name="connsiteX24" fmla="*/ 80591 w 1029335"/>
                <a:gd name="connsiteY24" fmla="*/ 403262 h 538061"/>
                <a:gd name="connsiteX25" fmla="*/ 314531 w 1029335"/>
                <a:gd name="connsiteY25" fmla="*/ 431335 h 538061"/>
                <a:gd name="connsiteX26" fmla="*/ 487647 w 1029335"/>
                <a:gd name="connsiteY26" fmla="*/ 447710 h 538061"/>
                <a:gd name="connsiteX27" fmla="*/ 950847 w 1029335"/>
                <a:gd name="connsiteY27" fmla="*/ 445371 h 538061"/>
                <a:gd name="connsiteX28" fmla="*/ 1002314 w 1029335"/>
                <a:gd name="connsiteY28" fmla="*/ 349456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29335" h="538061">
                  <a:moveTo>
                    <a:pt x="1002314" y="349456"/>
                  </a:moveTo>
                  <a:cubicBezTo>
                    <a:pt x="997635" y="309686"/>
                    <a:pt x="971902" y="288631"/>
                    <a:pt x="936811" y="283952"/>
                  </a:cubicBezTo>
                  <a:cubicBezTo>
                    <a:pt x="899381" y="279274"/>
                    <a:pt x="859611" y="276934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03465" y="272255"/>
                    <a:pt x="787090" y="269916"/>
                    <a:pt x="775393" y="265237"/>
                  </a:cubicBezTo>
                  <a:cubicBezTo>
                    <a:pt x="651404" y="227807"/>
                    <a:pt x="592920" y="174001"/>
                    <a:pt x="525077" y="68728"/>
                  </a:cubicBezTo>
                  <a:cubicBezTo>
                    <a:pt x="513380" y="50012"/>
                    <a:pt x="501683" y="64049"/>
                    <a:pt x="501683" y="42994"/>
                  </a:cubicBezTo>
                  <a:cubicBezTo>
                    <a:pt x="497004" y="52352"/>
                    <a:pt x="492325" y="59370"/>
                    <a:pt x="482968" y="71067"/>
                  </a:cubicBezTo>
                  <a:cubicBezTo>
                    <a:pt x="485307" y="71067"/>
                    <a:pt x="499344" y="66388"/>
                    <a:pt x="508701" y="85103"/>
                  </a:cubicBezTo>
                  <a:cubicBezTo>
                    <a:pt x="574204" y="178679"/>
                    <a:pt x="630350" y="248861"/>
                    <a:pt x="791768" y="288631"/>
                  </a:cubicBezTo>
                  <a:cubicBezTo>
                    <a:pt x="843235" y="297989"/>
                    <a:pt x="883005" y="297989"/>
                    <a:pt x="925114" y="305007"/>
                  </a:cubicBezTo>
                  <a:cubicBezTo>
                    <a:pt x="967223" y="314365"/>
                    <a:pt x="978920" y="335419"/>
                    <a:pt x="981260" y="365831"/>
                  </a:cubicBezTo>
                  <a:cubicBezTo>
                    <a:pt x="983599" y="400922"/>
                    <a:pt x="953187" y="419638"/>
                    <a:pt x="929793" y="428995"/>
                  </a:cubicBezTo>
                  <a:cubicBezTo>
                    <a:pt x="726265" y="494498"/>
                    <a:pt x="611635" y="482801"/>
                    <a:pt x="475950" y="424316"/>
                  </a:cubicBezTo>
                  <a:cubicBezTo>
                    <a:pt x="412786" y="396244"/>
                    <a:pt x="370677" y="405601"/>
                    <a:pt x="302834" y="414959"/>
                  </a:cubicBezTo>
                  <a:cubicBezTo>
                    <a:pt x="237331" y="424316"/>
                    <a:pt x="169488" y="410280"/>
                    <a:pt x="108664" y="393904"/>
                  </a:cubicBezTo>
                  <a:cubicBezTo>
                    <a:pt x="87609" y="386886"/>
                    <a:pt x="38482" y="382207"/>
                    <a:pt x="59536" y="328401"/>
                  </a:cubicBezTo>
                  <a:cubicBezTo>
                    <a:pt x="57197" y="272255"/>
                    <a:pt x="59536" y="213770"/>
                    <a:pt x="57197" y="213770"/>
                  </a:cubicBezTo>
                  <a:cubicBezTo>
                    <a:pt x="59536" y="197395"/>
                    <a:pt x="66555" y="188037"/>
                    <a:pt x="80591" y="141249"/>
                  </a:cubicBezTo>
                  <a:cubicBezTo>
                    <a:pt x="73573" y="136570"/>
                    <a:pt x="75912" y="138910"/>
                    <a:pt x="68894" y="134231"/>
                  </a:cubicBezTo>
                  <a:cubicBezTo>
                    <a:pt x="66555" y="157625"/>
                    <a:pt x="52518" y="176340"/>
                    <a:pt x="50179" y="199734"/>
                  </a:cubicBezTo>
                  <a:cubicBezTo>
                    <a:pt x="45500" y="237164"/>
                    <a:pt x="45500" y="272255"/>
                    <a:pt x="50179" y="309686"/>
                  </a:cubicBezTo>
                  <a:cubicBezTo>
                    <a:pt x="43161" y="344777"/>
                    <a:pt x="29124" y="384547"/>
                    <a:pt x="80591" y="403262"/>
                  </a:cubicBezTo>
                  <a:cubicBezTo>
                    <a:pt x="157791" y="428995"/>
                    <a:pt x="234991" y="445371"/>
                    <a:pt x="314531" y="431335"/>
                  </a:cubicBezTo>
                  <a:cubicBezTo>
                    <a:pt x="375355" y="419638"/>
                    <a:pt x="431501" y="421977"/>
                    <a:pt x="487647" y="447710"/>
                  </a:cubicBezTo>
                  <a:cubicBezTo>
                    <a:pt x="642047" y="520232"/>
                    <a:pt x="796447" y="501517"/>
                    <a:pt x="950847" y="445371"/>
                  </a:cubicBezTo>
                  <a:cubicBezTo>
                    <a:pt x="997635" y="421977"/>
                    <a:pt x="1004654" y="389225"/>
                    <a:pt x="1002314" y="349456"/>
                  </a:cubicBezTo>
                  <a:close/>
                </a:path>
              </a:pathLst>
            </a:custGeom>
            <a:solidFill>
              <a:srgbClr val="504D4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0674DF65-6782-4285-8981-932A064F71DB}"/>
                </a:ext>
              </a:extLst>
            </p:cNvPr>
            <p:cNvSpPr/>
            <p:nvPr/>
          </p:nvSpPr>
          <p:spPr>
            <a:xfrm>
              <a:off x="1518804" y="372794"/>
              <a:ext cx="697375" cy="591712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6178E556-C822-4677-AB36-8152FA4BDA46}"/>
                </a:ext>
              </a:extLst>
            </p:cNvPr>
            <p:cNvSpPr/>
            <p:nvPr/>
          </p:nvSpPr>
          <p:spPr>
            <a:xfrm>
              <a:off x="1389934" y="5990176"/>
              <a:ext cx="443784" cy="528315"/>
            </a:xfrm>
            <a:custGeom>
              <a:avLst/>
              <a:gdLst>
                <a:gd name="connsiteX0" fmla="*/ 439696 w 491273"/>
                <a:gd name="connsiteY0" fmla="*/ 361153 h 584849"/>
                <a:gd name="connsiteX1" fmla="*/ 418641 w 491273"/>
                <a:gd name="connsiteY1" fmla="*/ 251201 h 584849"/>
                <a:gd name="connsiteX2" fmla="*/ 418641 w 491273"/>
                <a:gd name="connsiteY2" fmla="*/ 117855 h 584849"/>
                <a:gd name="connsiteX3" fmla="*/ 423320 w 491273"/>
                <a:gd name="connsiteY3" fmla="*/ 50013 h 584849"/>
                <a:gd name="connsiteX4" fmla="*/ 397587 w 491273"/>
                <a:gd name="connsiteY4" fmla="*/ 42994 h 584849"/>
                <a:gd name="connsiteX5" fmla="*/ 399926 w 491273"/>
                <a:gd name="connsiteY5" fmla="*/ 117855 h 584849"/>
                <a:gd name="connsiteX6" fmla="*/ 404605 w 491273"/>
                <a:gd name="connsiteY6" fmla="*/ 279274 h 584849"/>
                <a:gd name="connsiteX7" fmla="*/ 432678 w 491273"/>
                <a:gd name="connsiteY7" fmla="*/ 426656 h 584849"/>
                <a:gd name="connsiteX8" fmla="*/ 357817 w 491273"/>
                <a:gd name="connsiteY8" fmla="*/ 522571 h 584849"/>
                <a:gd name="connsiteX9" fmla="*/ 107501 w 491273"/>
                <a:gd name="connsiteY9" fmla="*/ 515553 h 584849"/>
                <a:gd name="connsiteX10" fmla="*/ 72410 w 491273"/>
                <a:gd name="connsiteY10" fmla="*/ 370510 h 584849"/>
                <a:gd name="connsiteX11" fmla="*/ 116859 w 491273"/>
                <a:gd name="connsiteY11" fmla="*/ 232486 h 584849"/>
                <a:gd name="connsiteX12" fmla="*/ 126216 w 491273"/>
                <a:gd name="connsiteY12" fmla="*/ 61710 h 584849"/>
                <a:gd name="connsiteX13" fmla="*/ 105162 w 491273"/>
                <a:gd name="connsiteY13" fmla="*/ 64050 h 584849"/>
                <a:gd name="connsiteX14" fmla="*/ 105162 w 491273"/>
                <a:gd name="connsiteY14" fmla="*/ 225468 h 584849"/>
                <a:gd name="connsiteX15" fmla="*/ 105162 w 491273"/>
                <a:gd name="connsiteY15" fmla="*/ 225468 h 584849"/>
                <a:gd name="connsiteX16" fmla="*/ 105162 w 491273"/>
                <a:gd name="connsiteY16" fmla="*/ 225468 h 584849"/>
                <a:gd name="connsiteX17" fmla="*/ 56034 w 491273"/>
                <a:gd name="connsiteY17" fmla="*/ 372850 h 584849"/>
                <a:gd name="connsiteX18" fmla="*/ 98143 w 491273"/>
                <a:gd name="connsiteY18" fmla="*/ 531929 h 584849"/>
                <a:gd name="connsiteX19" fmla="*/ 98143 w 491273"/>
                <a:gd name="connsiteY19" fmla="*/ 531929 h 584849"/>
                <a:gd name="connsiteX20" fmla="*/ 177683 w 491273"/>
                <a:gd name="connsiteY20" fmla="*/ 543626 h 584849"/>
                <a:gd name="connsiteX21" fmla="*/ 353138 w 491273"/>
                <a:gd name="connsiteY21" fmla="*/ 543626 h 584849"/>
                <a:gd name="connsiteX22" fmla="*/ 453732 w 491273"/>
                <a:gd name="connsiteY22" fmla="*/ 440692 h 584849"/>
                <a:gd name="connsiteX23" fmla="*/ 439696 w 491273"/>
                <a:gd name="connsiteY23" fmla="*/ 361153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1273" h="584849">
                  <a:moveTo>
                    <a:pt x="439696" y="361153"/>
                  </a:moveTo>
                  <a:cubicBezTo>
                    <a:pt x="427999" y="326062"/>
                    <a:pt x="420981" y="288631"/>
                    <a:pt x="418641" y="251201"/>
                  </a:cubicBezTo>
                  <a:cubicBezTo>
                    <a:pt x="413962" y="197395"/>
                    <a:pt x="418641" y="171661"/>
                    <a:pt x="418641" y="117855"/>
                  </a:cubicBezTo>
                  <a:cubicBezTo>
                    <a:pt x="418641" y="92122"/>
                    <a:pt x="416302" y="71067"/>
                    <a:pt x="423320" y="50013"/>
                  </a:cubicBezTo>
                  <a:cubicBezTo>
                    <a:pt x="413962" y="50013"/>
                    <a:pt x="409284" y="45334"/>
                    <a:pt x="397587" y="42994"/>
                  </a:cubicBezTo>
                  <a:cubicBezTo>
                    <a:pt x="397587" y="57031"/>
                    <a:pt x="402265" y="108498"/>
                    <a:pt x="399926" y="117855"/>
                  </a:cubicBezTo>
                  <a:cubicBezTo>
                    <a:pt x="392908" y="183358"/>
                    <a:pt x="399926" y="244183"/>
                    <a:pt x="404605" y="279274"/>
                  </a:cubicBezTo>
                  <a:cubicBezTo>
                    <a:pt x="416302" y="328401"/>
                    <a:pt x="427999" y="372850"/>
                    <a:pt x="432678" y="426656"/>
                  </a:cubicBezTo>
                  <a:cubicBezTo>
                    <a:pt x="437356" y="489820"/>
                    <a:pt x="418641" y="508535"/>
                    <a:pt x="357817" y="522571"/>
                  </a:cubicBezTo>
                  <a:cubicBezTo>
                    <a:pt x="304011" y="534268"/>
                    <a:pt x="180022" y="536608"/>
                    <a:pt x="107501" y="515553"/>
                  </a:cubicBezTo>
                  <a:cubicBezTo>
                    <a:pt x="74749" y="508535"/>
                    <a:pt x="37319" y="452389"/>
                    <a:pt x="72410" y="370510"/>
                  </a:cubicBezTo>
                  <a:cubicBezTo>
                    <a:pt x="86446" y="337759"/>
                    <a:pt x="112180" y="255880"/>
                    <a:pt x="116859" y="232486"/>
                  </a:cubicBezTo>
                  <a:cubicBezTo>
                    <a:pt x="133234" y="178680"/>
                    <a:pt x="133234" y="124873"/>
                    <a:pt x="126216" y="61710"/>
                  </a:cubicBezTo>
                  <a:cubicBezTo>
                    <a:pt x="119198" y="61710"/>
                    <a:pt x="112180" y="64050"/>
                    <a:pt x="105162" y="64050"/>
                  </a:cubicBezTo>
                  <a:cubicBezTo>
                    <a:pt x="119198" y="122535"/>
                    <a:pt x="112180" y="183358"/>
                    <a:pt x="105162" y="225468"/>
                  </a:cubicBezTo>
                  <a:lnTo>
                    <a:pt x="105162" y="225468"/>
                  </a:lnTo>
                  <a:cubicBezTo>
                    <a:pt x="105162" y="225468"/>
                    <a:pt x="105162" y="225468"/>
                    <a:pt x="105162" y="225468"/>
                  </a:cubicBezTo>
                  <a:cubicBezTo>
                    <a:pt x="91125" y="274595"/>
                    <a:pt x="74749" y="326062"/>
                    <a:pt x="56034" y="372850"/>
                  </a:cubicBezTo>
                  <a:cubicBezTo>
                    <a:pt x="27961" y="443032"/>
                    <a:pt x="46677" y="503856"/>
                    <a:pt x="98143" y="531929"/>
                  </a:cubicBezTo>
                  <a:lnTo>
                    <a:pt x="98143" y="531929"/>
                  </a:lnTo>
                  <a:cubicBezTo>
                    <a:pt x="123877" y="541287"/>
                    <a:pt x="149610" y="543626"/>
                    <a:pt x="177683" y="543626"/>
                  </a:cubicBezTo>
                  <a:cubicBezTo>
                    <a:pt x="240847" y="550644"/>
                    <a:pt x="294653" y="548305"/>
                    <a:pt x="353138" y="543626"/>
                  </a:cubicBezTo>
                  <a:cubicBezTo>
                    <a:pt x="435017" y="534268"/>
                    <a:pt x="453732" y="517893"/>
                    <a:pt x="453732" y="440692"/>
                  </a:cubicBezTo>
                  <a:cubicBezTo>
                    <a:pt x="451393" y="417298"/>
                    <a:pt x="446714" y="389226"/>
                    <a:pt x="439696" y="361153"/>
                  </a:cubicBezTo>
                  <a:close/>
                </a:path>
              </a:pathLst>
            </a:custGeom>
            <a:solidFill>
              <a:srgbClr val="5D5A5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AE9CF57-6795-42FF-A09E-F655806F00A3}"/>
                </a:ext>
              </a:extLst>
            </p:cNvPr>
            <p:cNvSpPr/>
            <p:nvPr/>
          </p:nvSpPr>
          <p:spPr>
            <a:xfrm>
              <a:off x="988313" y="705022"/>
              <a:ext cx="1914616" cy="1929923"/>
            </a:xfrm>
            <a:custGeom>
              <a:avLst/>
              <a:gdLst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15007 w 1914616"/>
                <a:gd name="connsiteY14" fmla="*/ 1529154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914616" h="1929923">
                  <a:moveTo>
                    <a:pt x="1895064" y="1476543"/>
                  </a:moveTo>
                  <a:lnTo>
                    <a:pt x="1912499" y="1486317"/>
                  </a:lnTo>
                  <a:cubicBezTo>
                    <a:pt x="1920952" y="1503222"/>
                    <a:pt x="1901932" y="1507449"/>
                    <a:pt x="1893480" y="1518016"/>
                  </a:cubicBezTo>
                  <a:cubicBezTo>
                    <a:pt x="1802609" y="1613112"/>
                    <a:pt x="1696946" y="1691303"/>
                    <a:pt x="1597623" y="1777947"/>
                  </a:cubicBezTo>
                  <a:cubicBezTo>
                    <a:pt x="1542678" y="1826552"/>
                    <a:pt x="1479280" y="1864591"/>
                    <a:pt x="1415882" y="1902629"/>
                  </a:cubicBezTo>
                  <a:cubicBezTo>
                    <a:pt x="1335579" y="1921649"/>
                    <a:pt x="1318673" y="1911083"/>
                    <a:pt x="1299653" y="1832892"/>
                  </a:cubicBezTo>
                  <a:cubicBezTo>
                    <a:pt x="1270068" y="1710323"/>
                    <a:pt x="1322899" y="1638472"/>
                    <a:pt x="1453921" y="1627905"/>
                  </a:cubicBezTo>
                  <a:cubicBezTo>
                    <a:pt x="1464487" y="1627905"/>
                    <a:pt x="1475054" y="1627905"/>
                    <a:pt x="1481394" y="1617339"/>
                  </a:cubicBezTo>
                  <a:cubicBezTo>
                    <a:pt x="1485620" y="1608886"/>
                    <a:pt x="1479280" y="1604660"/>
                    <a:pt x="1472941" y="1598319"/>
                  </a:cubicBezTo>
                  <a:cubicBezTo>
                    <a:pt x="1462374" y="1585640"/>
                    <a:pt x="1432788" y="1583527"/>
                    <a:pt x="1441242" y="1564507"/>
                  </a:cubicBezTo>
                  <a:cubicBezTo>
                    <a:pt x="1451808" y="1543375"/>
                    <a:pt x="1477167" y="1556054"/>
                    <a:pt x="1496186" y="1560281"/>
                  </a:cubicBezTo>
                  <a:cubicBezTo>
                    <a:pt x="1515206" y="1568734"/>
                    <a:pt x="1536338" y="1570847"/>
                    <a:pt x="1553244" y="1583527"/>
                  </a:cubicBezTo>
                  <a:cubicBezTo>
                    <a:pt x="1563811" y="1566620"/>
                    <a:pt x="1536338" y="1556054"/>
                    <a:pt x="1553244" y="1541262"/>
                  </a:cubicBezTo>
                  <a:cubicBezTo>
                    <a:pt x="1572264" y="1520129"/>
                    <a:pt x="1589170" y="1526469"/>
                    <a:pt x="1606076" y="1541262"/>
                  </a:cubicBezTo>
                  <a:cubicBezTo>
                    <a:pt x="1642001" y="1589867"/>
                    <a:pt x="1618736" y="1597569"/>
                    <a:pt x="1715007" y="1529154"/>
                  </a:cubicBezTo>
                  <a:cubicBezTo>
                    <a:pt x="1743824" y="1568556"/>
                    <a:pt x="1732092" y="1565690"/>
                    <a:pt x="1800299" y="1520899"/>
                  </a:cubicBezTo>
                  <a:cubicBezTo>
                    <a:pt x="1808751" y="1533578"/>
                    <a:pt x="1855440" y="1494770"/>
                    <a:pt x="1874460" y="1477864"/>
                  </a:cubicBezTo>
                  <a:cubicBezTo>
                    <a:pt x="1880800" y="1479977"/>
                    <a:pt x="1888196" y="1477335"/>
                    <a:pt x="1895064" y="1476543"/>
                  </a:cubicBezTo>
                  <a:close/>
                  <a:moveTo>
                    <a:pt x="1244180" y="1396504"/>
                  </a:moveTo>
                  <a:cubicBezTo>
                    <a:pt x="1304408" y="1400202"/>
                    <a:pt x="1363051" y="1412353"/>
                    <a:pt x="1430676" y="1431372"/>
                  </a:cubicBezTo>
                  <a:cubicBezTo>
                    <a:pt x="1437015" y="1433485"/>
                    <a:pt x="1443355" y="1433485"/>
                    <a:pt x="1443355" y="1441939"/>
                  </a:cubicBezTo>
                  <a:cubicBezTo>
                    <a:pt x="1445468" y="1452505"/>
                    <a:pt x="1437015" y="1454618"/>
                    <a:pt x="1428562" y="1456732"/>
                  </a:cubicBezTo>
                  <a:cubicBezTo>
                    <a:pt x="1407429" y="1465184"/>
                    <a:pt x="1388411" y="1473638"/>
                    <a:pt x="1363051" y="1463072"/>
                  </a:cubicBezTo>
                  <a:cubicBezTo>
                    <a:pt x="1339805" y="1452505"/>
                    <a:pt x="1312333" y="1454618"/>
                    <a:pt x="1286973" y="1450392"/>
                  </a:cubicBezTo>
                  <a:cubicBezTo>
                    <a:pt x="1261615" y="1439826"/>
                    <a:pt x="1227802" y="1437712"/>
                    <a:pt x="1198217" y="1446166"/>
                  </a:cubicBezTo>
                  <a:cubicBezTo>
                    <a:pt x="1227802" y="1450392"/>
                    <a:pt x="1267955" y="1454618"/>
                    <a:pt x="1286973" y="1467298"/>
                  </a:cubicBezTo>
                  <a:cubicBezTo>
                    <a:pt x="1289087" y="1509563"/>
                    <a:pt x="1257388" y="1492658"/>
                    <a:pt x="1240482" y="1496883"/>
                  </a:cubicBezTo>
                  <a:cubicBezTo>
                    <a:pt x="1213009" y="1490544"/>
                    <a:pt x="1170744" y="1482091"/>
                    <a:pt x="1147498" y="1486317"/>
                  </a:cubicBezTo>
                  <a:cubicBezTo>
                    <a:pt x="1134819" y="1490544"/>
                    <a:pt x="1115800" y="1492658"/>
                    <a:pt x="1109460" y="1494770"/>
                  </a:cubicBezTo>
                  <a:cubicBezTo>
                    <a:pt x="1115800" y="1496883"/>
                    <a:pt x="1132705" y="1498997"/>
                    <a:pt x="1147498" y="1496883"/>
                  </a:cubicBezTo>
                  <a:cubicBezTo>
                    <a:pt x="1181310" y="1492658"/>
                    <a:pt x="1202443" y="1494770"/>
                    <a:pt x="1210896" y="1513790"/>
                  </a:cubicBezTo>
                  <a:cubicBezTo>
                    <a:pt x="1166518" y="1530696"/>
                    <a:pt x="1115800" y="1524356"/>
                    <a:pt x="1073535" y="1551829"/>
                  </a:cubicBezTo>
                  <a:cubicBezTo>
                    <a:pt x="1014363" y="1562395"/>
                    <a:pt x="957305" y="1572961"/>
                    <a:pt x="898134" y="1581414"/>
                  </a:cubicBezTo>
                  <a:cubicBezTo>
                    <a:pt x="881228" y="1583528"/>
                    <a:pt x="870662" y="1591980"/>
                    <a:pt x="862209" y="1606773"/>
                  </a:cubicBezTo>
                  <a:cubicBezTo>
                    <a:pt x="857982" y="1613113"/>
                    <a:pt x="832624" y="1625793"/>
                    <a:pt x="813604" y="1638472"/>
                  </a:cubicBezTo>
                  <a:lnTo>
                    <a:pt x="678355" y="1720889"/>
                  </a:lnTo>
                  <a:cubicBezTo>
                    <a:pt x="572693" y="1788513"/>
                    <a:pt x="467030" y="1839232"/>
                    <a:pt x="342348" y="1870931"/>
                  </a:cubicBezTo>
                  <a:cubicBezTo>
                    <a:pt x="333894" y="1873043"/>
                    <a:pt x="228231" y="1887837"/>
                    <a:pt x="156381" y="1917423"/>
                  </a:cubicBezTo>
                  <a:cubicBezTo>
                    <a:pt x="118343" y="1934328"/>
                    <a:pt x="84530" y="1936441"/>
                    <a:pt x="57058" y="1908969"/>
                  </a:cubicBezTo>
                  <a:cubicBezTo>
                    <a:pt x="29586" y="1879384"/>
                    <a:pt x="14793" y="1851911"/>
                    <a:pt x="0" y="1809646"/>
                  </a:cubicBezTo>
                  <a:cubicBezTo>
                    <a:pt x="69738" y="1750475"/>
                    <a:pt x="57058" y="1731456"/>
                    <a:pt x="112003" y="1691303"/>
                  </a:cubicBezTo>
                  <a:cubicBezTo>
                    <a:pt x="293743" y="1579301"/>
                    <a:pt x="369820" y="1600433"/>
                    <a:pt x="416312" y="1598320"/>
                  </a:cubicBezTo>
                  <a:cubicBezTo>
                    <a:pt x="469143" y="1591980"/>
                    <a:pt x="530428" y="1591980"/>
                    <a:pt x="608618" y="1566621"/>
                  </a:cubicBezTo>
                  <a:cubicBezTo>
                    <a:pt x="712168" y="1534922"/>
                    <a:pt x="762885" y="1532809"/>
                    <a:pt x="836849" y="1511676"/>
                  </a:cubicBezTo>
                  <a:cubicBezTo>
                    <a:pt x="934060" y="1486317"/>
                    <a:pt x="982665" y="1439826"/>
                    <a:pt x="1048175" y="1412353"/>
                  </a:cubicBezTo>
                  <a:cubicBezTo>
                    <a:pt x="1122139" y="1397560"/>
                    <a:pt x="1183952" y="1392805"/>
                    <a:pt x="1244180" y="1396504"/>
                  </a:cubicBezTo>
                  <a:close/>
                  <a:moveTo>
                    <a:pt x="946179" y="991"/>
                  </a:moveTo>
                  <a:cubicBezTo>
                    <a:pt x="959024" y="3105"/>
                    <a:pt x="971571" y="8652"/>
                    <a:pt x="982666" y="18162"/>
                  </a:cubicBezTo>
                  <a:cubicBezTo>
                    <a:pt x="1031271" y="51974"/>
                    <a:pt x="1096782" y="60427"/>
                    <a:pt x="1151726" y="70993"/>
                  </a:cubicBezTo>
                  <a:cubicBezTo>
                    <a:pt x="1153840" y="90013"/>
                    <a:pt x="1155953" y="98466"/>
                    <a:pt x="1155953" y="111145"/>
                  </a:cubicBezTo>
                  <a:lnTo>
                    <a:pt x="1155953" y="208355"/>
                  </a:lnTo>
                  <a:cubicBezTo>
                    <a:pt x="1122141" y="261186"/>
                    <a:pt x="1115801" y="307678"/>
                    <a:pt x="1117914" y="373189"/>
                  </a:cubicBezTo>
                  <a:cubicBezTo>
                    <a:pt x="1120027" y="417568"/>
                    <a:pt x="1098895" y="459833"/>
                    <a:pt x="1067196" y="493645"/>
                  </a:cubicBezTo>
                  <a:cubicBezTo>
                    <a:pt x="1048177" y="514777"/>
                    <a:pt x="1033384" y="529570"/>
                    <a:pt x="1016478" y="563382"/>
                  </a:cubicBezTo>
                  <a:cubicBezTo>
                    <a:pt x="1005912" y="586628"/>
                    <a:pt x="999572" y="605647"/>
                    <a:pt x="989006" y="624667"/>
                  </a:cubicBezTo>
                  <a:cubicBezTo>
                    <a:pt x="983723" y="638403"/>
                    <a:pt x="975269" y="644743"/>
                    <a:pt x="965495" y="646328"/>
                  </a:cubicBezTo>
                  <a:lnTo>
                    <a:pt x="959415" y="645000"/>
                  </a:lnTo>
                  <a:lnTo>
                    <a:pt x="880948" y="615551"/>
                  </a:lnTo>
                  <a:lnTo>
                    <a:pt x="856567" y="604576"/>
                  </a:lnTo>
                  <a:lnTo>
                    <a:pt x="773453" y="559156"/>
                  </a:lnTo>
                  <a:cubicBezTo>
                    <a:pt x="792472" y="576062"/>
                    <a:pt x="818360" y="588213"/>
                    <a:pt x="846625" y="600101"/>
                  </a:cubicBezTo>
                  <a:lnTo>
                    <a:pt x="856567" y="604576"/>
                  </a:lnTo>
                  <a:lnTo>
                    <a:pt x="867229" y="610403"/>
                  </a:lnTo>
                  <a:lnTo>
                    <a:pt x="880948" y="615551"/>
                  </a:lnTo>
                  <a:lnTo>
                    <a:pt x="934060" y="639460"/>
                  </a:lnTo>
                  <a:lnTo>
                    <a:pt x="959415" y="645000"/>
                  </a:lnTo>
                  <a:lnTo>
                    <a:pt x="978439" y="652139"/>
                  </a:lnTo>
                  <a:cubicBezTo>
                    <a:pt x="982666" y="654253"/>
                    <a:pt x="984779" y="658479"/>
                    <a:pt x="984779" y="662705"/>
                  </a:cubicBezTo>
                  <a:cubicBezTo>
                    <a:pt x="1001685" y="751463"/>
                    <a:pt x="965759" y="831766"/>
                    <a:pt x="955193" y="918410"/>
                  </a:cubicBezTo>
                  <a:cubicBezTo>
                    <a:pt x="953080" y="943769"/>
                    <a:pt x="944627" y="969128"/>
                    <a:pt x="938287" y="994487"/>
                  </a:cubicBezTo>
                  <a:cubicBezTo>
                    <a:pt x="925608" y="1002941"/>
                    <a:pt x="944627" y="1026186"/>
                    <a:pt x="921381" y="1030413"/>
                  </a:cubicBezTo>
                  <a:cubicBezTo>
                    <a:pt x="879116" y="943769"/>
                    <a:pt x="813605" y="871918"/>
                    <a:pt x="754433" y="797954"/>
                  </a:cubicBezTo>
                  <a:cubicBezTo>
                    <a:pt x="729075" y="768368"/>
                    <a:pt x="688922" y="749350"/>
                    <a:pt x="655111" y="728217"/>
                  </a:cubicBezTo>
                  <a:cubicBezTo>
                    <a:pt x="574806" y="677498"/>
                    <a:pt x="547334" y="595081"/>
                    <a:pt x="579033" y="508438"/>
                  </a:cubicBezTo>
                  <a:cubicBezTo>
                    <a:pt x="602279" y="451380"/>
                    <a:pt x="605945" y="374057"/>
                    <a:pt x="616511" y="312772"/>
                  </a:cubicBezTo>
                  <a:cubicBezTo>
                    <a:pt x="641870" y="325451"/>
                    <a:pt x="669903" y="366849"/>
                    <a:pt x="699489" y="333037"/>
                  </a:cubicBezTo>
                  <a:cubicBezTo>
                    <a:pt x="640318" y="333037"/>
                    <a:pt x="629751" y="320357"/>
                    <a:pt x="614958" y="265413"/>
                  </a:cubicBezTo>
                  <a:cubicBezTo>
                    <a:pt x="608619" y="242168"/>
                    <a:pt x="591712" y="225188"/>
                    <a:pt x="585372" y="197789"/>
                  </a:cubicBezTo>
                  <a:cubicBezTo>
                    <a:pt x="579033" y="170389"/>
                    <a:pt x="553673" y="130598"/>
                    <a:pt x="576920" y="101013"/>
                  </a:cubicBezTo>
                  <a:cubicBezTo>
                    <a:pt x="644544" y="98899"/>
                    <a:pt x="705828" y="136505"/>
                    <a:pt x="710055" y="229487"/>
                  </a:cubicBezTo>
                  <a:cubicBezTo>
                    <a:pt x="739641" y="212582"/>
                    <a:pt x="739641" y="185109"/>
                    <a:pt x="737527" y="157637"/>
                  </a:cubicBezTo>
                  <a:cubicBezTo>
                    <a:pt x="735414" y="128051"/>
                    <a:pt x="741754" y="109032"/>
                    <a:pt x="777680" y="115372"/>
                  </a:cubicBezTo>
                  <a:cubicBezTo>
                    <a:pt x="822058" y="123824"/>
                    <a:pt x="841077" y="96352"/>
                    <a:pt x="853757" y="60427"/>
                  </a:cubicBezTo>
                  <a:cubicBezTo>
                    <a:pt x="866436" y="19218"/>
                    <a:pt x="907645" y="-5348"/>
                    <a:pt x="946179" y="991"/>
                  </a:cubicBezTo>
                  <a:close/>
                </a:path>
              </a:pathLst>
            </a:custGeom>
            <a:solidFill>
              <a:srgbClr val="FECBA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DC835CA2-1451-4E43-9533-249A97DC8A44}"/>
                </a:ext>
              </a:extLst>
            </p:cNvPr>
            <p:cNvGrpSpPr/>
            <p:nvPr/>
          </p:nvGrpSpPr>
          <p:grpSpPr>
            <a:xfrm>
              <a:off x="1314164" y="2864343"/>
              <a:ext cx="1013391" cy="285088"/>
              <a:chOff x="8963351" y="2835327"/>
              <a:chExt cx="1121835" cy="315595"/>
            </a:xfrm>
          </p:grpSpPr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5B19975D-C59F-43C9-B53D-AD372D070692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EF59D05B-D368-4326-9ABA-3A043F3297BB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1735BE42-AD3C-4A6A-9E68-30AAA33B67CA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CBEDF141-C02F-4791-9CBC-A012F9979DE0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5DF247CB-6826-4142-A272-35DB43ABF730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D6F17873-AAA6-4B41-B757-D6A5B93CC241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09EAF7B-7601-4687-BCFB-2BA982E0D475}"/>
                </a:ext>
              </a:extLst>
            </p:cNvPr>
            <p:cNvSpPr/>
            <p:nvPr/>
          </p:nvSpPr>
          <p:spPr>
            <a:xfrm>
              <a:off x="1909694" y="1707401"/>
              <a:ext cx="217666" cy="1291202"/>
            </a:xfrm>
            <a:custGeom>
              <a:avLst/>
              <a:gdLst>
                <a:gd name="connsiteX0" fmla="*/ 200760 w 217666"/>
                <a:gd name="connsiteY0" fmla="*/ 1217238 h 1291202"/>
                <a:gd name="connsiteX1" fmla="*/ 217666 w 217666"/>
                <a:gd name="connsiteY1" fmla="*/ 1232030 h 1291202"/>
                <a:gd name="connsiteX2" fmla="*/ 202873 w 217666"/>
                <a:gd name="connsiteY2" fmla="*/ 1251050 h 1291202"/>
                <a:gd name="connsiteX3" fmla="*/ 183853 w 217666"/>
                <a:gd name="connsiteY3" fmla="*/ 1236257 h 1291202"/>
                <a:gd name="connsiteX4" fmla="*/ 200760 w 217666"/>
                <a:gd name="connsiteY4" fmla="*/ 1217238 h 1291202"/>
                <a:gd name="connsiteX5" fmla="*/ 188082 w 217666"/>
                <a:gd name="connsiteY5" fmla="*/ 929834 h 1291202"/>
                <a:gd name="connsiteX6" fmla="*/ 204988 w 217666"/>
                <a:gd name="connsiteY6" fmla="*/ 950967 h 1291202"/>
                <a:gd name="connsiteX7" fmla="*/ 181742 w 217666"/>
                <a:gd name="connsiteY7" fmla="*/ 969987 h 1291202"/>
                <a:gd name="connsiteX8" fmla="*/ 166949 w 217666"/>
                <a:gd name="connsiteY8" fmla="*/ 946740 h 1291202"/>
                <a:gd name="connsiteX9" fmla="*/ 188082 w 217666"/>
                <a:gd name="connsiteY9" fmla="*/ 929834 h 1291202"/>
                <a:gd name="connsiteX10" fmla="*/ 128909 w 217666"/>
                <a:gd name="connsiteY10" fmla="*/ 657225 h 1291202"/>
                <a:gd name="connsiteX11" fmla="*/ 141589 w 217666"/>
                <a:gd name="connsiteY11" fmla="*/ 674131 h 1291202"/>
                <a:gd name="connsiteX12" fmla="*/ 124682 w 217666"/>
                <a:gd name="connsiteY12" fmla="*/ 691037 h 1291202"/>
                <a:gd name="connsiteX13" fmla="*/ 109890 w 217666"/>
                <a:gd name="connsiteY13" fmla="*/ 672017 h 1291202"/>
                <a:gd name="connsiteX14" fmla="*/ 128909 w 217666"/>
                <a:gd name="connsiteY14" fmla="*/ 657225 h 1291202"/>
                <a:gd name="connsiteX15" fmla="*/ 69737 w 217666"/>
                <a:gd name="connsiteY15" fmla="*/ 623411 h 1291202"/>
                <a:gd name="connsiteX16" fmla="*/ 88757 w 217666"/>
                <a:gd name="connsiteY16" fmla="*/ 648770 h 1291202"/>
                <a:gd name="connsiteX17" fmla="*/ 120456 w 217666"/>
                <a:gd name="connsiteY17" fmla="*/ 828398 h 1291202"/>
                <a:gd name="connsiteX18" fmla="*/ 164834 w 217666"/>
                <a:gd name="connsiteY18" fmla="*/ 980552 h 1291202"/>
                <a:gd name="connsiteX19" fmla="*/ 173288 w 217666"/>
                <a:gd name="connsiteY19" fmla="*/ 1219351 h 1291202"/>
                <a:gd name="connsiteX20" fmla="*/ 147928 w 217666"/>
                <a:gd name="connsiteY20" fmla="*/ 1291202 h 1291202"/>
                <a:gd name="connsiteX21" fmla="*/ 137362 w 217666"/>
                <a:gd name="connsiteY21" fmla="*/ 1289088 h 1291202"/>
                <a:gd name="connsiteX22" fmla="*/ 158495 w 217666"/>
                <a:gd name="connsiteY22" fmla="*/ 1217238 h 1291202"/>
                <a:gd name="connsiteX23" fmla="*/ 150042 w 217666"/>
                <a:gd name="connsiteY23" fmla="*/ 980552 h 1291202"/>
                <a:gd name="connsiteX24" fmla="*/ 105663 w 217666"/>
                <a:gd name="connsiteY24" fmla="*/ 800925 h 1291202"/>
                <a:gd name="connsiteX25" fmla="*/ 69737 w 217666"/>
                <a:gd name="connsiteY25" fmla="*/ 623411 h 1291202"/>
                <a:gd name="connsiteX26" fmla="*/ 50719 w 217666"/>
                <a:gd name="connsiteY26" fmla="*/ 120456 h 1291202"/>
                <a:gd name="connsiteX27" fmla="*/ 67625 w 217666"/>
                <a:gd name="connsiteY27" fmla="*/ 137363 h 1291202"/>
                <a:gd name="connsiteX28" fmla="*/ 52832 w 217666"/>
                <a:gd name="connsiteY28" fmla="*/ 154269 h 1291202"/>
                <a:gd name="connsiteX29" fmla="*/ 33812 w 217666"/>
                <a:gd name="connsiteY29" fmla="*/ 139476 h 1291202"/>
                <a:gd name="connsiteX30" fmla="*/ 50719 w 217666"/>
                <a:gd name="connsiteY30" fmla="*/ 120456 h 1291202"/>
                <a:gd name="connsiteX31" fmla="*/ 8454 w 217666"/>
                <a:gd name="connsiteY31" fmla="*/ 0 h 1291202"/>
                <a:gd name="connsiteX32" fmla="*/ 10567 w 217666"/>
                <a:gd name="connsiteY32" fmla="*/ 99323 h 1291202"/>
                <a:gd name="connsiteX33" fmla="*/ 23247 w 217666"/>
                <a:gd name="connsiteY33" fmla="*/ 226119 h 1291202"/>
                <a:gd name="connsiteX34" fmla="*/ 42266 w 217666"/>
                <a:gd name="connsiteY34" fmla="*/ 460692 h 1291202"/>
                <a:gd name="connsiteX35" fmla="*/ 25360 w 217666"/>
                <a:gd name="connsiteY35" fmla="*/ 469144 h 1291202"/>
                <a:gd name="connsiteX36" fmla="*/ 2114 w 217666"/>
                <a:gd name="connsiteY36" fmla="*/ 109890 h 1291202"/>
                <a:gd name="connsiteX37" fmla="*/ 0 w 217666"/>
                <a:gd name="connsiteY37" fmla="*/ 29586 h 1291202"/>
                <a:gd name="connsiteX38" fmla="*/ 8454 w 217666"/>
                <a:gd name="connsiteY38" fmla="*/ 0 h 129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666" h="1291202">
                  <a:moveTo>
                    <a:pt x="200760" y="1217238"/>
                  </a:moveTo>
                  <a:cubicBezTo>
                    <a:pt x="209213" y="1215124"/>
                    <a:pt x="215553" y="1221464"/>
                    <a:pt x="217666" y="1232030"/>
                  </a:cubicBezTo>
                  <a:cubicBezTo>
                    <a:pt x="217666" y="1242597"/>
                    <a:pt x="213440" y="1248937"/>
                    <a:pt x="202873" y="1251050"/>
                  </a:cubicBezTo>
                  <a:cubicBezTo>
                    <a:pt x="192307" y="1251050"/>
                    <a:pt x="185967" y="1244710"/>
                    <a:pt x="183853" y="1236257"/>
                  </a:cubicBezTo>
                  <a:cubicBezTo>
                    <a:pt x="183853" y="1225691"/>
                    <a:pt x="190194" y="1219351"/>
                    <a:pt x="200760" y="1217238"/>
                  </a:cubicBezTo>
                  <a:close/>
                  <a:moveTo>
                    <a:pt x="188082" y="929834"/>
                  </a:moveTo>
                  <a:cubicBezTo>
                    <a:pt x="198648" y="931948"/>
                    <a:pt x="207101" y="940401"/>
                    <a:pt x="204988" y="950967"/>
                  </a:cubicBezTo>
                  <a:cubicBezTo>
                    <a:pt x="204988" y="963647"/>
                    <a:pt x="196534" y="974214"/>
                    <a:pt x="181742" y="969987"/>
                  </a:cubicBezTo>
                  <a:cubicBezTo>
                    <a:pt x="169062" y="967873"/>
                    <a:pt x="164835" y="957307"/>
                    <a:pt x="166949" y="946740"/>
                  </a:cubicBezTo>
                  <a:cubicBezTo>
                    <a:pt x="169062" y="936174"/>
                    <a:pt x="175401" y="929834"/>
                    <a:pt x="188082" y="929834"/>
                  </a:cubicBezTo>
                  <a:close/>
                  <a:moveTo>
                    <a:pt x="128909" y="657225"/>
                  </a:moveTo>
                  <a:cubicBezTo>
                    <a:pt x="137362" y="659338"/>
                    <a:pt x="143702" y="665678"/>
                    <a:pt x="141589" y="674131"/>
                  </a:cubicBezTo>
                  <a:cubicBezTo>
                    <a:pt x="141589" y="684697"/>
                    <a:pt x="135249" y="691037"/>
                    <a:pt x="124682" y="691037"/>
                  </a:cubicBezTo>
                  <a:cubicBezTo>
                    <a:pt x="114116" y="688924"/>
                    <a:pt x="107776" y="684697"/>
                    <a:pt x="109890" y="672017"/>
                  </a:cubicBezTo>
                  <a:cubicBezTo>
                    <a:pt x="112003" y="661451"/>
                    <a:pt x="118343" y="655111"/>
                    <a:pt x="128909" y="657225"/>
                  </a:cubicBezTo>
                  <a:close/>
                  <a:moveTo>
                    <a:pt x="69737" y="623411"/>
                  </a:moveTo>
                  <a:cubicBezTo>
                    <a:pt x="86644" y="623411"/>
                    <a:pt x="86644" y="636091"/>
                    <a:pt x="88757" y="648770"/>
                  </a:cubicBezTo>
                  <a:cubicBezTo>
                    <a:pt x="103550" y="707942"/>
                    <a:pt x="122569" y="765000"/>
                    <a:pt x="120456" y="828398"/>
                  </a:cubicBezTo>
                  <a:cubicBezTo>
                    <a:pt x="118343" y="879116"/>
                    <a:pt x="139476" y="931948"/>
                    <a:pt x="164834" y="980552"/>
                  </a:cubicBezTo>
                  <a:cubicBezTo>
                    <a:pt x="204987" y="1058743"/>
                    <a:pt x="224007" y="1136933"/>
                    <a:pt x="173288" y="1219351"/>
                  </a:cubicBezTo>
                  <a:cubicBezTo>
                    <a:pt x="160608" y="1240483"/>
                    <a:pt x="156382" y="1267956"/>
                    <a:pt x="147928" y="1291202"/>
                  </a:cubicBezTo>
                  <a:cubicBezTo>
                    <a:pt x="143702" y="1291202"/>
                    <a:pt x="141589" y="1289088"/>
                    <a:pt x="137362" y="1289088"/>
                  </a:cubicBezTo>
                  <a:cubicBezTo>
                    <a:pt x="143702" y="1265843"/>
                    <a:pt x="145815" y="1238370"/>
                    <a:pt x="158495" y="1217238"/>
                  </a:cubicBezTo>
                  <a:cubicBezTo>
                    <a:pt x="207100" y="1134820"/>
                    <a:pt x="188081" y="1056630"/>
                    <a:pt x="150042" y="980552"/>
                  </a:cubicBezTo>
                  <a:cubicBezTo>
                    <a:pt x="122569" y="923494"/>
                    <a:pt x="101436" y="864323"/>
                    <a:pt x="105663" y="800925"/>
                  </a:cubicBezTo>
                  <a:cubicBezTo>
                    <a:pt x="109890" y="739640"/>
                    <a:pt x="73964" y="684696"/>
                    <a:pt x="69737" y="623411"/>
                  </a:cubicBezTo>
                  <a:close/>
                  <a:moveTo>
                    <a:pt x="50719" y="120456"/>
                  </a:moveTo>
                  <a:cubicBezTo>
                    <a:pt x="61286" y="120456"/>
                    <a:pt x="67625" y="126797"/>
                    <a:pt x="67625" y="137363"/>
                  </a:cubicBezTo>
                  <a:cubicBezTo>
                    <a:pt x="67625" y="147930"/>
                    <a:pt x="63399" y="154269"/>
                    <a:pt x="52832" y="154269"/>
                  </a:cubicBezTo>
                  <a:cubicBezTo>
                    <a:pt x="42266" y="154269"/>
                    <a:pt x="35926" y="150043"/>
                    <a:pt x="33812" y="139476"/>
                  </a:cubicBezTo>
                  <a:cubicBezTo>
                    <a:pt x="33812" y="128910"/>
                    <a:pt x="40153" y="124683"/>
                    <a:pt x="50719" y="120456"/>
                  </a:cubicBezTo>
                  <a:close/>
                  <a:moveTo>
                    <a:pt x="8454" y="0"/>
                  </a:moveTo>
                  <a:cubicBezTo>
                    <a:pt x="8454" y="35926"/>
                    <a:pt x="10567" y="63399"/>
                    <a:pt x="10567" y="99323"/>
                  </a:cubicBezTo>
                  <a:cubicBezTo>
                    <a:pt x="12681" y="139476"/>
                    <a:pt x="21133" y="190194"/>
                    <a:pt x="23247" y="226119"/>
                  </a:cubicBezTo>
                  <a:cubicBezTo>
                    <a:pt x="27474" y="291631"/>
                    <a:pt x="42266" y="458578"/>
                    <a:pt x="42266" y="460692"/>
                  </a:cubicBezTo>
                  <a:cubicBezTo>
                    <a:pt x="33814" y="462805"/>
                    <a:pt x="33814" y="464917"/>
                    <a:pt x="25360" y="469144"/>
                  </a:cubicBezTo>
                  <a:cubicBezTo>
                    <a:pt x="6341" y="350802"/>
                    <a:pt x="10567" y="221893"/>
                    <a:pt x="2114" y="109890"/>
                  </a:cubicBezTo>
                  <a:cubicBezTo>
                    <a:pt x="-2113" y="80305"/>
                    <a:pt x="2114" y="54945"/>
                    <a:pt x="0" y="29586"/>
                  </a:cubicBezTo>
                  <a:cubicBezTo>
                    <a:pt x="4227" y="10566"/>
                    <a:pt x="4227" y="14793"/>
                    <a:pt x="8454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8C12C959-76F5-4C70-B282-AC502D0B7EFF}"/>
                </a:ext>
              </a:extLst>
            </p:cNvPr>
            <p:cNvSpPr/>
            <p:nvPr/>
          </p:nvSpPr>
          <p:spPr>
            <a:xfrm>
              <a:off x="971407" y="764890"/>
              <a:ext cx="1967442" cy="1883145"/>
            </a:xfrm>
            <a:custGeom>
              <a:avLst/>
              <a:gdLst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889252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9548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4039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967442" h="1883145">
                  <a:moveTo>
                    <a:pt x="16907" y="1749777"/>
                  </a:moveTo>
                  <a:cubicBezTo>
                    <a:pt x="31699" y="1787817"/>
                    <a:pt x="40152" y="1808949"/>
                    <a:pt x="59172" y="1832195"/>
                  </a:cubicBezTo>
                  <a:cubicBezTo>
                    <a:pt x="97211" y="1880800"/>
                    <a:pt x="133136" y="1874460"/>
                    <a:pt x="173288" y="1857554"/>
                  </a:cubicBezTo>
                  <a:cubicBezTo>
                    <a:pt x="224007" y="1838535"/>
                    <a:pt x="270498" y="1823741"/>
                    <a:pt x="323329" y="1817402"/>
                  </a:cubicBezTo>
                  <a:cubicBezTo>
                    <a:pt x="338122" y="1815289"/>
                    <a:pt x="350802" y="1813175"/>
                    <a:pt x="359255" y="1811062"/>
                  </a:cubicBezTo>
                  <a:cubicBezTo>
                    <a:pt x="344462" y="1827968"/>
                    <a:pt x="350802" y="1838535"/>
                    <a:pt x="346576" y="1851215"/>
                  </a:cubicBezTo>
                  <a:cubicBezTo>
                    <a:pt x="348689" y="1830082"/>
                    <a:pt x="346576" y="1821629"/>
                    <a:pt x="327556" y="1825855"/>
                  </a:cubicBezTo>
                  <a:cubicBezTo>
                    <a:pt x="270498" y="1838535"/>
                    <a:pt x="228232" y="1851215"/>
                    <a:pt x="177515" y="1872347"/>
                  </a:cubicBezTo>
                  <a:cubicBezTo>
                    <a:pt x="145816" y="1882914"/>
                    <a:pt x="92984" y="1899820"/>
                    <a:pt x="50719" y="1842761"/>
                  </a:cubicBezTo>
                  <a:cubicBezTo>
                    <a:pt x="31699" y="1815289"/>
                    <a:pt x="27473" y="1804723"/>
                    <a:pt x="12680" y="1779363"/>
                  </a:cubicBezTo>
                  <a:cubicBezTo>
                    <a:pt x="8453" y="1768797"/>
                    <a:pt x="10566" y="1762457"/>
                    <a:pt x="0" y="1751891"/>
                  </a:cubicBezTo>
                  <a:cubicBezTo>
                    <a:pt x="12680" y="1751891"/>
                    <a:pt x="12680" y="1751891"/>
                    <a:pt x="16907" y="1749777"/>
                  </a:cubicBezTo>
                  <a:close/>
                  <a:moveTo>
                    <a:pt x="1572262" y="1487733"/>
                  </a:moveTo>
                  <a:cubicBezTo>
                    <a:pt x="1576489" y="1508866"/>
                    <a:pt x="1606075" y="1527886"/>
                    <a:pt x="1587056" y="1536339"/>
                  </a:cubicBezTo>
                  <a:cubicBezTo>
                    <a:pt x="1563810" y="1549018"/>
                    <a:pt x="1559583" y="1525773"/>
                    <a:pt x="1532111" y="1513093"/>
                  </a:cubicBezTo>
                  <a:cubicBezTo>
                    <a:pt x="1525770" y="1510980"/>
                    <a:pt x="1519431" y="1504640"/>
                    <a:pt x="1515204" y="1500413"/>
                  </a:cubicBezTo>
                  <a:cubicBezTo>
                    <a:pt x="1519431" y="1500413"/>
                    <a:pt x="1529997" y="1502526"/>
                    <a:pt x="1532111" y="1502526"/>
                  </a:cubicBezTo>
                  <a:cubicBezTo>
                    <a:pt x="1540563" y="1504640"/>
                    <a:pt x="1561696" y="1534225"/>
                    <a:pt x="1580716" y="1529998"/>
                  </a:cubicBezTo>
                  <a:cubicBezTo>
                    <a:pt x="1593395" y="1527886"/>
                    <a:pt x="1557469" y="1494074"/>
                    <a:pt x="1572262" y="1487733"/>
                  </a:cubicBezTo>
                  <a:close/>
                  <a:moveTo>
                    <a:pt x="1697209" y="1483508"/>
                  </a:moveTo>
                  <a:cubicBezTo>
                    <a:pt x="1700114" y="1485093"/>
                    <a:pt x="1703284" y="1487734"/>
                    <a:pt x="1709624" y="1487734"/>
                  </a:cubicBezTo>
                  <a:cubicBezTo>
                    <a:pt x="1699057" y="1496188"/>
                    <a:pt x="1694831" y="1502527"/>
                    <a:pt x="1682151" y="1510981"/>
                  </a:cubicBezTo>
                  <a:cubicBezTo>
                    <a:pt x="1639886" y="1540566"/>
                    <a:pt x="1644113" y="1542680"/>
                    <a:pt x="1625093" y="1489848"/>
                  </a:cubicBezTo>
                  <a:cubicBezTo>
                    <a:pt x="1639886" y="1489848"/>
                    <a:pt x="1633546" y="1487734"/>
                    <a:pt x="1646226" y="1487734"/>
                  </a:cubicBezTo>
                  <a:cubicBezTo>
                    <a:pt x="1641999" y="1496188"/>
                    <a:pt x="1635659" y="1494074"/>
                    <a:pt x="1644113" y="1508867"/>
                  </a:cubicBezTo>
                  <a:cubicBezTo>
                    <a:pt x="1648340" y="1517320"/>
                    <a:pt x="1658906" y="1515207"/>
                    <a:pt x="1667358" y="1508867"/>
                  </a:cubicBezTo>
                  <a:cubicBezTo>
                    <a:pt x="1673698" y="1502527"/>
                    <a:pt x="1684264" y="1496188"/>
                    <a:pt x="1686378" y="1485621"/>
                  </a:cubicBezTo>
                  <a:cubicBezTo>
                    <a:pt x="1691661" y="1481395"/>
                    <a:pt x="1694303" y="1481923"/>
                    <a:pt x="1697209" y="1483508"/>
                  </a:cubicBezTo>
                  <a:close/>
                  <a:moveTo>
                    <a:pt x="1800494" y="1459997"/>
                  </a:moveTo>
                  <a:cubicBezTo>
                    <a:pt x="1802608" y="1461318"/>
                    <a:pt x="1804721" y="1463432"/>
                    <a:pt x="1808947" y="1462375"/>
                  </a:cubicBezTo>
                  <a:cubicBezTo>
                    <a:pt x="1800495" y="1470829"/>
                    <a:pt x="1796268" y="1477168"/>
                    <a:pt x="1787814" y="1485621"/>
                  </a:cubicBezTo>
                  <a:cubicBezTo>
                    <a:pt x="1756115" y="1515207"/>
                    <a:pt x="1760342" y="1517320"/>
                    <a:pt x="1745549" y="1464488"/>
                  </a:cubicBezTo>
                  <a:lnTo>
                    <a:pt x="1762456" y="1464488"/>
                  </a:lnTo>
                  <a:cubicBezTo>
                    <a:pt x="1758229" y="1472942"/>
                    <a:pt x="1754003" y="1470829"/>
                    <a:pt x="1760342" y="1485621"/>
                  </a:cubicBezTo>
                  <a:cubicBezTo>
                    <a:pt x="1764569" y="1494074"/>
                    <a:pt x="1770909" y="1491961"/>
                    <a:pt x="1777248" y="1485621"/>
                  </a:cubicBezTo>
                  <a:cubicBezTo>
                    <a:pt x="1783589" y="1479281"/>
                    <a:pt x="1789928" y="1472942"/>
                    <a:pt x="1792041" y="1462375"/>
                  </a:cubicBezTo>
                  <a:cubicBezTo>
                    <a:pt x="1796268" y="1458148"/>
                    <a:pt x="1798381" y="1458677"/>
                    <a:pt x="1800494" y="1459997"/>
                  </a:cubicBezTo>
                  <a:close/>
                  <a:moveTo>
                    <a:pt x="1187122" y="1428033"/>
                  </a:moveTo>
                  <a:cubicBezTo>
                    <a:pt x="1208783" y="1428033"/>
                    <a:pt x="1230972" y="1431732"/>
                    <a:pt x="1255275" y="1439128"/>
                  </a:cubicBezTo>
                  <a:cubicBezTo>
                    <a:pt x="1246822" y="1443355"/>
                    <a:pt x="1238369" y="1449695"/>
                    <a:pt x="1227802" y="1456034"/>
                  </a:cubicBezTo>
                  <a:cubicBezTo>
                    <a:pt x="1198217" y="1420109"/>
                    <a:pt x="1158065" y="1451808"/>
                    <a:pt x="1122139" y="1439128"/>
                  </a:cubicBezTo>
                  <a:cubicBezTo>
                    <a:pt x="1144329" y="1431732"/>
                    <a:pt x="1165461" y="1428033"/>
                    <a:pt x="1187122" y="1428033"/>
                  </a:cubicBezTo>
                  <a:close/>
                  <a:moveTo>
                    <a:pt x="1923328" y="1407165"/>
                  </a:moveTo>
                  <a:cubicBezTo>
                    <a:pt x="1932045" y="1407429"/>
                    <a:pt x="1938913" y="1413769"/>
                    <a:pt x="1942084" y="1430675"/>
                  </a:cubicBezTo>
                  <a:cubicBezTo>
                    <a:pt x="1946309" y="1447581"/>
                    <a:pt x="1958990" y="1443355"/>
                    <a:pt x="1967442" y="1447581"/>
                  </a:cubicBezTo>
                  <a:cubicBezTo>
                    <a:pt x="1925177" y="1460260"/>
                    <a:pt x="1895592" y="1487734"/>
                    <a:pt x="1868120" y="1517319"/>
                  </a:cubicBezTo>
                  <a:cubicBezTo>
                    <a:pt x="1770909" y="1620869"/>
                    <a:pt x="1652567" y="1699059"/>
                    <a:pt x="1544791" y="1792043"/>
                  </a:cubicBezTo>
                  <a:cubicBezTo>
                    <a:pt x="1513092" y="1819515"/>
                    <a:pt x="1477166" y="1834308"/>
                    <a:pt x="1441240" y="1851214"/>
                  </a:cubicBezTo>
                  <a:lnTo>
                    <a:pt x="1432787" y="1842761"/>
                  </a:lnTo>
                  <a:cubicBezTo>
                    <a:pt x="1430674" y="1819515"/>
                    <a:pt x="1438584" y="1844824"/>
                    <a:pt x="1475503" y="1819326"/>
                  </a:cubicBezTo>
                  <a:cubicBezTo>
                    <a:pt x="1512422" y="1793828"/>
                    <a:pt x="1581211" y="1749726"/>
                    <a:pt x="1654300" y="1689775"/>
                  </a:cubicBezTo>
                  <a:cubicBezTo>
                    <a:pt x="1727389" y="1629824"/>
                    <a:pt x="1833735" y="1535697"/>
                    <a:pt x="1914039" y="1459620"/>
                  </a:cubicBezTo>
                  <a:cubicBezTo>
                    <a:pt x="1930945" y="1442714"/>
                    <a:pt x="1912498" y="1434902"/>
                    <a:pt x="1893478" y="1420109"/>
                  </a:cubicBezTo>
                  <a:cubicBezTo>
                    <a:pt x="1904044" y="1412712"/>
                    <a:pt x="1914611" y="1406901"/>
                    <a:pt x="1923328" y="1407165"/>
                  </a:cubicBezTo>
                  <a:close/>
                  <a:moveTo>
                    <a:pt x="1238469" y="1382533"/>
                  </a:moveTo>
                  <a:cubicBezTo>
                    <a:pt x="1246889" y="1381675"/>
                    <a:pt x="1254616" y="1381807"/>
                    <a:pt x="1261880" y="1382599"/>
                  </a:cubicBezTo>
                  <a:cubicBezTo>
                    <a:pt x="1276408" y="1384184"/>
                    <a:pt x="1289088" y="1388410"/>
                    <a:pt x="1301768" y="1392637"/>
                  </a:cubicBezTo>
                  <a:cubicBezTo>
                    <a:pt x="1303881" y="1398977"/>
                    <a:pt x="1301768" y="1403204"/>
                    <a:pt x="1301768" y="1409543"/>
                  </a:cubicBezTo>
                  <a:cubicBezTo>
                    <a:pt x="1278521" y="1394750"/>
                    <a:pt x="1251049" y="1390523"/>
                    <a:pt x="1210896" y="1388410"/>
                  </a:cubicBezTo>
                  <a:cubicBezTo>
                    <a:pt x="1220935" y="1385241"/>
                    <a:pt x="1230048" y="1383392"/>
                    <a:pt x="1238469" y="1382533"/>
                  </a:cubicBezTo>
                  <a:close/>
                  <a:moveTo>
                    <a:pt x="657224" y="128910"/>
                  </a:moveTo>
                  <a:cubicBezTo>
                    <a:pt x="672017" y="133136"/>
                    <a:pt x="661450" y="141589"/>
                    <a:pt x="659336" y="147929"/>
                  </a:cubicBezTo>
                  <a:cubicBezTo>
                    <a:pt x="655111" y="164835"/>
                    <a:pt x="684696" y="177514"/>
                    <a:pt x="663563" y="196534"/>
                  </a:cubicBezTo>
                  <a:cubicBezTo>
                    <a:pt x="646657" y="185968"/>
                    <a:pt x="648770" y="164835"/>
                    <a:pt x="636091" y="152155"/>
                  </a:cubicBezTo>
                  <a:cubicBezTo>
                    <a:pt x="629751" y="145815"/>
                    <a:pt x="633978" y="137363"/>
                    <a:pt x="640317" y="133136"/>
                  </a:cubicBezTo>
                  <a:cubicBezTo>
                    <a:pt x="644544" y="131022"/>
                    <a:pt x="652997" y="126797"/>
                    <a:pt x="657224" y="128910"/>
                  </a:cubicBezTo>
                  <a:close/>
                  <a:moveTo>
                    <a:pt x="589599" y="31698"/>
                  </a:moveTo>
                  <a:cubicBezTo>
                    <a:pt x="595938" y="38038"/>
                    <a:pt x="595938" y="38038"/>
                    <a:pt x="598052" y="42264"/>
                  </a:cubicBezTo>
                  <a:cubicBezTo>
                    <a:pt x="560013" y="112003"/>
                    <a:pt x="625525" y="116229"/>
                    <a:pt x="642430" y="224006"/>
                  </a:cubicBezTo>
                  <a:cubicBezTo>
                    <a:pt x="644543" y="240912"/>
                    <a:pt x="661449" y="259930"/>
                    <a:pt x="678356" y="262044"/>
                  </a:cubicBezTo>
                  <a:cubicBezTo>
                    <a:pt x="688923" y="264157"/>
                    <a:pt x="699489" y="266271"/>
                    <a:pt x="710055" y="266271"/>
                  </a:cubicBezTo>
                  <a:cubicBezTo>
                    <a:pt x="731188" y="266271"/>
                    <a:pt x="693148" y="287403"/>
                    <a:pt x="682582" y="283177"/>
                  </a:cubicBezTo>
                  <a:cubicBezTo>
                    <a:pt x="663563" y="276837"/>
                    <a:pt x="648770" y="268384"/>
                    <a:pt x="642430" y="264157"/>
                  </a:cubicBezTo>
                  <a:cubicBezTo>
                    <a:pt x="633977" y="259930"/>
                    <a:pt x="633977" y="316989"/>
                    <a:pt x="629751" y="340235"/>
                  </a:cubicBezTo>
                  <a:cubicBezTo>
                    <a:pt x="623411" y="374047"/>
                    <a:pt x="617071" y="390953"/>
                    <a:pt x="606505" y="420539"/>
                  </a:cubicBezTo>
                  <a:cubicBezTo>
                    <a:pt x="602278" y="412085"/>
                    <a:pt x="608619" y="420539"/>
                    <a:pt x="598052" y="414199"/>
                  </a:cubicBezTo>
                  <a:cubicBezTo>
                    <a:pt x="619185" y="352914"/>
                    <a:pt x="627637" y="300083"/>
                    <a:pt x="627637" y="238798"/>
                  </a:cubicBezTo>
                  <a:cubicBezTo>
                    <a:pt x="627637" y="213439"/>
                    <a:pt x="623411" y="177514"/>
                    <a:pt x="610731" y="158494"/>
                  </a:cubicBezTo>
                  <a:cubicBezTo>
                    <a:pt x="570579" y="103549"/>
                    <a:pt x="568466" y="80304"/>
                    <a:pt x="589599" y="31698"/>
                  </a:cubicBezTo>
                  <a:close/>
                  <a:moveTo>
                    <a:pt x="1177085" y="0"/>
                  </a:moveTo>
                  <a:cubicBezTo>
                    <a:pt x="1177085" y="52831"/>
                    <a:pt x="1187652" y="95097"/>
                    <a:pt x="1177085" y="147928"/>
                  </a:cubicBezTo>
                  <a:cubicBezTo>
                    <a:pt x="1139047" y="204987"/>
                    <a:pt x="1141160" y="270497"/>
                    <a:pt x="1134820" y="333895"/>
                  </a:cubicBezTo>
                  <a:cubicBezTo>
                    <a:pt x="1128480" y="380387"/>
                    <a:pt x="1101008" y="416313"/>
                    <a:pt x="1071422" y="452238"/>
                  </a:cubicBezTo>
                  <a:cubicBezTo>
                    <a:pt x="1060856" y="467031"/>
                    <a:pt x="1039723" y="498730"/>
                    <a:pt x="1039723" y="498730"/>
                  </a:cubicBezTo>
                  <a:cubicBezTo>
                    <a:pt x="1033384" y="513522"/>
                    <a:pt x="1016478" y="551562"/>
                    <a:pt x="1005911" y="576920"/>
                  </a:cubicBezTo>
                  <a:cubicBezTo>
                    <a:pt x="999571" y="591713"/>
                    <a:pt x="982665" y="598053"/>
                    <a:pt x="967872" y="593827"/>
                  </a:cubicBezTo>
                  <a:cubicBezTo>
                    <a:pt x="889682" y="566354"/>
                    <a:pt x="811491" y="532542"/>
                    <a:pt x="750206" y="471257"/>
                  </a:cubicBezTo>
                  <a:cubicBezTo>
                    <a:pt x="807264" y="515636"/>
                    <a:pt x="910815" y="562128"/>
                    <a:pt x="976325" y="585374"/>
                  </a:cubicBezTo>
                  <a:cubicBezTo>
                    <a:pt x="991118" y="589600"/>
                    <a:pt x="1010137" y="532542"/>
                    <a:pt x="1029157" y="500843"/>
                  </a:cubicBezTo>
                  <a:cubicBezTo>
                    <a:pt x="1029157" y="500843"/>
                    <a:pt x="1058743" y="456465"/>
                    <a:pt x="1069309" y="443785"/>
                  </a:cubicBezTo>
                  <a:cubicBezTo>
                    <a:pt x="1179198" y="319103"/>
                    <a:pt x="1094668" y="281064"/>
                    <a:pt x="1168632" y="145815"/>
                  </a:cubicBezTo>
                  <a:cubicBezTo>
                    <a:pt x="1172859" y="90871"/>
                    <a:pt x="1168632" y="57058"/>
                    <a:pt x="1164406" y="12680"/>
                  </a:cubicBezTo>
                  <a:cubicBezTo>
                    <a:pt x="1174972" y="6341"/>
                    <a:pt x="1166519" y="6341"/>
                    <a:pt x="1177085" y="0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4A5C4D70-378B-4476-8CFB-CFBA7B45259D}"/>
                </a:ext>
              </a:extLst>
            </p:cNvPr>
            <p:cNvSpPr/>
            <p:nvPr/>
          </p:nvSpPr>
          <p:spPr>
            <a:xfrm>
              <a:off x="1801118" y="1230989"/>
              <a:ext cx="1521545" cy="1141159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84367" h="1263275">
                  <a:moveTo>
                    <a:pt x="747153" y="1056101"/>
                  </a:moveTo>
                  <a:cubicBezTo>
                    <a:pt x="803299" y="1056101"/>
                    <a:pt x="814996" y="1025688"/>
                    <a:pt x="814996" y="971882"/>
                  </a:cubicBezTo>
                  <a:cubicBezTo>
                    <a:pt x="819675" y="684136"/>
                    <a:pt x="829032" y="396390"/>
                    <a:pt x="836051" y="108644"/>
                  </a:cubicBezTo>
                  <a:cubicBezTo>
                    <a:pt x="836051" y="59516"/>
                    <a:pt x="854766" y="43141"/>
                    <a:pt x="901554" y="43141"/>
                  </a:cubicBezTo>
                  <a:cubicBezTo>
                    <a:pt x="1133154" y="45480"/>
                    <a:pt x="1362416" y="43141"/>
                    <a:pt x="1594016" y="43141"/>
                  </a:cubicBezTo>
                  <a:cubicBezTo>
                    <a:pt x="1615071" y="43141"/>
                    <a:pt x="1636125" y="40801"/>
                    <a:pt x="1652501" y="54838"/>
                  </a:cubicBezTo>
                  <a:cubicBezTo>
                    <a:pt x="1652501" y="115662"/>
                    <a:pt x="1652501" y="176486"/>
                    <a:pt x="1652501" y="237311"/>
                  </a:cubicBezTo>
                  <a:cubicBezTo>
                    <a:pt x="1643143" y="279420"/>
                    <a:pt x="1615071" y="735603"/>
                    <a:pt x="1603374" y="967203"/>
                  </a:cubicBezTo>
                  <a:cubicBezTo>
                    <a:pt x="1601034" y="997616"/>
                    <a:pt x="1594016" y="1011652"/>
                    <a:pt x="1563604" y="1018670"/>
                  </a:cubicBezTo>
                  <a:cubicBezTo>
                    <a:pt x="1460670" y="1039725"/>
                    <a:pt x="1362416" y="1077155"/>
                    <a:pt x="1254803" y="1084173"/>
                  </a:cubicBezTo>
                  <a:cubicBezTo>
                    <a:pt x="1236088" y="1091192"/>
                    <a:pt x="1222052" y="1088852"/>
                    <a:pt x="1212694" y="1070137"/>
                  </a:cubicBezTo>
                  <a:cubicBezTo>
                    <a:pt x="1203336" y="1056101"/>
                    <a:pt x="1193979" y="1053761"/>
                    <a:pt x="1179942" y="1060779"/>
                  </a:cubicBezTo>
                  <a:cubicBezTo>
                    <a:pt x="1147191" y="1086513"/>
                    <a:pt x="1119118" y="1114586"/>
                    <a:pt x="1069991" y="1098210"/>
                  </a:cubicBezTo>
                  <a:cubicBezTo>
                    <a:pt x="1044257" y="1088852"/>
                    <a:pt x="1020863" y="1121604"/>
                    <a:pt x="992790" y="1128622"/>
                  </a:cubicBezTo>
                  <a:cubicBezTo>
                    <a:pt x="976415" y="1133301"/>
                    <a:pt x="960039" y="1126283"/>
                    <a:pt x="943663" y="1130961"/>
                  </a:cubicBezTo>
                  <a:cubicBezTo>
                    <a:pt x="934305" y="1133301"/>
                    <a:pt x="924948" y="1133301"/>
                    <a:pt x="915590" y="1133301"/>
                  </a:cubicBezTo>
                  <a:cubicBezTo>
                    <a:pt x="906233" y="1133301"/>
                    <a:pt x="899214" y="1133301"/>
                    <a:pt x="880499" y="1130961"/>
                  </a:cubicBezTo>
                  <a:cubicBezTo>
                    <a:pt x="859445" y="1126283"/>
                    <a:pt x="838390" y="1121604"/>
                    <a:pt x="819675" y="1133301"/>
                  </a:cubicBezTo>
                  <a:cubicBezTo>
                    <a:pt x="800960" y="1140319"/>
                    <a:pt x="782244" y="1152016"/>
                    <a:pt x="758850" y="1144998"/>
                  </a:cubicBezTo>
                  <a:cubicBezTo>
                    <a:pt x="730778" y="1130961"/>
                    <a:pt x="705044" y="1128622"/>
                    <a:pt x="681650" y="1156695"/>
                  </a:cubicBezTo>
                  <a:cubicBezTo>
                    <a:pt x="669953" y="1170731"/>
                    <a:pt x="653578" y="1173071"/>
                    <a:pt x="634862" y="1173071"/>
                  </a:cubicBezTo>
                  <a:cubicBezTo>
                    <a:pt x="489820" y="1187107"/>
                    <a:pt x="368171" y="1203483"/>
                    <a:pt x="216110" y="1217519"/>
                  </a:cubicBezTo>
                  <a:cubicBezTo>
                    <a:pt x="211431" y="1219859"/>
                    <a:pt x="131892" y="1229216"/>
                    <a:pt x="106158" y="1229216"/>
                  </a:cubicBezTo>
                  <a:cubicBezTo>
                    <a:pt x="78085" y="1229216"/>
                    <a:pt x="47673" y="1229216"/>
                    <a:pt x="42994" y="1189446"/>
                  </a:cubicBezTo>
                  <a:cubicBezTo>
                    <a:pt x="50013" y="1161374"/>
                    <a:pt x="68728" y="1152016"/>
                    <a:pt x="94461" y="1147337"/>
                  </a:cubicBezTo>
                  <a:cubicBezTo>
                    <a:pt x="157625" y="1133301"/>
                    <a:pt x="220789" y="1119264"/>
                    <a:pt x="283952" y="1116925"/>
                  </a:cubicBezTo>
                  <a:cubicBezTo>
                    <a:pt x="365831" y="1114586"/>
                    <a:pt x="658256" y="1063119"/>
                    <a:pt x="747153" y="1056101"/>
                  </a:cubicBezTo>
                  <a:close/>
                </a:path>
              </a:pathLst>
            </a:custGeom>
            <a:solidFill>
              <a:schemeClr val="tx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0" name="Graphic 299">
            <a:extLst>
              <a:ext uri="{FF2B5EF4-FFF2-40B4-BE49-F238E27FC236}">
                <a16:creationId xmlns:a16="http://schemas.microsoft.com/office/drawing/2014/main" id="{981A014B-7FBC-4A34-A276-E315E339EF59}"/>
              </a:ext>
            </a:extLst>
          </p:cNvPr>
          <p:cNvGrpSpPr/>
          <p:nvPr/>
        </p:nvGrpSpPr>
        <p:grpSpPr>
          <a:xfrm>
            <a:off x="1875108" y="4528310"/>
            <a:ext cx="2123328" cy="2033547"/>
            <a:chOff x="5671581" y="2568773"/>
            <a:chExt cx="3185568" cy="3050872"/>
          </a:xfrm>
        </p:grpSpPr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D2AB5AC-1E7E-44B7-9344-FC69F79A2E4B}"/>
                </a:ext>
              </a:extLst>
            </p:cNvPr>
            <p:cNvSpPr/>
            <p:nvPr/>
          </p:nvSpPr>
          <p:spPr>
            <a:xfrm>
              <a:off x="7086229" y="2833114"/>
              <a:ext cx="803463" cy="419242"/>
            </a:xfrm>
            <a:custGeom>
              <a:avLst/>
              <a:gdLst>
                <a:gd name="connsiteX0" fmla="*/ 803464 w 803463"/>
                <a:gd name="connsiteY0" fmla="*/ 419242 h 419242"/>
                <a:gd name="connsiteX1" fmla="*/ 39735 w 803463"/>
                <a:gd name="connsiteY1" fmla="*/ 419242 h 419242"/>
                <a:gd name="connsiteX2" fmla="*/ 0 w 803463"/>
                <a:gd name="connsiteY2" fmla="*/ 379507 h 419242"/>
                <a:gd name="connsiteX3" fmla="*/ 0 w 803463"/>
                <a:gd name="connsiteY3" fmla="*/ 0 h 419242"/>
                <a:gd name="connsiteX4" fmla="*/ 803464 w 803463"/>
                <a:gd name="connsiteY4" fmla="*/ 0 h 419242"/>
                <a:gd name="connsiteX5" fmla="*/ 803464 w 803463"/>
                <a:gd name="connsiteY5" fmla="*/ 419242 h 419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463" h="419242">
                  <a:moveTo>
                    <a:pt x="803464" y="419242"/>
                  </a:moveTo>
                  <a:lnTo>
                    <a:pt x="39735" y="419242"/>
                  </a:lnTo>
                  <a:cubicBezTo>
                    <a:pt x="17847" y="419242"/>
                    <a:pt x="0" y="401395"/>
                    <a:pt x="0" y="379507"/>
                  </a:cubicBezTo>
                  <a:lnTo>
                    <a:pt x="0" y="0"/>
                  </a:lnTo>
                  <a:lnTo>
                    <a:pt x="803464" y="0"/>
                  </a:lnTo>
                  <a:lnTo>
                    <a:pt x="803464" y="419242"/>
                  </a:ln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C5419F1-FB1E-4C30-8D7F-6B938EAB43D6}"/>
                </a:ext>
              </a:extLst>
            </p:cNvPr>
            <p:cNvSpPr/>
            <p:nvPr/>
          </p:nvSpPr>
          <p:spPr>
            <a:xfrm>
              <a:off x="6727936" y="2568773"/>
              <a:ext cx="1562813" cy="484906"/>
            </a:xfrm>
            <a:custGeom>
              <a:avLst/>
              <a:gdLst>
                <a:gd name="connsiteX0" fmla="*/ 810198 w 1562813"/>
                <a:gd name="connsiteY0" fmla="*/ 0 h 484906"/>
                <a:gd name="connsiteX1" fmla="*/ 0 w 1562813"/>
                <a:gd name="connsiteY1" fmla="*/ 142441 h 484906"/>
                <a:gd name="connsiteX2" fmla="*/ 851954 w 1562813"/>
                <a:gd name="connsiteY2" fmla="*/ 484907 h 484906"/>
                <a:gd name="connsiteX3" fmla="*/ 1562814 w 1562813"/>
                <a:gd name="connsiteY3" fmla="*/ 125604 h 484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84906">
                  <a:moveTo>
                    <a:pt x="810198" y="0"/>
                  </a:moveTo>
                  <a:lnTo>
                    <a:pt x="0" y="142441"/>
                  </a:lnTo>
                  <a:lnTo>
                    <a:pt x="851954" y="484907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1D222D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5C620BF6-CD5A-4D09-A2DB-6370BF0D1D2B}"/>
                </a:ext>
              </a:extLst>
            </p:cNvPr>
            <p:cNvSpPr/>
            <p:nvPr/>
          </p:nvSpPr>
          <p:spPr>
            <a:xfrm>
              <a:off x="6727936" y="2568773"/>
              <a:ext cx="1562813" cy="403415"/>
            </a:xfrm>
            <a:custGeom>
              <a:avLst/>
              <a:gdLst>
                <a:gd name="connsiteX0" fmla="*/ 810198 w 1562813"/>
                <a:gd name="connsiteY0" fmla="*/ 0 h 403415"/>
                <a:gd name="connsiteX1" fmla="*/ 0 w 1562813"/>
                <a:gd name="connsiteY1" fmla="*/ 142441 h 403415"/>
                <a:gd name="connsiteX2" fmla="*/ 873506 w 1562813"/>
                <a:gd name="connsiteY2" fmla="*/ 403416 h 403415"/>
                <a:gd name="connsiteX3" fmla="*/ 1562814 w 1562813"/>
                <a:gd name="connsiteY3" fmla="*/ 125604 h 40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03415">
                  <a:moveTo>
                    <a:pt x="810198" y="0"/>
                  </a:moveTo>
                  <a:lnTo>
                    <a:pt x="0" y="142441"/>
                  </a:lnTo>
                  <a:lnTo>
                    <a:pt x="873506" y="403416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33333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BC92FA-DD34-418B-AD2B-75D36073D834}"/>
                </a:ext>
              </a:extLst>
            </p:cNvPr>
            <p:cNvSpPr/>
            <p:nvPr/>
          </p:nvSpPr>
          <p:spPr>
            <a:xfrm>
              <a:off x="7095867" y="3238994"/>
              <a:ext cx="802153" cy="970922"/>
            </a:xfrm>
            <a:custGeom>
              <a:avLst/>
              <a:gdLst>
                <a:gd name="connsiteX0" fmla="*/ 801907 w 802153"/>
                <a:gd name="connsiteY0" fmla="*/ 249755 h 970922"/>
                <a:gd name="connsiteX1" fmla="*/ 768233 w 802153"/>
                <a:gd name="connsiteY1" fmla="*/ 215744 h 970922"/>
                <a:gd name="connsiteX2" fmla="*/ 755437 w 802153"/>
                <a:gd name="connsiteY2" fmla="*/ 230897 h 970922"/>
                <a:gd name="connsiteX3" fmla="*/ 744661 w 802153"/>
                <a:gd name="connsiteY3" fmla="*/ 262551 h 970922"/>
                <a:gd name="connsiteX4" fmla="*/ 728834 w 802153"/>
                <a:gd name="connsiteY4" fmla="*/ 271643 h 970922"/>
                <a:gd name="connsiteX5" fmla="*/ 721763 w 802153"/>
                <a:gd name="connsiteY5" fmla="*/ 250091 h 970922"/>
                <a:gd name="connsiteX6" fmla="*/ 727824 w 802153"/>
                <a:gd name="connsiteY6" fmla="*/ 106303 h 970922"/>
                <a:gd name="connsiteX7" fmla="*/ 695497 w 802153"/>
                <a:gd name="connsiteY7" fmla="*/ 11679 h 970922"/>
                <a:gd name="connsiteX8" fmla="*/ 683037 w 802153"/>
                <a:gd name="connsiteY8" fmla="*/ 7301 h 970922"/>
                <a:gd name="connsiteX9" fmla="*/ 131793 w 802153"/>
                <a:gd name="connsiteY9" fmla="*/ 903 h 970922"/>
                <a:gd name="connsiteX10" fmla="*/ 103506 w 802153"/>
                <a:gd name="connsiteY10" fmla="*/ 7638 h 970922"/>
                <a:gd name="connsiteX11" fmla="*/ 77241 w 802153"/>
                <a:gd name="connsiteY11" fmla="*/ 55792 h 970922"/>
                <a:gd name="connsiteX12" fmla="*/ 70843 w 802153"/>
                <a:gd name="connsiteY12" fmla="*/ 130548 h 970922"/>
                <a:gd name="connsiteX13" fmla="*/ 74884 w 802153"/>
                <a:gd name="connsiteY13" fmla="*/ 242683 h 970922"/>
                <a:gd name="connsiteX14" fmla="*/ 66128 w 802153"/>
                <a:gd name="connsiteY14" fmla="*/ 271643 h 970922"/>
                <a:gd name="connsiteX15" fmla="*/ 53332 w 802153"/>
                <a:gd name="connsiteY15" fmla="*/ 263224 h 970922"/>
                <a:gd name="connsiteX16" fmla="*/ 43567 w 802153"/>
                <a:gd name="connsiteY16" fmla="*/ 236285 h 970922"/>
                <a:gd name="connsiteX17" fmla="*/ 31781 w 802153"/>
                <a:gd name="connsiteY17" fmla="*/ 221805 h 970922"/>
                <a:gd name="connsiteX18" fmla="*/ 1474 w 802153"/>
                <a:gd name="connsiteY18" fmla="*/ 240326 h 970922"/>
                <a:gd name="connsiteX19" fmla="*/ 36158 w 802153"/>
                <a:gd name="connsiteY19" fmla="*/ 425197 h 970922"/>
                <a:gd name="connsiteX20" fmla="*/ 59730 w 802153"/>
                <a:gd name="connsiteY20" fmla="*/ 455167 h 970922"/>
                <a:gd name="connsiteX21" fmla="*/ 102833 w 802153"/>
                <a:gd name="connsiteY21" fmla="*/ 527903 h 970922"/>
                <a:gd name="connsiteX22" fmla="*/ 162099 w 802153"/>
                <a:gd name="connsiteY22" fmla="*/ 654180 h 970922"/>
                <a:gd name="connsiteX23" fmla="*/ 170518 w 802153"/>
                <a:gd name="connsiteY23" fmla="*/ 673038 h 970922"/>
                <a:gd name="connsiteX24" fmla="*/ 170518 w 802153"/>
                <a:gd name="connsiteY24" fmla="*/ 777428 h 970922"/>
                <a:gd name="connsiteX25" fmla="*/ 385359 w 802153"/>
                <a:gd name="connsiteY25" fmla="*/ 967349 h 970922"/>
                <a:gd name="connsiteX26" fmla="*/ 405563 w 802153"/>
                <a:gd name="connsiteY26" fmla="*/ 964319 h 970922"/>
                <a:gd name="connsiteX27" fmla="*/ 620067 w 802153"/>
                <a:gd name="connsiteY27" fmla="*/ 778101 h 970922"/>
                <a:gd name="connsiteX28" fmla="*/ 619730 w 802153"/>
                <a:gd name="connsiteY28" fmla="*/ 722539 h 970922"/>
                <a:gd name="connsiteX29" fmla="*/ 650373 w 802153"/>
                <a:gd name="connsiteY29" fmla="*/ 645425 h 970922"/>
                <a:gd name="connsiteX30" fmla="*/ 694487 w 802153"/>
                <a:gd name="connsiteY30" fmla="*/ 560230 h 970922"/>
                <a:gd name="connsiteX31" fmla="*/ 750386 w 802153"/>
                <a:gd name="connsiteY31" fmla="*/ 446075 h 970922"/>
                <a:gd name="connsiteX32" fmla="*/ 775304 w 802153"/>
                <a:gd name="connsiteY32" fmla="*/ 413074 h 970922"/>
                <a:gd name="connsiteX33" fmla="*/ 801907 w 802153"/>
                <a:gd name="connsiteY33" fmla="*/ 249755 h 97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02153" h="970922">
                  <a:moveTo>
                    <a:pt x="801907" y="249755"/>
                  </a:moveTo>
                  <a:cubicBezTo>
                    <a:pt x="801233" y="225173"/>
                    <a:pt x="793152" y="217428"/>
                    <a:pt x="768233" y="215744"/>
                  </a:cubicBezTo>
                  <a:cubicBezTo>
                    <a:pt x="758804" y="216417"/>
                    <a:pt x="757457" y="224499"/>
                    <a:pt x="755437" y="230897"/>
                  </a:cubicBezTo>
                  <a:cubicBezTo>
                    <a:pt x="752069" y="241336"/>
                    <a:pt x="748702" y="252112"/>
                    <a:pt x="744661" y="262551"/>
                  </a:cubicBezTo>
                  <a:cubicBezTo>
                    <a:pt x="741630" y="269622"/>
                    <a:pt x="736579" y="273327"/>
                    <a:pt x="728834" y="271643"/>
                  </a:cubicBezTo>
                  <a:cubicBezTo>
                    <a:pt x="721426" y="269959"/>
                    <a:pt x="721763" y="252785"/>
                    <a:pt x="721763" y="250091"/>
                  </a:cubicBezTo>
                  <a:cubicBezTo>
                    <a:pt x="725130" y="202274"/>
                    <a:pt x="729508" y="154457"/>
                    <a:pt x="727824" y="106303"/>
                  </a:cubicBezTo>
                  <a:cubicBezTo>
                    <a:pt x="726477" y="71956"/>
                    <a:pt x="720416" y="38281"/>
                    <a:pt x="695497" y="11679"/>
                  </a:cubicBezTo>
                  <a:cubicBezTo>
                    <a:pt x="691793" y="8985"/>
                    <a:pt x="687415" y="7301"/>
                    <a:pt x="683037" y="7301"/>
                  </a:cubicBezTo>
                  <a:cubicBezTo>
                    <a:pt x="654414" y="6291"/>
                    <a:pt x="147283" y="3934"/>
                    <a:pt x="131793" y="903"/>
                  </a:cubicBezTo>
                  <a:cubicBezTo>
                    <a:pt x="122027" y="-1117"/>
                    <a:pt x="111588" y="-107"/>
                    <a:pt x="103506" y="7638"/>
                  </a:cubicBezTo>
                  <a:cubicBezTo>
                    <a:pt x="90710" y="21781"/>
                    <a:pt x="82965" y="38281"/>
                    <a:pt x="77241" y="55792"/>
                  </a:cubicBezTo>
                  <a:cubicBezTo>
                    <a:pt x="69159" y="80374"/>
                    <a:pt x="70169" y="105966"/>
                    <a:pt x="70843" y="130548"/>
                  </a:cubicBezTo>
                  <a:cubicBezTo>
                    <a:pt x="71853" y="167927"/>
                    <a:pt x="69159" y="205642"/>
                    <a:pt x="74884" y="242683"/>
                  </a:cubicBezTo>
                  <a:cubicBezTo>
                    <a:pt x="75894" y="248071"/>
                    <a:pt x="73536" y="270969"/>
                    <a:pt x="66128" y="271643"/>
                  </a:cubicBezTo>
                  <a:cubicBezTo>
                    <a:pt x="59393" y="272316"/>
                    <a:pt x="55689" y="268949"/>
                    <a:pt x="53332" y="263224"/>
                  </a:cubicBezTo>
                  <a:cubicBezTo>
                    <a:pt x="49291" y="254469"/>
                    <a:pt x="47271" y="245377"/>
                    <a:pt x="43567" y="236285"/>
                  </a:cubicBezTo>
                  <a:cubicBezTo>
                    <a:pt x="41209" y="230561"/>
                    <a:pt x="40536" y="222816"/>
                    <a:pt x="31781" y="221805"/>
                  </a:cubicBezTo>
                  <a:cubicBezTo>
                    <a:pt x="9219" y="220122"/>
                    <a:pt x="2821" y="223489"/>
                    <a:pt x="1474" y="240326"/>
                  </a:cubicBezTo>
                  <a:cubicBezTo>
                    <a:pt x="-3577" y="304980"/>
                    <a:pt x="3494" y="367614"/>
                    <a:pt x="36158" y="425197"/>
                  </a:cubicBezTo>
                  <a:cubicBezTo>
                    <a:pt x="42220" y="435972"/>
                    <a:pt x="47607" y="448095"/>
                    <a:pt x="59730" y="455167"/>
                  </a:cubicBezTo>
                  <a:cubicBezTo>
                    <a:pt x="87343" y="471330"/>
                    <a:pt x="100812" y="495239"/>
                    <a:pt x="102833" y="527903"/>
                  </a:cubicBezTo>
                  <a:cubicBezTo>
                    <a:pt x="105527" y="577404"/>
                    <a:pt x="122027" y="621853"/>
                    <a:pt x="162099" y="654180"/>
                  </a:cubicBezTo>
                  <a:cubicBezTo>
                    <a:pt x="168161" y="659232"/>
                    <a:pt x="170518" y="664956"/>
                    <a:pt x="170518" y="673038"/>
                  </a:cubicBezTo>
                  <a:cubicBezTo>
                    <a:pt x="170181" y="707722"/>
                    <a:pt x="170518" y="742407"/>
                    <a:pt x="170518" y="777428"/>
                  </a:cubicBezTo>
                  <a:cubicBezTo>
                    <a:pt x="180620" y="796285"/>
                    <a:pt x="367174" y="950512"/>
                    <a:pt x="385359" y="967349"/>
                  </a:cubicBezTo>
                  <a:cubicBezTo>
                    <a:pt x="393104" y="974421"/>
                    <a:pt x="399502" y="969707"/>
                    <a:pt x="405563" y="964319"/>
                  </a:cubicBezTo>
                  <a:cubicBezTo>
                    <a:pt x="428798" y="943441"/>
                    <a:pt x="615353" y="786520"/>
                    <a:pt x="620067" y="778101"/>
                  </a:cubicBezTo>
                  <a:cubicBezTo>
                    <a:pt x="620067" y="759580"/>
                    <a:pt x="621750" y="741060"/>
                    <a:pt x="619730" y="722539"/>
                  </a:cubicBezTo>
                  <a:cubicBezTo>
                    <a:pt x="616363" y="690885"/>
                    <a:pt x="624108" y="666640"/>
                    <a:pt x="650373" y="645425"/>
                  </a:cubicBezTo>
                  <a:cubicBezTo>
                    <a:pt x="676303" y="624547"/>
                    <a:pt x="695497" y="595251"/>
                    <a:pt x="694487" y="560230"/>
                  </a:cubicBezTo>
                  <a:cubicBezTo>
                    <a:pt x="693476" y="511739"/>
                    <a:pt x="714018" y="475371"/>
                    <a:pt x="750386" y="446075"/>
                  </a:cubicBezTo>
                  <a:cubicBezTo>
                    <a:pt x="761498" y="436983"/>
                    <a:pt x="769916" y="426207"/>
                    <a:pt x="775304" y="413074"/>
                  </a:cubicBezTo>
                  <a:cubicBezTo>
                    <a:pt x="796856" y="361216"/>
                    <a:pt x="803591" y="305990"/>
                    <a:pt x="801907" y="249755"/>
                  </a:cubicBezTo>
                  <a:close/>
                </a:path>
              </a:pathLst>
            </a:custGeom>
            <a:solidFill>
              <a:srgbClr val="FDC69A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DC25CE0C-3550-4DA3-84E3-CC4B14A5BAA8}"/>
                </a:ext>
              </a:extLst>
            </p:cNvPr>
            <p:cNvSpPr/>
            <p:nvPr/>
          </p:nvSpPr>
          <p:spPr>
            <a:xfrm>
              <a:off x="6364930" y="4179741"/>
              <a:ext cx="2491221" cy="1440441"/>
            </a:xfrm>
            <a:custGeom>
              <a:avLst/>
              <a:gdLst>
                <a:gd name="connsiteX0" fmla="*/ 2431942 w 2491221"/>
                <a:gd name="connsiteY0" fmla="*/ 1045244 h 1440441"/>
                <a:gd name="connsiteX1" fmla="*/ 2260541 w 2491221"/>
                <a:gd name="connsiteY1" fmla="*/ 674829 h 1440441"/>
                <a:gd name="connsiteX2" fmla="*/ 1929188 w 2491221"/>
                <a:gd name="connsiteY2" fmla="*/ 130656 h 1440441"/>
                <a:gd name="connsiteX3" fmla="*/ 1903596 w 2491221"/>
                <a:gd name="connsiteY3" fmla="*/ 110788 h 1440441"/>
                <a:gd name="connsiteX4" fmla="*/ 1650030 w 2491221"/>
                <a:gd name="connsiteY4" fmla="*/ 31317 h 1440441"/>
                <a:gd name="connsiteX5" fmla="*/ 1526446 w 2491221"/>
                <a:gd name="connsiteY5" fmla="*/ 0 h 1440441"/>
                <a:gd name="connsiteX6" fmla="*/ 1534528 w 2491221"/>
                <a:gd name="connsiteY6" fmla="*/ 26603 h 1440441"/>
                <a:gd name="connsiteX7" fmla="*/ 1526109 w 2491221"/>
                <a:gd name="connsiteY7" fmla="*/ 44113 h 1440441"/>
                <a:gd name="connsiteX8" fmla="*/ 1442261 w 2491221"/>
                <a:gd name="connsiteY8" fmla="*/ 69032 h 1440441"/>
                <a:gd name="connsiteX9" fmla="*/ 1431149 w 2491221"/>
                <a:gd name="connsiteY9" fmla="*/ 72736 h 1440441"/>
                <a:gd name="connsiteX10" fmla="*/ 1421720 w 2491221"/>
                <a:gd name="connsiteY10" fmla="*/ 81491 h 1440441"/>
                <a:gd name="connsiteX11" fmla="*/ 1430475 w 2491221"/>
                <a:gd name="connsiteY11" fmla="*/ 90247 h 1440441"/>
                <a:gd name="connsiteX12" fmla="*/ 1443271 w 2491221"/>
                <a:gd name="connsiteY12" fmla="*/ 94287 h 1440441"/>
                <a:gd name="connsiteX13" fmla="*/ 1504895 w 2491221"/>
                <a:gd name="connsiteY13" fmla="*/ 111124 h 1440441"/>
                <a:gd name="connsiteX14" fmla="*/ 1509946 w 2491221"/>
                <a:gd name="connsiteY14" fmla="*/ 127625 h 1440441"/>
                <a:gd name="connsiteX15" fmla="*/ 1457414 w 2491221"/>
                <a:gd name="connsiteY15" fmla="*/ 188912 h 1440441"/>
                <a:gd name="connsiteX16" fmla="*/ 1154348 w 2491221"/>
                <a:gd name="connsiteY16" fmla="*/ 540469 h 1440441"/>
                <a:gd name="connsiteX17" fmla="*/ 1121347 w 2491221"/>
                <a:gd name="connsiteY17" fmla="*/ 541142 h 1440441"/>
                <a:gd name="connsiteX18" fmla="*/ 732411 w 2491221"/>
                <a:gd name="connsiteY18" fmla="*/ 127625 h 1440441"/>
                <a:gd name="connsiteX19" fmla="*/ 737462 w 2491221"/>
                <a:gd name="connsiteY19" fmla="*/ 109441 h 1440441"/>
                <a:gd name="connsiteX20" fmla="*/ 778208 w 2491221"/>
                <a:gd name="connsiteY20" fmla="*/ 94287 h 1440441"/>
                <a:gd name="connsiteX21" fmla="*/ 815923 w 2491221"/>
                <a:gd name="connsiteY21" fmla="*/ 78797 h 1440441"/>
                <a:gd name="connsiteX22" fmla="*/ 795382 w 2491221"/>
                <a:gd name="connsiteY22" fmla="*/ 69032 h 1440441"/>
                <a:gd name="connsiteX23" fmla="*/ 726687 w 2491221"/>
                <a:gd name="connsiteY23" fmla="*/ 46470 h 1440441"/>
                <a:gd name="connsiteX24" fmla="*/ 714901 w 2491221"/>
                <a:gd name="connsiteY24" fmla="*/ 18521 h 1440441"/>
                <a:gd name="connsiteX25" fmla="*/ 714564 w 2491221"/>
                <a:gd name="connsiteY25" fmla="*/ 7408 h 1440441"/>
                <a:gd name="connsiteX26" fmla="*/ 324618 w 2491221"/>
                <a:gd name="connsiteY26" fmla="*/ 119880 h 1440441"/>
                <a:gd name="connsiteX27" fmla="*/ 311148 w 2491221"/>
                <a:gd name="connsiteY27" fmla="*/ 131329 h 1440441"/>
                <a:gd name="connsiteX28" fmla="*/ 232688 w 2491221"/>
                <a:gd name="connsiteY28" fmla="*/ 320241 h 1440441"/>
                <a:gd name="connsiteX29" fmla="*/ 0 w 2491221"/>
                <a:gd name="connsiteY29" fmla="*/ 956344 h 1440441"/>
                <a:gd name="connsiteX30" fmla="*/ 1636897 w 2491221"/>
                <a:gd name="connsiteY30" fmla="*/ 966783 h 1440441"/>
                <a:gd name="connsiteX31" fmla="*/ 1636897 w 2491221"/>
                <a:gd name="connsiteY31" fmla="*/ 968467 h 1440441"/>
                <a:gd name="connsiteX32" fmla="*/ 1643295 w 2491221"/>
                <a:gd name="connsiteY32" fmla="*/ 1258064 h 1440441"/>
                <a:gd name="connsiteX33" fmla="*/ 1674275 w 2491221"/>
                <a:gd name="connsiteY33" fmla="*/ 1256717 h 1440441"/>
                <a:gd name="connsiteX34" fmla="*/ 1687072 w 2491221"/>
                <a:gd name="connsiteY34" fmla="*/ 1268503 h 1440441"/>
                <a:gd name="connsiteX35" fmla="*/ 1702898 w 2491221"/>
                <a:gd name="connsiteY35" fmla="*/ 1294769 h 1440441"/>
                <a:gd name="connsiteX36" fmla="*/ 1954781 w 2491221"/>
                <a:gd name="connsiteY36" fmla="*/ 1376597 h 1440441"/>
                <a:gd name="connsiteX37" fmla="*/ 2491209 w 2491221"/>
                <a:gd name="connsiteY37" fmla="*/ 1437884 h 1440441"/>
                <a:gd name="connsiteX38" fmla="*/ 2431942 w 2491221"/>
                <a:gd name="connsiteY38" fmla="*/ 1045244 h 144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91221" h="1440441">
                  <a:moveTo>
                    <a:pt x="2431942" y="1045244"/>
                  </a:moveTo>
                  <a:cubicBezTo>
                    <a:pt x="2387156" y="916272"/>
                    <a:pt x="2325869" y="794709"/>
                    <a:pt x="2260541" y="674829"/>
                  </a:cubicBezTo>
                  <a:cubicBezTo>
                    <a:pt x="2158845" y="487937"/>
                    <a:pt x="2046711" y="307781"/>
                    <a:pt x="1929188" y="130656"/>
                  </a:cubicBezTo>
                  <a:cubicBezTo>
                    <a:pt x="1922453" y="120553"/>
                    <a:pt x="1914708" y="114829"/>
                    <a:pt x="1903596" y="110788"/>
                  </a:cubicBezTo>
                  <a:cubicBezTo>
                    <a:pt x="1819747" y="82165"/>
                    <a:pt x="1735562" y="54889"/>
                    <a:pt x="1650030" y="31317"/>
                  </a:cubicBezTo>
                  <a:cubicBezTo>
                    <a:pt x="1608948" y="19868"/>
                    <a:pt x="1568539" y="7072"/>
                    <a:pt x="1526446" y="0"/>
                  </a:cubicBezTo>
                  <a:cubicBezTo>
                    <a:pt x="1523415" y="10439"/>
                    <a:pt x="1530487" y="18184"/>
                    <a:pt x="1534528" y="26603"/>
                  </a:cubicBezTo>
                  <a:cubicBezTo>
                    <a:pt x="1539579" y="37041"/>
                    <a:pt x="1537559" y="41756"/>
                    <a:pt x="1526109" y="44113"/>
                  </a:cubicBezTo>
                  <a:cubicBezTo>
                    <a:pt x="1497486" y="50174"/>
                    <a:pt x="1470547" y="61624"/>
                    <a:pt x="1442261" y="69032"/>
                  </a:cubicBezTo>
                  <a:cubicBezTo>
                    <a:pt x="1438557" y="70042"/>
                    <a:pt x="1434516" y="71052"/>
                    <a:pt x="1431149" y="72736"/>
                  </a:cubicBezTo>
                  <a:cubicBezTo>
                    <a:pt x="1427108" y="74420"/>
                    <a:pt x="1422057" y="76777"/>
                    <a:pt x="1421720" y="81491"/>
                  </a:cubicBezTo>
                  <a:cubicBezTo>
                    <a:pt x="1421383" y="86879"/>
                    <a:pt x="1426434" y="88563"/>
                    <a:pt x="1430475" y="90247"/>
                  </a:cubicBezTo>
                  <a:cubicBezTo>
                    <a:pt x="1434516" y="91930"/>
                    <a:pt x="1438894" y="92940"/>
                    <a:pt x="1443271" y="94287"/>
                  </a:cubicBezTo>
                  <a:cubicBezTo>
                    <a:pt x="1463812" y="99339"/>
                    <a:pt x="1484017" y="107084"/>
                    <a:pt x="1504895" y="111124"/>
                  </a:cubicBezTo>
                  <a:cubicBezTo>
                    <a:pt x="1517691" y="113482"/>
                    <a:pt x="1517691" y="118533"/>
                    <a:pt x="1509946" y="127625"/>
                  </a:cubicBezTo>
                  <a:cubicBezTo>
                    <a:pt x="1492435" y="148166"/>
                    <a:pt x="1474925" y="168707"/>
                    <a:pt x="1457414" y="188912"/>
                  </a:cubicBezTo>
                  <a:cubicBezTo>
                    <a:pt x="1356729" y="306434"/>
                    <a:pt x="1254360" y="422610"/>
                    <a:pt x="1154348" y="540469"/>
                  </a:cubicBezTo>
                  <a:cubicBezTo>
                    <a:pt x="1138857" y="558653"/>
                    <a:pt x="1137847" y="558990"/>
                    <a:pt x="1121347" y="541142"/>
                  </a:cubicBezTo>
                  <a:cubicBezTo>
                    <a:pt x="1091040" y="507805"/>
                    <a:pt x="782922" y="181167"/>
                    <a:pt x="732411" y="127625"/>
                  </a:cubicBezTo>
                  <a:cubicBezTo>
                    <a:pt x="721972" y="116512"/>
                    <a:pt x="727023" y="113145"/>
                    <a:pt x="737462" y="109441"/>
                  </a:cubicBezTo>
                  <a:cubicBezTo>
                    <a:pt x="750932" y="104390"/>
                    <a:pt x="765075" y="100012"/>
                    <a:pt x="778208" y="94287"/>
                  </a:cubicBezTo>
                  <a:cubicBezTo>
                    <a:pt x="790331" y="88900"/>
                    <a:pt x="804811" y="88226"/>
                    <a:pt x="815923" y="78797"/>
                  </a:cubicBezTo>
                  <a:cubicBezTo>
                    <a:pt x="809188" y="73073"/>
                    <a:pt x="802117" y="71389"/>
                    <a:pt x="795382" y="69032"/>
                  </a:cubicBezTo>
                  <a:cubicBezTo>
                    <a:pt x="772483" y="61624"/>
                    <a:pt x="749585" y="54215"/>
                    <a:pt x="726687" y="46470"/>
                  </a:cubicBezTo>
                  <a:cubicBezTo>
                    <a:pt x="712207" y="41756"/>
                    <a:pt x="702105" y="35021"/>
                    <a:pt x="714901" y="18521"/>
                  </a:cubicBezTo>
                  <a:cubicBezTo>
                    <a:pt x="717595" y="15153"/>
                    <a:pt x="716921" y="11113"/>
                    <a:pt x="714564" y="7408"/>
                  </a:cubicBezTo>
                  <a:cubicBezTo>
                    <a:pt x="582898" y="39399"/>
                    <a:pt x="453253" y="78461"/>
                    <a:pt x="324618" y="119880"/>
                  </a:cubicBezTo>
                  <a:cubicBezTo>
                    <a:pt x="318557" y="121900"/>
                    <a:pt x="313842" y="124594"/>
                    <a:pt x="311148" y="131329"/>
                  </a:cubicBezTo>
                  <a:cubicBezTo>
                    <a:pt x="285220" y="194299"/>
                    <a:pt x="258954" y="257270"/>
                    <a:pt x="232688" y="320241"/>
                  </a:cubicBezTo>
                  <a:cubicBezTo>
                    <a:pt x="238413" y="325628"/>
                    <a:pt x="0" y="956344"/>
                    <a:pt x="0" y="956344"/>
                  </a:cubicBezTo>
                  <a:cubicBezTo>
                    <a:pt x="0" y="956344"/>
                    <a:pt x="1640938" y="943211"/>
                    <a:pt x="1636897" y="966783"/>
                  </a:cubicBezTo>
                  <a:cubicBezTo>
                    <a:pt x="1636897" y="967457"/>
                    <a:pt x="1636897" y="967793"/>
                    <a:pt x="1636897" y="968467"/>
                  </a:cubicBezTo>
                  <a:cubicBezTo>
                    <a:pt x="1636560" y="1046254"/>
                    <a:pt x="1634540" y="1252003"/>
                    <a:pt x="1643295" y="1258064"/>
                  </a:cubicBezTo>
                  <a:cubicBezTo>
                    <a:pt x="1651377" y="1263788"/>
                    <a:pt x="1663836" y="1258401"/>
                    <a:pt x="1674275" y="1256717"/>
                  </a:cubicBezTo>
                  <a:cubicBezTo>
                    <a:pt x="1684041" y="1255370"/>
                    <a:pt x="1688418" y="1259074"/>
                    <a:pt x="1687072" y="1268503"/>
                  </a:cubicBezTo>
                  <a:cubicBezTo>
                    <a:pt x="1685051" y="1281972"/>
                    <a:pt x="1692459" y="1289381"/>
                    <a:pt x="1702898" y="1294769"/>
                  </a:cubicBezTo>
                  <a:cubicBezTo>
                    <a:pt x="1713000" y="1299820"/>
                    <a:pt x="1879014" y="1359760"/>
                    <a:pt x="1954781" y="1376597"/>
                  </a:cubicBezTo>
                  <a:cubicBezTo>
                    <a:pt x="1997210" y="1386025"/>
                    <a:pt x="2489862" y="1454384"/>
                    <a:pt x="2491209" y="1437884"/>
                  </a:cubicBezTo>
                  <a:cubicBezTo>
                    <a:pt x="2492219" y="1430812"/>
                    <a:pt x="2433963" y="1050968"/>
                    <a:pt x="2431942" y="1045244"/>
                  </a:cubicBez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AF26BCCB-80CD-49AF-A0F6-0856C5E8184F}"/>
                </a:ext>
              </a:extLst>
            </p:cNvPr>
            <p:cNvSpPr/>
            <p:nvPr/>
          </p:nvSpPr>
          <p:spPr>
            <a:xfrm>
              <a:off x="7069518" y="4128591"/>
              <a:ext cx="842152" cy="613967"/>
            </a:xfrm>
            <a:custGeom>
              <a:avLst/>
              <a:gdLst>
                <a:gd name="connsiteX0" fmla="*/ 839705 w 842152"/>
                <a:gd name="connsiteY0" fmla="*/ 84823 h 613967"/>
                <a:gd name="connsiteX1" fmla="*/ 795592 w 842152"/>
                <a:gd name="connsiteY1" fmla="*/ 23537 h 613967"/>
                <a:gd name="connsiteX2" fmla="*/ 687162 w 842152"/>
                <a:gd name="connsiteY2" fmla="*/ 5353 h 613967"/>
                <a:gd name="connsiteX3" fmla="*/ 668641 w 842152"/>
                <a:gd name="connsiteY3" fmla="*/ 5016 h 613967"/>
                <a:gd name="connsiteX4" fmla="*/ 658875 w 842152"/>
                <a:gd name="connsiteY4" fmla="*/ 20506 h 613967"/>
                <a:gd name="connsiteX5" fmla="*/ 540006 w 842152"/>
                <a:gd name="connsiteY5" fmla="*/ 257908 h 613967"/>
                <a:gd name="connsiteX6" fmla="*/ 488148 w 842152"/>
                <a:gd name="connsiteY6" fmla="*/ 187866 h 613967"/>
                <a:gd name="connsiteX7" fmla="*/ 427198 w 842152"/>
                <a:gd name="connsiteY7" fmla="*/ 101997 h 613967"/>
                <a:gd name="connsiteX8" fmla="*/ 415075 w 842152"/>
                <a:gd name="connsiteY8" fmla="*/ 101997 h 613967"/>
                <a:gd name="connsiteX9" fmla="*/ 355135 w 842152"/>
                <a:gd name="connsiteY9" fmla="*/ 187530 h 613967"/>
                <a:gd name="connsiteX10" fmla="*/ 353788 w 842152"/>
                <a:gd name="connsiteY10" fmla="*/ 186519 h 613967"/>
                <a:gd name="connsiteX11" fmla="*/ 332910 w 842152"/>
                <a:gd name="connsiteY11" fmla="*/ 207397 h 613967"/>
                <a:gd name="connsiteX12" fmla="*/ 304287 w 842152"/>
                <a:gd name="connsiteY12" fmla="*/ 245449 h 613967"/>
                <a:gd name="connsiteX13" fmla="*/ 297889 w 842152"/>
                <a:gd name="connsiteY13" fmla="*/ 239051 h 613967"/>
                <a:gd name="connsiteX14" fmla="*/ 201918 w 842152"/>
                <a:gd name="connsiteY14" fmla="*/ 64282 h 613967"/>
                <a:gd name="connsiteX15" fmla="*/ 173969 w 842152"/>
                <a:gd name="connsiteY15" fmla="*/ 12761 h 613967"/>
                <a:gd name="connsiteX16" fmla="*/ 148040 w 842152"/>
                <a:gd name="connsiteY16" fmla="*/ 4006 h 613967"/>
                <a:gd name="connsiteX17" fmla="*/ 49374 w 842152"/>
                <a:gd name="connsiteY17" fmla="*/ 23200 h 613967"/>
                <a:gd name="connsiteX18" fmla="*/ 10313 w 842152"/>
                <a:gd name="connsiteY18" fmla="*/ 57884 h 613967"/>
                <a:gd name="connsiteX19" fmla="*/ 26476 w 842152"/>
                <a:gd name="connsiteY19" fmla="*/ 104355 h 613967"/>
                <a:gd name="connsiteX20" fmla="*/ 101906 w 842152"/>
                <a:gd name="connsiteY20" fmla="*/ 129273 h 613967"/>
                <a:gd name="connsiteX21" fmla="*/ 35905 w 842152"/>
                <a:gd name="connsiteY21" fmla="*/ 153182 h 613967"/>
                <a:gd name="connsiteX22" fmla="*/ 27823 w 842152"/>
                <a:gd name="connsiteY22" fmla="*/ 185846 h 613967"/>
                <a:gd name="connsiteX23" fmla="*/ 424504 w 842152"/>
                <a:gd name="connsiteY23" fmla="*/ 608119 h 613967"/>
                <a:gd name="connsiteX24" fmla="*/ 444708 w 842152"/>
                <a:gd name="connsiteY24" fmla="*/ 607109 h 613967"/>
                <a:gd name="connsiteX25" fmla="*/ 812766 w 842152"/>
                <a:gd name="connsiteY25" fmla="*/ 178438 h 613967"/>
                <a:gd name="connsiteX26" fmla="*/ 806705 w 842152"/>
                <a:gd name="connsiteY26" fmla="*/ 157560 h 613967"/>
                <a:gd name="connsiteX27" fmla="*/ 717468 w 842152"/>
                <a:gd name="connsiteY27" fmla="*/ 132977 h 613967"/>
                <a:gd name="connsiteX28" fmla="*/ 832970 w 842152"/>
                <a:gd name="connsiteY28" fmla="*/ 97956 h 613967"/>
                <a:gd name="connsiteX29" fmla="*/ 839705 w 842152"/>
                <a:gd name="connsiteY29" fmla="*/ 84823 h 61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42152" h="613967">
                  <a:moveTo>
                    <a:pt x="839705" y="84823"/>
                  </a:moveTo>
                  <a:cubicBezTo>
                    <a:pt x="833307" y="73711"/>
                    <a:pt x="811082" y="26231"/>
                    <a:pt x="795592" y="23537"/>
                  </a:cubicBezTo>
                  <a:cubicBezTo>
                    <a:pt x="759561" y="17475"/>
                    <a:pt x="723193" y="11414"/>
                    <a:pt x="687162" y="5353"/>
                  </a:cubicBezTo>
                  <a:cubicBezTo>
                    <a:pt x="681100" y="-2392"/>
                    <a:pt x="675039" y="-1045"/>
                    <a:pt x="668641" y="5016"/>
                  </a:cubicBezTo>
                  <a:cubicBezTo>
                    <a:pt x="664263" y="9394"/>
                    <a:pt x="661569" y="15118"/>
                    <a:pt x="658875" y="20506"/>
                  </a:cubicBezTo>
                  <a:cubicBezTo>
                    <a:pt x="618466" y="99303"/>
                    <a:pt x="578731" y="178438"/>
                    <a:pt x="540006" y="257908"/>
                  </a:cubicBezTo>
                  <a:cubicBezTo>
                    <a:pt x="522832" y="234673"/>
                    <a:pt x="505658" y="211438"/>
                    <a:pt x="488148" y="187866"/>
                  </a:cubicBezTo>
                  <a:cubicBezTo>
                    <a:pt x="467943" y="159243"/>
                    <a:pt x="447402" y="130620"/>
                    <a:pt x="427198" y="101997"/>
                  </a:cubicBezTo>
                  <a:cubicBezTo>
                    <a:pt x="422820" y="95599"/>
                    <a:pt x="419789" y="95262"/>
                    <a:pt x="415075" y="101997"/>
                  </a:cubicBezTo>
                  <a:cubicBezTo>
                    <a:pt x="395207" y="130620"/>
                    <a:pt x="375003" y="158906"/>
                    <a:pt x="355135" y="187530"/>
                  </a:cubicBezTo>
                  <a:cubicBezTo>
                    <a:pt x="354798" y="187193"/>
                    <a:pt x="354125" y="186856"/>
                    <a:pt x="353788" y="186519"/>
                  </a:cubicBezTo>
                  <a:cubicBezTo>
                    <a:pt x="343012" y="189550"/>
                    <a:pt x="338972" y="199652"/>
                    <a:pt x="332910" y="207397"/>
                  </a:cubicBezTo>
                  <a:cubicBezTo>
                    <a:pt x="323145" y="219857"/>
                    <a:pt x="315063" y="234000"/>
                    <a:pt x="304287" y="245449"/>
                  </a:cubicBezTo>
                  <a:cubicBezTo>
                    <a:pt x="300246" y="244102"/>
                    <a:pt x="299236" y="241408"/>
                    <a:pt x="297889" y="239051"/>
                  </a:cubicBezTo>
                  <a:cubicBezTo>
                    <a:pt x="265562" y="181131"/>
                    <a:pt x="234582" y="122202"/>
                    <a:pt x="201918" y="64282"/>
                  </a:cubicBezTo>
                  <a:cubicBezTo>
                    <a:pt x="192489" y="47109"/>
                    <a:pt x="183734" y="29598"/>
                    <a:pt x="173969" y="12761"/>
                  </a:cubicBezTo>
                  <a:cubicBezTo>
                    <a:pt x="166224" y="-1045"/>
                    <a:pt x="159825" y="-2729"/>
                    <a:pt x="148040" y="4006"/>
                  </a:cubicBezTo>
                  <a:cubicBezTo>
                    <a:pt x="115039" y="10404"/>
                    <a:pt x="82375" y="17475"/>
                    <a:pt x="49374" y="23200"/>
                  </a:cubicBezTo>
                  <a:cubicBezTo>
                    <a:pt x="39609" y="24884"/>
                    <a:pt x="17384" y="45762"/>
                    <a:pt x="10313" y="57884"/>
                  </a:cubicBezTo>
                  <a:cubicBezTo>
                    <a:pt x="-6524" y="86170"/>
                    <a:pt x="-3831" y="93579"/>
                    <a:pt x="26476" y="104355"/>
                  </a:cubicBezTo>
                  <a:cubicBezTo>
                    <a:pt x="30180" y="105701"/>
                    <a:pt x="78671" y="121192"/>
                    <a:pt x="101906" y="129273"/>
                  </a:cubicBezTo>
                  <a:cubicBezTo>
                    <a:pt x="77324" y="136345"/>
                    <a:pt x="56783" y="145437"/>
                    <a:pt x="35905" y="153182"/>
                  </a:cubicBezTo>
                  <a:cubicBezTo>
                    <a:pt x="14690" y="160927"/>
                    <a:pt x="13006" y="169009"/>
                    <a:pt x="27823" y="185846"/>
                  </a:cubicBezTo>
                  <a:cubicBezTo>
                    <a:pt x="72610" y="236357"/>
                    <a:pt x="387799" y="567373"/>
                    <a:pt x="424504" y="608119"/>
                  </a:cubicBezTo>
                  <a:cubicBezTo>
                    <a:pt x="432585" y="616874"/>
                    <a:pt x="438310" y="615190"/>
                    <a:pt x="444708" y="607109"/>
                  </a:cubicBezTo>
                  <a:cubicBezTo>
                    <a:pt x="454137" y="595323"/>
                    <a:pt x="747101" y="255214"/>
                    <a:pt x="812766" y="178438"/>
                  </a:cubicBezTo>
                  <a:cubicBezTo>
                    <a:pt x="826236" y="162611"/>
                    <a:pt x="826572" y="162947"/>
                    <a:pt x="806705" y="157560"/>
                  </a:cubicBezTo>
                  <a:cubicBezTo>
                    <a:pt x="777745" y="149815"/>
                    <a:pt x="749122" y="141733"/>
                    <a:pt x="717468" y="132977"/>
                  </a:cubicBezTo>
                  <a:cubicBezTo>
                    <a:pt x="722519" y="130284"/>
                    <a:pt x="797276" y="107385"/>
                    <a:pt x="832970" y="97956"/>
                  </a:cubicBezTo>
                  <a:cubicBezTo>
                    <a:pt x="842399" y="95599"/>
                    <a:pt x="844420" y="93242"/>
                    <a:pt x="839705" y="84823"/>
                  </a:cubicBezTo>
                  <a:close/>
                </a:path>
              </a:pathLst>
            </a:custGeom>
            <a:solidFill>
              <a:srgbClr val="00000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363EA83-DFD9-4990-9FA0-2234407DA099}"/>
                </a:ext>
              </a:extLst>
            </p:cNvPr>
            <p:cNvSpPr/>
            <p:nvPr/>
          </p:nvSpPr>
          <p:spPr>
            <a:xfrm>
              <a:off x="5671917" y="4495014"/>
              <a:ext cx="1754756" cy="1067384"/>
            </a:xfrm>
            <a:custGeom>
              <a:avLst/>
              <a:gdLst>
                <a:gd name="connsiteX0" fmla="*/ 1677643 w 1754756"/>
                <a:gd name="connsiteY0" fmla="*/ 88142 h 1067384"/>
                <a:gd name="connsiteX1" fmla="*/ 1677306 w 1754756"/>
                <a:gd name="connsiteY1" fmla="*/ 496609 h 1067384"/>
                <a:gd name="connsiteX2" fmla="*/ 1676969 w 1754756"/>
                <a:gd name="connsiteY2" fmla="*/ 567324 h 1067384"/>
                <a:gd name="connsiteX3" fmla="*/ 1692796 w 1754756"/>
                <a:gd name="connsiteY3" fmla="*/ 583825 h 1067384"/>
                <a:gd name="connsiteX4" fmla="*/ 1754756 w 1754756"/>
                <a:gd name="connsiteY4" fmla="*/ 585845 h 1067384"/>
                <a:gd name="connsiteX5" fmla="*/ 1735562 w 1754756"/>
                <a:gd name="connsiteY5" fmla="*/ 593253 h 1067384"/>
                <a:gd name="connsiteX6" fmla="*/ 1698521 w 1754756"/>
                <a:gd name="connsiteY6" fmla="*/ 593590 h 1067384"/>
                <a:gd name="connsiteX7" fmla="*/ 1684378 w 1754756"/>
                <a:gd name="connsiteY7" fmla="*/ 608070 h 1067384"/>
                <a:gd name="connsiteX8" fmla="*/ 1684378 w 1754756"/>
                <a:gd name="connsiteY8" fmla="*/ 650162 h 1067384"/>
                <a:gd name="connsiteX9" fmla="*/ 1678316 w 1754756"/>
                <a:gd name="connsiteY9" fmla="*/ 670367 h 1067384"/>
                <a:gd name="connsiteX10" fmla="*/ 1677643 w 1754756"/>
                <a:gd name="connsiteY10" fmla="*/ 863993 h 1067384"/>
                <a:gd name="connsiteX11" fmla="*/ 1677643 w 1754756"/>
                <a:gd name="connsiteY11" fmla="*/ 1042465 h 1067384"/>
                <a:gd name="connsiteX12" fmla="*/ 1652387 w 1754756"/>
                <a:gd name="connsiteY12" fmla="*/ 1067384 h 1067384"/>
                <a:gd name="connsiteX13" fmla="*/ 1559783 w 1754756"/>
                <a:gd name="connsiteY13" fmla="*/ 1067384 h 1067384"/>
                <a:gd name="connsiteX14" fmla="*/ 460325 w 1754756"/>
                <a:gd name="connsiteY14" fmla="*/ 1067384 h 1067384"/>
                <a:gd name="connsiteX15" fmla="*/ 16164 w 1754756"/>
                <a:gd name="connsiteY15" fmla="*/ 1067384 h 1067384"/>
                <a:gd name="connsiteX16" fmla="*/ 0 w 1754756"/>
                <a:gd name="connsiteY16" fmla="*/ 1050211 h 1067384"/>
                <a:gd name="connsiteX17" fmla="*/ 0 w 1754756"/>
                <a:gd name="connsiteY17" fmla="*/ 960974 h 1067384"/>
                <a:gd name="connsiteX18" fmla="*/ 0 w 1754756"/>
                <a:gd name="connsiteY18" fmla="*/ 46723 h 1067384"/>
                <a:gd name="connsiteX19" fmla="*/ 39399 w 1754756"/>
                <a:gd name="connsiteY19" fmla="*/ 7324 h 1067384"/>
                <a:gd name="connsiteX20" fmla="*/ 901455 w 1754756"/>
                <a:gd name="connsiteY20" fmla="*/ 7324 h 1067384"/>
                <a:gd name="connsiteX21" fmla="*/ 926374 w 1754756"/>
                <a:gd name="connsiteY21" fmla="*/ 4293 h 1067384"/>
                <a:gd name="connsiteX22" fmla="*/ 949272 w 1754756"/>
                <a:gd name="connsiteY22" fmla="*/ 252 h 1067384"/>
                <a:gd name="connsiteX23" fmla="*/ 1579988 w 1754756"/>
                <a:gd name="connsiteY23" fmla="*/ 252 h 1067384"/>
                <a:gd name="connsiteX24" fmla="*/ 1603560 w 1754756"/>
                <a:gd name="connsiteY24" fmla="*/ 926 h 1067384"/>
                <a:gd name="connsiteX25" fmla="*/ 1660806 w 1754756"/>
                <a:gd name="connsiteY25" fmla="*/ 589 h 1067384"/>
                <a:gd name="connsiteX26" fmla="*/ 1684714 w 1754756"/>
                <a:gd name="connsiteY26" fmla="*/ 24161 h 1067384"/>
                <a:gd name="connsiteX27" fmla="*/ 1684714 w 1754756"/>
                <a:gd name="connsiteY27" fmla="*/ 71305 h 1067384"/>
                <a:gd name="connsiteX28" fmla="*/ 1677643 w 1754756"/>
                <a:gd name="connsiteY28" fmla="*/ 88142 h 106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54756" h="1067384">
                  <a:moveTo>
                    <a:pt x="1677643" y="88142"/>
                  </a:moveTo>
                  <a:cubicBezTo>
                    <a:pt x="1677643" y="224185"/>
                    <a:pt x="1677306" y="360565"/>
                    <a:pt x="1677306" y="496609"/>
                  </a:cubicBezTo>
                  <a:cubicBezTo>
                    <a:pt x="1677306" y="520180"/>
                    <a:pt x="1677979" y="543752"/>
                    <a:pt x="1676969" y="567324"/>
                  </a:cubicBezTo>
                  <a:cubicBezTo>
                    <a:pt x="1676633" y="579447"/>
                    <a:pt x="1680000" y="583825"/>
                    <a:pt x="1692796" y="583825"/>
                  </a:cubicBezTo>
                  <a:cubicBezTo>
                    <a:pt x="1713337" y="583825"/>
                    <a:pt x="1734215" y="581467"/>
                    <a:pt x="1754756" y="585845"/>
                  </a:cubicBezTo>
                  <a:cubicBezTo>
                    <a:pt x="1750042" y="593253"/>
                    <a:pt x="1742634" y="593253"/>
                    <a:pt x="1735562" y="593253"/>
                  </a:cubicBezTo>
                  <a:cubicBezTo>
                    <a:pt x="1723103" y="593590"/>
                    <a:pt x="1710980" y="593253"/>
                    <a:pt x="1698521" y="593590"/>
                  </a:cubicBezTo>
                  <a:cubicBezTo>
                    <a:pt x="1688755" y="593590"/>
                    <a:pt x="1684378" y="598304"/>
                    <a:pt x="1684378" y="608070"/>
                  </a:cubicBezTo>
                  <a:cubicBezTo>
                    <a:pt x="1684378" y="622213"/>
                    <a:pt x="1684378" y="636019"/>
                    <a:pt x="1684378" y="650162"/>
                  </a:cubicBezTo>
                  <a:cubicBezTo>
                    <a:pt x="1684378" y="657571"/>
                    <a:pt x="1684041" y="664642"/>
                    <a:pt x="1678316" y="670367"/>
                  </a:cubicBezTo>
                  <a:cubicBezTo>
                    <a:pt x="1677979" y="735021"/>
                    <a:pt x="1677643" y="799339"/>
                    <a:pt x="1677643" y="863993"/>
                  </a:cubicBezTo>
                  <a:cubicBezTo>
                    <a:pt x="1677643" y="923596"/>
                    <a:pt x="1677643" y="982862"/>
                    <a:pt x="1677643" y="1042465"/>
                  </a:cubicBezTo>
                  <a:cubicBezTo>
                    <a:pt x="1677643" y="1064690"/>
                    <a:pt x="1675286" y="1067384"/>
                    <a:pt x="1652387" y="1067384"/>
                  </a:cubicBezTo>
                  <a:cubicBezTo>
                    <a:pt x="1621407" y="1067384"/>
                    <a:pt x="1590764" y="1067384"/>
                    <a:pt x="1559783" y="1067384"/>
                  </a:cubicBezTo>
                  <a:cubicBezTo>
                    <a:pt x="1193409" y="1067384"/>
                    <a:pt x="826699" y="1067384"/>
                    <a:pt x="460325" y="1067384"/>
                  </a:cubicBezTo>
                  <a:cubicBezTo>
                    <a:pt x="312159" y="1067384"/>
                    <a:pt x="164330" y="1067048"/>
                    <a:pt x="16164" y="1067384"/>
                  </a:cubicBezTo>
                  <a:cubicBezTo>
                    <a:pt x="3031" y="1067384"/>
                    <a:pt x="0" y="1061997"/>
                    <a:pt x="0" y="1050211"/>
                  </a:cubicBezTo>
                  <a:cubicBezTo>
                    <a:pt x="337" y="1020577"/>
                    <a:pt x="0" y="990607"/>
                    <a:pt x="0" y="960974"/>
                  </a:cubicBezTo>
                  <a:cubicBezTo>
                    <a:pt x="0" y="656224"/>
                    <a:pt x="0" y="351473"/>
                    <a:pt x="0" y="46723"/>
                  </a:cubicBezTo>
                  <a:cubicBezTo>
                    <a:pt x="0" y="7324"/>
                    <a:pt x="0" y="7324"/>
                    <a:pt x="39399" y="7324"/>
                  </a:cubicBezTo>
                  <a:cubicBezTo>
                    <a:pt x="326639" y="7324"/>
                    <a:pt x="614215" y="7324"/>
                    <a:pt x="901455" y="7324"/>
                  </a:cubicBezTo>
                  <a:cubicBezTo>
                    <a:pt x="909874" y="7324"/>
                    <a:pt x="918292" y="8334"/>
                    <a:pt x="926374" y="4293"/>
                  </a:cubicBezTo>
                  <a:cubicBezTo>
                    <a:pt x="933445" y="252"/>
                    <a:pt x="941527" y="252"/>
                    <a:pt x="949272" y="252"/>
                  </a:cubicBezTo>
                  <a:cubicBezTo>
                    <a:pt x="1159399" y="252"/>
                    <a:pt x="1369525" y="252"/>
                    <a:pt x="1579988" y="252"/>
                  </a:cubicBezTo>
                  <a:cubicBezTo>
                    <a:pt x="1587733" y="252"/>
                    <a:pt x="1595478" y="1936"/>
                    <a:pt x="1603560" y="926"/>
                  </a:cubicBezTo>
                  <a:cubicBezTo>
                    <a:pt x="1622754" y="-421"/>
                    <a:pt x="1641611" y="-84"/>
                    <a:pt x="1660806" y="589"/>
                  </a:cubicBezTo>
                  <a:cubicBezTo>
                    <a:pt x="1677979" y="1263"/>
                    <a:pt x="1683704" y="7324"/>
                    <a:pt x="1684714" y="24161"/>
                  </a:cubicBezTo>
                  <a:cubicBezTo>
                    <a:pt x="1685388" y="39988"/>
                    <a:pt x="1685051" y="55478"/>
                    <a:pt x="1684714" y="71305"/>
                  </a:cubicBezTo>
                  <a:cubicBezTo>
                    <a:pt x="1683704" y="77703"/>
                    <a:pt x="1683031" y="83764"/>
                    <a:pt x="1677643" y="88142"/>
                  </a:cubicBezTo>
                  <a:close/>
                </a:path>
              </a:pathLst>
            </a:custGeom>
            <a:solidFill>
              <a:srgbClr val="6F717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87A019A9-BD4C-4731-8516-A604958E39B1}"/>
                </a:ext>
              </a:extLst>
            </p:cNvPr>
            <p:cNvSpPr/>
            <p:nvPr/>
          </p:nvSpPr>
          <p:spPr>
            <a:xfrm>
              <a:off x="7095530" y="3239693"/>
              <a:ext cx="414221" cy="800660"/>
            </a:xfrm>
            <a:custGeom>
              <a:avLst/>
              <a:gdLst>
                <a:gd name="connsiteX0" fmla="*/ 162099 w 414221"/>
                <a:gd name="connsiteY0" fmla="*/ 654491 h 800660"/>
                <a:gd name="connsiteX1" fmla="*/ 102833 w 414221"/>
                <a:gd name="connsiteY1" fmla="*/ 528213 h 800660"/>
                <a:gd name="connsiteX2" fmla="*/ 59730 w 414221"/>
                <a:gd name="connsiteY2" fmla="*/ 455477 h 800660"/>
                <a:gd name="connsiteX3" fmla="*/ 36158 w 414221"/>
                <a:gd name="connsiteY3" fmla="*/ 425507 h 800660"/>
                <a:gd name="connsiteX4" fmla="*/ 1474 w 414221"/>
                <a:gd name="connsiteY4" fmla="*/ 240637 h 800660"/>
                <a:gd name="connsiteX5" fmla="*/ 31781 w 414221"/>
                <a:gd name="connsiteY5" fmla="*/ 222116 h 800660"/>
                <a:gd name="connsiteX6" fmla="*/ 43567 w 414221"/>
                <a:gd name="connsiteY6" fmla="*/ 236596 h 800660"/>
                <a:gd name="connsiteX7" fmla="*/ 53332 w 414221"/>
                <a:gd name="connsiteY7" fmla="*/ 263535 h 800660"/>
                <a:gd name="connsiteX8" fmla="*/ 66128 w 414221"/>
                <a:gd name="connsiteY8" fmla="*/ 271954 h 800660"/>
                <a:gd name="connsiteX9" fmla="*/ 74884 w 414221"/>
                <a:gd name="connsiteY9" fmla="*/ 259831 h 800660"/>
                <a:gd name="connsiteX10" fmla="*/ 74884 w 414221"/>
                <a:gd name="connsiteY10" fmla="*/ 242994 h 800660"/>
                <a:gd name="connsiteX11" fmla="*/ 70843 w 414221"/>
                <a:gd name="connsiteY11" fmla="*/ 130859 h 800660"/>
                <a:gd name="connsiteX12" fmla="*/ 77241 w 414221"/>
                <a:gd name="connsiteY12" fmla="*/ 56103 h 800660"/>
                <a:gd name="connsiteX13" fmla="*/ 91721 w 414221"/>
                <a:gd name="connsiteY13" fmla="*/ 6939 h 800660"/>
                <a:gd name="connsiteX14" fmla="*/ 131793 w 414221"/>
                <a:gd name="connsiteY14" fmla="*/ 1214 h 800660"/>
                <a:gd name="connsiteX15" fmla="*/ 178600 w 414221"/>
                <a:gd name="connsiteY15" fmla="*/ 3571 h 800660"/>
                <a:gd name="connsiteX16" fmla="*/ 410614 w 414221"/>
                <a:gd name="connsiteY16" fmla="*/ 6939 h 800660"/>
                <a:gd name="connsiteX17" fmla="*/ 403543 w 414221"/>
                <a:gd name="connsiteY17" fmla="*/ 800300 h 800660"/>
                <a:gd name="connsiteX18" fmla="*/ 279622 w 414221"/>
                <a:gd name="connsiteY18" fmla="*/ 765279 h 800660"/>
                <a:gd name="connsiteX19" fmla="*/ 162099 w 414221"/>
                <a:gd name="connsiteY19" fmla="*/ 654491 h 800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4221" h="800660">
                  <a:moveTo>
                    <a:pt x="162099" y="654491"/>
                  </a:moveTo>
                  <a:cubicBezTo>
                    <a:pt x="122027" y="621827"/>
                    <a:pt x="105527" y="577714"/>
                    <a:pt x="102833" y="528213"/>
                  </a:cubicBezTo>
                  <a:cubicBezTo>
                    <a:pt x="100812" y="495550"/>
                    <a:pt x="87343" y="471641"/>
                    <a:pt x="59730" y="455477"/>
                  </a:cubicBezTo>
                  <a:cubicBezTo>
                    <a:pt x="47607" y="448406"/>
                    <a:pt x="42556" y="436283"/>
                    <a:pt x="36158" y="425507"/>
                  </a:cubicBezTo>
                  <a:cubicBezTo>
                    <a:pt x="3494" y="367925"/>
                    <a:pt x="-3577" y="305291"/>
                    <a:pt x="1474" y="240637"/>
                  </a:cubicBezTo>
                  <a:cubicBezTo>
                    <a:pt x="2821" y="223463"/>
                    <a:pt x="8882" y="220432"/>
                    <a:pt x="31781" y="222116"/>
                  </a:cubicBezTo>
                  <a:cubicBezTo>
                    <a:pt x="40536" y="222789"/>
                    <a:pt x="41209" y="230535"/>
                    <a:pt x="43567" y="236596"/>
                  </a:cubicBezTo>
                  <a:cubicBezTo>
                    <a:pt x="47271" y="245351"/>
                    <a:pt x="49291" y="254780"/>
                    <a:pt x="53332" y="263535"/>
                  </a:cubicBezTo>
                  <a:cubicBezTo>
                    <a:pt x="56026" y="269260"/>
                    <a:pt x="59730" y="272627"/>
                    <a:pt x="66128" y="271954"/>
                  </a:cubicBezTo>
                  <a:cubicBezTo>
                    <a:pt x="73537" y="271280"/>
                    <a:pt x="74547" y="265556"/>
                    <a:pt x="74884" y="259831"/>
                  </a:cubicBezTo>
                  <a:cubicBezTo>
                    <a:pt x="75220" y="254106"/>
                    <a:pt x="75557" y="248382"/>
                    <a:pt x="74884" y="242994"/>
                  </a:cubicBezTo>
                  <a:cubicBezTo>
                    <a:pt x="69159" y="205616"/>
                    <a:pt x="72190" y="168237"/>
                    <a:pt x="70843" y="130859"/>
                  </a:cubicBezTo>
                  <a:cubicBezTo>
                    <a:pt x="70169" y="105940"/>
                    <a:pt x="69159" y="80348"/>
                    <a:pt x="77241" y="56103"/>
                  </a:cubicBezTo>
                  <a:cubicBezTo>
                    <a:pt x="82965" y="38592"/>
                    <a:pt x="79261" y="20745"/>
                    <a:pt x="91721" y="6939"/>
                  </a:cubicBezTo>
                  <a:cubicBezTo>
                    <a:pt x="99802" y="-1143"/>
                    <a:pt x="121690" y="-806"/>
                    <a:pt x="131793" y="1214"/>
                  </a:cubicBezTo>
                  <a:cubicBezTo>
                    <a:pt x="147283" y="4245"/>
                    <a:pt x="163110" y="3571"/>
                    <a:pt x="178600" y="3571"/>
                  </a:cubicBezTo>
                  <a:cubicBezTo>
                    <a:pt x="304541" y="3571"/>
                    <a:pt x="416002" y="11316"/>
                    <a:pt x="410614" y="6939"/>
                  </a:cubicBezTo>
                  <a:cubicBezTo>
                    <a:pt x="419369" y="17378"/>
                    <a:pt x="410277" y="799290"/>
                    <a:pt x="403543" y="800300"/>
                  </a:cubicBezTo>
                  <a:cubicBezTo>
                    <a:pt x="346633" y="801984"/>
                    <a:pt x="312959" y="798953"/>
                    <a:pt x="279622" y="765279"/>
                  </a:cubicBezTo>
                  <a:cubicBezTo>
                    <a:pt x="256050" y="740023"/>
                    <a:pt x="168161" y="659542"/>
                    <a:pt x="162099" y="654491"/>
                  </a:cubicBezTo>
                  <a:close/>
                </a:path>
              </a:pathLst>
            </a:custGeom>
            <a:solidFill>
              <a:srgbClr val="EEC8A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54F7C8AC-906F-43C5-9C58-ABB649FE4CBC}"/>
                </a:ext>
              </a:extLst>
            </p:cNvPr>
            <p:cNvSpPr/>
            <p:nvPr/>
          </p:nvSpPr>
          <p:spPr>
            <a:xfrm>
              <a:off x="7499073" y="3245568"/>
              <a:ext cx="398610" cy="793450"/>
            </a:xfrm>
            <a:custGeom>
              <a:avLst/>
              <a:gdLst>
                <a:gd name="connsiteX0" fmla="*/ 0 w 398610"/>
                <a:gd name="connsiteY0" fmla="*/ 793415 h 793450"/>
                <a:gd name="connsiteX1" fmla="*/ 7071 w 398610"/>
                <a:gd name="connsiteY1" fmla="*/ 54 h 793450"/>
                <a:gd name="connsiteX2" fmla="*/ 279495 w 398610"/>
                <a:gd name="connsiteY2" fmla="*/ 727 h 793450"/>
                <a:gd name="connsiteX3" fmla="*/ 291954 w 398610"/>
                <a:gd name="connsiteY3" fmla="*/ 5105 h 793450"/>
                <a:gd name="connsiteX4" fmla="*/ 324281 w 398610"/>
                <a:gd name="connsiteY4" fmla="*/ 99729 h 793450"/>
                <a:gd name="connsiteX5" fmla="*/ 318220 w 398610"/>
                <a:gd name="connsiteY5" fmla="*/ 243517 h 793450"/>
                <a:gd name="connsiteX6" fmla="*/ 317883 w 398610"/>
                <a:gd name="connsiteY6" fmla="*/ 251936 h 793450"/>
                <a:gd name="connsiteX7" fmla="*/ 325292 w 398610"/>
                <a:gd name="connsiteY7" fmla="*/ 265406 h 793450"/>
                <a:gd name="connsiteX8" fmla="*/ 341118 w 398610"/>
                <a:gd name="connsiteY8" fmla="*/ 256314 h 793450"/>
                <a:gd name="connsiteX9" fmla="*/ 351894 w 398610"/>
                <a:gd name="connsiteY9" fmla="*/ 224660 h 793450"/>
                <a:gd name="connsiteX10" fmla="*/ 364690 w 398610"/>
                <a:gd name="connsiteY10" fmla="*/ 209507 h 793450"/>
                <a:gd name="connsiteX11" fmla="*/ 398364 w 398610"/>
                <a:gd name="connsiteY11" fmla="*/ 243517 h 793450"/>
                <a:gd name="connsiteX12" fmla="*/ 371425 w 398610"/>
                <a:gd name="connsiteY12" fmla="*/ 407510 h 793450"/>
                <a:gd name="connsiteX13" fmla="*/ 346506 w 398610"/>
                <a:gd name="connsiteY13" fmla="*/ 440511 h 793450"/>
                <a:gd name="connsiteX14" fmla="*/ 290607 w 398610"/>
                <a:gd name="connsiteY14" fmla="*/ 554666 h 793450"/>
                <a:gd name="connsiteX15" fmla="*/ 246494 w 398610"/>
                <a:gd name="connsiteY15" fmla="*/ 639862 h 793450"/>
                <a:gd name="connsiteX16" fmla="*/ 143115 w 398610"/>
                <a:gd name="connsiteY16" fmla="*/ 735833 h 793450"/>
                <a:gd name="connsiteX17" fmla="*/ 77787 w 398610"/>
                <a:gd name="connsiteY17" fmla="*/ 783313 h 793450"/>
                <a:gd name="connsiteX18" fmla="*/ 0 w 398610"/>
                <a:gd name="connsiteY18" fmla="*/ 793415 h 79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8610" h="793450">
                  <a:moveTo>
                    <a:pt x="0" y="793415"/>
                  </a:moveTo>
                  <a:cubicBezTo>
                    <a:pt x="0" y="779946"/>
                    <a:pt x="9092" y="37769"/>
                    <a:pt x="7071" y="54"/>
                  </a:cubicBezTo>
                  <a:cubicBezTo>
                    <a:pt x="66338" y="54"/>
                    <a:pt x="251209" y="-283"/>
                    <a:pt x="279495" y="727"/>
                  </a:cubicBezTo>
                  <a:cubicBezTo>
                    <a:pt x="283872" y="727"/>
                    <a:pt x="288250" y="2411"/>
                    <a:pt x="291954" y="5105"/>
                  </a:cubicBezTo>
                  <a:cubicBezTo>
                    <a:pt x="316873" y="31708"/>
                    <a:pt x="322934" y="65382"/>
                    <a:pt x="324281" y="99729"/>
                  </a:cubicBezTo>
                  <a:cubicBezTo>
                    <a:pt x="325965" y="147883"/>
                    <a:pt x="321924" y="195700"/>
                    <a:pt x="318220" y="243517"/>
                  </a:cubicBezTo>
                  <a:cubicBezTo>
                    <a:pt x="317883" y="246211"/>
                    <a:pt x="317883" y="249242"/>
                    <a:pt x="317883" y="251936"/>
                  </a:cubicBezTo>
                  <a:cubicBezTo>
                    <a:pt x="318220" y="257661"/>
                    <a:pt x="317883" y="263722"/>
                    <a:pt x="325292" y="265406"/>
                  </a:cubicBezTo>
                  <a:cubicBezTo>
                    <a:pt x="333037" y="267089"/>
                    <a:pt x="338088" y="263385"/>
                    <a:pt x="341118" y="256314"/>
                  </a:cubicBezTo>
                  <a:cubicBezTo>
                    <a:pt x="345496" y="245875"/>
                    <a:pt x="348527" y="235099"/>
                    <a:pt x="351894" y="224660"/>
                  </a:cubicBezTo>
                  <a:cubicBezTo>
                    <a:pt x="354251" y="217925"/>
                    <a:pt x="355262" y="210180"/>
                    <a:pt x="364690" y="209507"/>
                  </a:cubicBezTo>
                  <a:cubicBezTo>
                    <a:pt x="389609" y="210854"/>
                    <a:pt x="397691" y="218599"/>
                    <a:pt x="398364" y="243517"/>
                  </a:cubicBezTo>
                  <a:cubicBezTo>
                    <a:pt x="400048" y="300090"/>
                    <a:pt x="393313" y="354979"/>
                    <a:pt x="371425" y="407510"/>
                  </a:cubicBezTo>
                  <a:cubicBezTo>
                    <a:pt x="366037" y="420643"/>
                    <a:pt x="357619" y="431419"/>
                    <a:pt x="346506" y="440511"/>
                  </a:cubicBezTo>
                  <a:cubicBezTo>
                    <a:pt x="310138" y="469807"/>
                    <a:pt x="289597" y="506175"/>
                    <a:pt x="290607" y="554666"/>
                  </a:cubicBezTo>
                  <a:cubicBezTo>
                    <a:pt x="291281" y="589687"/>
                    <a:pt x="272087" y="618984"/>
                    <a:pt x="246494" y="639862"/>
                  </a:cubicBezTo>
                  <a:cubicBezTo>
                    <a:pt x="220228" y="661076"/>
                    <a:pt x="154901" y="716638"/>
                    <a:pt x="143115" y="735833"/>
                  </a:cubicBezTo>
                  <a:cubicBezTo>
                    <a:pt x="126951" y="762098"/>
                    <a:pt x="105400" y="772537"/>
                    <a:pt x="77787" y="783313"/>
                  </a:cubicBezTo>
                  <a:cubicBezTo>
                    <a:pt x="55899" y="791732"/>
                    <a:pt x="28286" y="793752"/>
                    <a:pt x="0" y="793415"/>
                  </a:cubicBezTo>
                  <a:close/>
                </a:path>
              </a:pathLst>
            </a:custGeom>
            <a:solidFill>
              <a:srgbClr val="F8CEB2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BAE5935-E354-4CAD-B271-00CF9C1C129C}"/>
                </a:ext>
              </a:extLst>
            </p:cNvPr>
            <p:cNvSpPr/>
            <p:nvPr/>
          </p:nvSpPr>
          <p:spPr>
            <a:xfrm>
              <a:off x="7216192" y="4017095"/>
              <a:ext cx="540487" cy="373108"/>
            </a:xfrm>
            <a:custGeom>
              <a:avLst/>
              <a:gdLst>
                <a:gd name="connsiteX0" fmla="*/ 155593 w 540487"/>
                <a:gd name="connsiteY0" fmla="*/ 371088 h 373108"/>
                <a:gd name="connsiteX1" fmla="*/ 21907 w 540487"/>
                <a:gd name="connsiteY1" fmla="*/ 125941 h 373108"/>
                <a:gd name="connsiteX2" fmla="*/ 1366 w 540487"/>
                <a:gd name="connsiteY2" fmla="*/ 115502 h 373108"/>
                <a:gd name="connsiteX3" fmla="*/ 5070 w 540487"/>
                <a:gd name="connsiteY3" fmla="*/ 97318 h 373108"/>
                <a:gd name="connsiteX4" fmla="*/ 49856 w 540487"/>
                <a:gd name="connsiteY4" fmla="*/ 0 h 373108"/>
                <a:gd name="connsiteX5" fmla="*/ 258299 w 540487"/>
                <a:gd name="connsiteY5" fmla="*/ 176452 h 373108"/>
                <a:gd name="connsiteX6" fmla="*/ 286922 w 540487"/>
                <a:gd name="connsiteY6" fmla="*/ 177126 h 373108"/>
                <a:gd name="connsiteX7" fmla="*/ 499405 w 540487"/>
                <a:gd name="connsiteY7" fmla="*/ 337 h 373108"/>
                <a:gd name="connsiteX8" fmla="*/ 540488 w 540487"/>
                <a:gd name="connsiteY8" fmla="*/ 116849 h 373108"/>
                <a:gd name="connsiteX9" fmla="*/ 520283 w 540487"/>
                <a:gd name="connsiteY9" fmla="*/ 129308 h 373108"/>
                <a:gd name="connsiteX10" fmla="*/ 442159 w 540487"/>
                <a:gd name="connsiteY10" fmla="*/ 284209 h 373108"/>
                <a:gd name="connsiteX11" fmla="*/ 399057 w 540487"/>
                <a:gd name="connsiteY11" fmla="*/ 372772 h 373108"/>
                <a:gd name="connsiteX12" fmla="*/ 395689 w 540487"/>
                <a:gd name="connsiteY12" fmla="*/ 373109 h 373108"/>
                <a:gd name="connsiteX13" fmla="*/ 285238 w 540487"/>
                <a:gd name="connsiteY13" fmla="*/ 231004 h 373108"/>
                <a:gd name="connsiteX14" fmla="*/ 264023 w 540487"/>
                <a:gd name="connsiteY14" fmla="*/ 230667 h 373108"/>
                <a:gd name="connsiteX15" fmla="*/ 155593 w 540487"/>
                <a:gd name="connsiteY15" fmla="*/ 371088 h 37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0487" h="373108">
                  <a:moveTo>
                    <a:pt x="155593" y="371088"/>
                  </a:moveTo>
                  <a:cubicBezTo>
                    <a:pt x="110470" y="288587"/>
                    <a:pt x="66020" y="207432"/>
                    <a:pt x="21907" y="125941"/>
                  </a:cubicBezTo>
                  <a:cubicBezTo>
                    <a:pt x="16856" y="116512"/>
                    <a:pt x="11805" y="111798"/>
                    <a:pt x="1366" y="115502"/>
                  </a:cubicBezTo>
                  <a:cubicBezTo>
                    <a:pt x="-2339" y="108430"/>
                    <a:pt x="2376" y="103043"/>
                    <a:pt x="5070" y="97318"/>
                  </a:cubicBezTo>
                  <a:cubicBezTo>
                    <a:pt x="19886" y="64991"/>
                    <a:pt x="34703" y="32327"/>
                    <a:pt x="49856" y="0"/>
                  </a:cubicBezTo>
                  <a:cubicBezTo>
                    <a:pt x="69724" y="12123"/>
                    <a:pt x="244492" y="161972"/>
                    <a:pt x="258299" y="176452"/>
                  </a:cubicBezTo>
                  <a:cubicBezTo>
                    <a:pt x="268064" y="186554"/>
                    <a:pt x="276483" y="186554"/>
                    <a:pt x="286922" y="177126"/>
                  </a:cubicBezTo>
                  <a:cubicBezTo>
                    <a:pt x="333392" y="135707"/>
                    <a:pt x="484925" y="3031"/>
                    <a:pt x="499405" y="337"/>
                  </a:cubicBezTo>
                  <a:cubicBezTo>
                    <a:pt x="513212" y="39062"/>
                    <a:pt x="526681" y="78124"/>
                    <a:pt x="540488" y="116849"/>
                  </a:cubicBezTo>
                  <a:cubicBezTo>
                    <a:pt x="526008" y="108767"/>
                    <a:pt x="524324" y="121563"/>
                    <a:pt x="520283" y="129308"/>
                  </a:cubicBezTo>
                  <a:cubicBezTo>
                    <a:pt x="494017" y="180830"/>
                    <a:pt x="468088" y="232351"/>
                    <a:pt x="442159" y="284209"/>
                  </a:cubicBezTo>
                  <a:cubicBezTo>
                    <a:pt x="427343" y="313506"/>
                    <a:pt x="410169" y="341792"/>
                    <a:pt x="399057" y="372772"/>
                  </a:cubicBezTo>
                  <a:cubicBezTo>
                    <a:pt x="399057" y="373109"/>
                    <a:pt x="397036" y="372772"/>
                    <a:pt x="395689" y="373109"/>
                  </a:cubicBezTo>
                  <a:cubicBezTo>
                    <a:pt x="386934" y="373109"/>
                    <a:pt x="302412" y="254913"/>
                    <a:pt x="285238" y="231004"/>
                  </a:cubicBezTo>
                  <a:cubicBezTo>
                    <a:pt x="275473" y="217198"/>
                    <a:pt x="274126" y="217535"/>
                    <a:pt x="264023" y="230667"/>
                  </a:cubicBezTo>
                  <a:cubicBezTo>
                    <a:pt x="250217" y="248515"/>
                    <a:pt x="173440" y="346843"/>
                    <a:pt x="155593" y="3710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3BD939C-B918-4182-8556-B85F6B8D79A7}"/>
                </a:ext>
              </a:extLst>
            </p:cNvPr>
            <p:cNvSpPr/>
            <p:nvPr/>
          </p:nvSpPr>
          <p:spPr>
            <a:xfrm>
              <a:off x="7101731" y="3246632"/>
              <a:ext cx="90667" cy="272678"/>
            </a:xfrm>
            <a:custGeom>
              <a:avLst/>
              <a:gdLst>
                <a:gd name="connsiteX0" fmla="*/ 6049 w 90667"/>
                <a:gd name="connsiteY0" fmla="*/ 59603 h 272678"/>
                <a:gd name="connsiteX1" fmla="*/ 1334 w 90667"/>
                <a:gd name="connsiteY1" fmla="*/ 14817 h 272678"/>
                <a:gd name="connsiteX2" fmla="*/ 5038 w 90667"/>
                <a:gd name="connsiteY2" fmla="*/ 0 h 272678"/>
                <a:gd name="connsiteX3" fmla="*/ 90234 w 90667"/>
                <a:gd name="connsiteY3" fmla="*/ 1010 h 272678"/>
                <a:gd name="connsiteX4" fmla="*/ 70703 w 90667"/>
                <a:gd name="connsiteY4" fmla="*/ 128298 h 272678"/>
                <a:gd name="connsiteX5" fmla="*/ 75754 w 90667"/>
                <a:gd name="connsiteY5" fmla="*/ 256260 h 272678"/>
                <a:gd name="connsiteX6" fmla="*/ 70703 w 90667"/>
                <a:gd name="connsiteY6" fmla="*/ 270740 h 272678"/>
                <a:gd name="connsiteX7" fmla="*/ 41743 w 90667"/>
                <a:gd name="connsiteY7" fmla="*/ 262995 h 272678"/>
                <a:gd name="connsiteX8" fmla="*/ 25580 w 90667"/>
                <a:gd name="connsiteY8" fmla="*/ 215514 h 272678"/>
                <a:gd name="connsiteX9" fmla="*/ 6049 w 90667"/>
                <a:gd name="connsiteY9" fmla="*/ 59603 h 27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67" h="272678">
                  <a:moveTo>
                    <a:pt x="6049" y="59603"/>
                  </a:moveTo>
                  <a:cubicBezTo>
                    <a:pt x="5038" y="37715"/>
                    <a:pt x="661" y="29633"/>
                    <a:pt x="1334" y="14817"/>
                  </a:cubicBezTo>
                  <a:cubicBezTo>
                    <a:pt x="1671" y="6061"/>
                    <a:pt x="-3717" y="337"/>
                    <a:pt x="5038" y="0"/>
                  </a:cubicBezTo>
                  <a:cubicBezTo>
                    <a:pt x="28274" y="0"/>
                    <a:pt x="66999" y="673"/>
                    <a:pt x="90234" y="1010"/>
                  </a:cubicBezTo>
                  <a:cubicBezTo>
                    <a:pt x="94275" y="1010"/>
                    <a:pt x="68682" y="84859"/>
                    <a:pt x="70703" y="128298"/>
                  </a:cubicBezTo>
                  <a:cubicBezTo>
                    <a:pt x="72723" y="170728"/>
                    <a:pt x="74407" y="213494"/>
                    <a:pt x="75754" y="256260"/>
                  </a:cubicBezTo>
                  <a:cubicBezTo>
                    <a:pt x="75754" y="261311"/>
                    <a:pt x="80805" y="271076"/>
                    <a:pt x="70703" y="270740"/>
                  </a:cubicBezTo>
                  <a:cubicBezTo>
                    <a:pt x="60937" y="270403"/>
                    <a:pt x="47468" y="278821"/>
                    <a:pt x="41743" y="262995"/>
                  </a:cubicBezTo>
                  <a:cubicBezTo>
                    <a:pt x="36019" y="247168"/>
                    <a:pt x="30967" y="231341"/>
                    <a:pt x="25580" y="215514"/>
                  </a:cubicBezTo>
                  <a:cubicBezTo>
                    <a:pt x="17835" y="169044"/>
                    <a:pt x="6385" y="65328"/>
                    <a:pt x="6049" y="59603"/>
                  </a:cubicBezTo>
                  <a:close/>
                </a:path>
              </a:pathLst>
            </a:custGeom>
            <a:solidFill>
              <a:srgbClr val="4F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BFDA7CF2-B401-4929-A08D-2A5D856C12D0}"/>
                </a:ext>
              </a:extLst>
            </p:cNvPr>
            <p:cNvSpPr/>
            <p:nvPr/>
          </p:nvSpPr>
          <p:spPr>
            <a:xfrm>
              <a:off x="7791027" y="3247183"/>
              <a:ext cx="93277" cy="268431"/>
            </a:xfrm>
            <a:custGeom>
              <a:avLst/>
              <a:gdLst>
                <a:gd name="connsiteX0" fmla="*/ 0 w 93277"/>
                <a:gd name="connsiteY0" fmla="*/ 459 h 268431"/>
                <a:gd name="connsiteX1" fmla="*/ 64654 w 93277"/>
                <a:gd name="connsiteY1" fmla="*/ 2479 h 268431"/>
                <a:gd name="connsiteX2" fmla="*/ 93277 w 93277"/>
                <a:gd name="connsiteY2" fmla="*/ 2479 h 268431"/>
                <a:gd name="connsiteX3" fmla="*/ 73746 w 93277"/>
                <a:gd name="connsiteY3" fmla="*/ 187687 h 268431"/>
                <a:gd name="connsiteX4" fmla="*/ 73073 w 93277"/>
                <a:gd name="connsiteY4" fmla="*/ 204524 h 268431"/>
                <a:gd name="connsiteX5" fmla="*/ 55562 w 93277"/>
                <a:gd name="connsiteY5" fmla="*/ 256719 h 268431"/>
                <a:gd name="connsiteX6" fmla="*/ 26266 w 93277"/>
                <a:gd name="connsiteY6" fmla="*/ 267158 h 268431"/>
                <a:gd name="connsiteX7" fmla="*/ 19868 w 93277"/>
                <a:gd name="connsiteY7" fmla="*/ 250657 h 268431"/>
                <a:gd name="connsiteX8" fmla="*/ 25592 w 93277"/>
                <a:gd name="connsiteY8" fmla="*/ 114951 h 268431"/>
                <a:gd name="connsiteX9" fmla="*/ 0 w 93277"/>
                <a:gd name="connsiteY9" fmla="*/ 459 h 26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77" h="268431">
                  <a:moveTo>
                    <a:pt x="0" y="459"/>
                  </a:moveTo>
                  <a:cubicBezTo>
                    <a:pt x="24919" y="-1562"/>
                    <a:pt x="42766" y="3826"/>
                    <a:pt x="64654" y="2479"/>
                  </a:cubicBezTo>
                  <a:cubicBezTo>
                    <a:pt x="74083" y="1806"/>
                    <a:pt x="83848" y="2479"/>
                    <a:pt x="93277" y="2479"/>
                  </a:cubicBezTo>
                  <a:cubicBezTo>
                    <a:pt x="91257" y="64776"/>
                    <a:pt x="87889" y="126737"/>
                    <a:pt x="73746" y="187687"/>
                  </a:cubicBezTo>
                  <a:cubicBezTo>
                    <a:pt x="72399" y="193075"/>
                    <a:pt x="73073" y="198799"/>
                    <a:pt x="73073" y="204524"/>
                  </a:cubicBezTo>
                  <a:cubicBezTo>
                    <a:pt x="63981" y="220687"/>
                    <a:pt x="61624" y="239208"/>
                    <a:pt x="55562" y="256719"/>
                  </a:cubicBezTo>
                  <a:cubicBezTo>
                    <a:pt x="49501" y="274229"/>
                    <a:pt x="36368" y="266821"/>
                    <a:pt x="26266" y="267158"/>
                  </a:cubicBezTo>
                  <a:cubicBezTo>
                    <a:pt x="13806" y="267158"/>
                    <a:pt x="19868" y="256045"/>
                    <a:pt x="19868" y="250657"/>
                  </a:cubicBezTo>
                  <a:cubicBezTo>
                    <a:pt x="21215" y="205534"/>
                    <a:pt x="23235" y="160074"/>
                    <a:pt x="25592" y="114951"/>
                  </a:cubicBezTo>
                  <a:cubicBezTo>
                    <a:pt x="27613" y="75552"/>
                    <a:pt x="21215" y="33796"/>
                    <a:pt x="0" y="459"/>
                  </a:cubicBezTo>
                  <a:close/>
                </a:path>
              </a:pathLst>
            </a:custGeom>
            <a:solidFill>
              <a:srgbClr val="4E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82A2FBF6-7B39-4052-9D39-6F64CD932C1E}"/>
                </a:ext>
              </a:extLst>
            </p:cNvPr>
            <p:cNvSpPr/>
            <p:nvPr/>
          </p:nvSpPr>
          <p:spPr>
            <a:xfrm>
              <a:off x="7503435" y="2619681"/>
              <a:ext cx="146970" cy="78970"/>
            </a:xfrm>
            <a:custGeom>
              <a:avLst/>
              <a:gdLst>
                <a:gd name="connsiteX0" fmla="*/ 135385 w 146970"/>
                <a:gd name="connsiteY0" fmla="*/ 21154 h 78970"/>
                <a:gd name="connsiteX1" fmla="*/ 141783 w 146970"/>
                <a:gd name="connsiteY1" fmla="*/ 68298 h 78970"/>
                <a:gd name="connsiteX2" fmla="*/ 13485 w 146970"/>
                <a:gd name="connsiteY2" fmla="*/ 56849 h 78970"/>
                <a:gd name="connsiteX3" fmla="*/ 10117 w 146970"/>
                <a:gd name="connsiteY3" fmla="*/ 12736 h 78970"/>
                <a:gd name="connsiteX4" fmla="*/ 135385 w 146970"/>
                <a:gd name="connsiteY4" fmla="*/ 21154 h 7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970" h="78970">
                  <a:moveTo>
                    <a:pt x="135385" y="21154"/>
                  </a:moveTo>
                  <a:cubicBezTo>
                    <a:pt x="149528" y="44726"/>
                    <a:pt x="149528" y="59206"/>
                    <a:pt x="141783" y="68298"/>
                  </a:cubicBezTo>
                  <a:cubicBezTo>
                    <a:pt x="96997" y="85472"/>
                    <a:pt x="54230" y="82104"/>
                    <a:pt x="13485" y="56849"/>
                  </a:cubicBezTo>
                  <a:cubicBezTo>
                    <a:pt x="-3352" y="46410"/>
                    <a:pt x="-4362" y="24522"/>
                    <a:pt x="10117" y="12736"/>
                  </a:cubicBezTo>
                  <a:cubicBezTo>
                    <a:pt x="34363" y="-6795"/>
                    <a:pt x="117538" y="-3765"/>
                    <a:pt x="135385" y="21154"/>
                  </a:cubicBezTo>
                  <a:close/>
                </a:path>
              </a:pathLst>
            </a:custGeom>
            <a:solidFill>
              <a:srgbClr val="1A2125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8B7B572-7106-4D42-9979-06488770F2B6}"/>
                </a:ext>
              </a:extLst>
            </p:cNvPr>
            <p:cNvSpPr/>
            <p:nvPr/>
          </p:nvSpPr>
          <p:spPr>
            <a:xfrm>
              <a:off x="5723102" y="4558911"/>
              <a:ext cx="1584365" cy="946241"/>
            </a:xfrm>
            <a:custGeom>
              <a:avLst/>
              <a:gdLst>
                <a:gd name="connsiteX0" fmla="*/ 792014 w 1584365"/>
                <a:gd name="connsiteY0" fmla="*/ 337 h 946241"/>
                <a:gd name="connsiteX1" fmla="*/ 1566518 w 1584365"/>
                <a:gd name="connsiteY1" fmla="*/ 0 h 946241"/>
                <a:gd name="connsiteX2" fmla="*/ 1584366 w 1584365"/>
                <a:gd name="connsiteY2" fmla="*/ 17174 h 946241"/>
                <a:gd name="connsiteX3" fmla="*/ 1584366 w 1584365"/>
                <a:gd name="connsiteY3" fmla="*/ 928058 h 946241"/>
                <a:gd name="connsiteX4" fmla="*/ 1567192 w 1584365"/>
                <a:gd name="connsiteY4" fmla="*/ 946242 h 946241"/>
                <a:gd name="connsiteX5" fmla="*/ 23572 w 1584365"/>
                <a:gd name="connsiteY5" fmla="*/ 945905 h 946241"/>
                <a:gd name="connsiteX6" fmla="*/ 337 w 1584365"/>
                <a:gd name="connsiteY6" fmla="*/ 923007 h 946241"/>
                <a:gd name="connsiteX7" fmla="*/ 0 w 1584365"/>
                <a:gd name="connsiteY7" fmla="*/ 20541 h 946241"/>
                <a:gd name="connsiteX8" fmla="*/ 21551 w 1584365"/>
                <a:gd name="connsiteY8" fmla="*/ 0 h 946241"/>
                <a:gd name="connsiteX9" fmla="*/ 792014 w 1584365"/>
                <a:gd name="connsiteY9" fmla="*/ 337 h 946241"/>
                <a:gd name="connsiteX10" fmla="*/ 792014 w 1584365"/>
                <a:gd name="connsiteY10" fmla="*/ 337 h 94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4365" h="946241">
                  <a:moveTo>
                    <a:pt x="792014" y="337"/>
                  </a:moveTo>
                  <a:cubicBezTo>
                    <a:pt x="1050295" y="337"/>
                    <a:pt x="1308238" y="337"/>
                    <a:pt x="1566518" y="0"/>
                  </a:cubicBezTo>
                  <a:cubicBezTo>
                    <a:pt x="1579988" y="0"/>
                    <a:pt x="1584366" y="2357"/>
                    <a:pt x="1584366" y="17174"/>
                  </a:cubicBezTo>
                  <a:cubicBezTo>
                    <a:pt x="1584029" y="320914"/>
                    <a:pt x="1584029" y="624318"/>
                    <a:pt x="1584366" y="928058"/>
                  </a:cubicBezTo>
                  <a:cubicBezTo>
                    <a:pt x="1584366" y="941191"/>
                    <a:pt x="1582008" y="946242"/>
                    <a:pt x="1567192" y="946242"/>
                  </a:cubicBezTo>
                  <a:cubicBezTo>
                    <a:pt x="1052652" y="945905"/>
                    <a:pt x="538112" y="945905"/>
                    <a:pt x="23572" y="945905"/>
                  </a:cubicBezTo>
                  <a:cubicBezTo>
                    <a:pt x="337" y="945905"/>
                    <a:pt x="337" y="945905"/>
                    <a:pt x="337" y="923007"/>
                  </a:cubicBezTo>
                  <a:cubicBezTo>
                    <a:pt x="337" y="622297"/>
                    <a:pt x="673" y="321588"/>
                    <a:pt x="0" y="20541"/>
                  </a:cubicBezTo>
                  <a:cubicBezTo>
                    <a:pt x="0" y="2694"/>
                    <a:pt x="5388" y="0"/>
                    <a:pt x="21551" y="0"/>
                  </a:cubicBezTo>
                  <a:cubicBezTo>
                    <a:pt x="278148" y="337"/>
                    <a:pt x="535081" y="337"/>
                    <a:pt x="792014" y="337"/>
                  </a:cubicBezTo>
                  <a:cubicBezTo>
                    <a:pt x="792014" y="337"/>
                    <a:pt x="792014" y="337"/>
                    <a:pt x="792014" y="337"/>
                  </a:cubicBezTo>
                  <a:close/>
                </a:path>
              </a:pathLst>
            </a:custGeom>
            <a:solidFill>
              <a:srgbClr val="FEFEF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625B9AC-24D5-46F9-AA1B-665349C0300E}"/>
                </a:ext>
              </a:extLst>
            </p:cNvPr>
            <p:cNvSpPr/>
            <p:nvPr/>
          </p:nvSpPr>
          <p:spPr>
            <a:xfrm>
              <a:off x="7423980" y="4226460"/>
              <a:ext cx="134995" cy="392727"/>
            </a:xfrm>
            <a:custGeom>
              <a:avLst/>
              <a:gdLst>
                <a:gd name="connsiteX0" fmla="*/ 0 w 134995"/>
                <a:gd name="connsiteY0" fmla="*/ 91007 h 392727"/>
                <a:gd name="connsiteX1" fmla="*/ 60613 w 134995"/>
                <a:gd name="connsiteY1" fmla="*/ 4802 h 392727"/>
                <a:gd name="connsiteX2" fmla="*/ 72736 w 134995"/>
                <a:gd name="connsiteY2" fmla="*/ 4802 h 392727"/>
                <a:gd name="connsiteX3" fmla="*/ 133686 w 134995"/>
                <a:gd name="connsiteY3" fmla="*/ 90671 h 392727"/>
                <a:gd name="connsiteX4" fmla="*/ 122910 w 134995"/>
                <a:gd name="connsiteY4" fmla="*/ 123335 h 392727"/>
                <a:gd name="connsiteX5" fmla="*/ 115165 w 134995"/>
                <a:gd name="connsiteY5" fmla="*/ 171152 h 392727"/>
                <a:gd name="connsiteX6" fmla="*/ 132002 w 134995"/>
                <a:gd name="connsiteY6" fmla="*/ 237827 h 392727"/>
                <a:gd name="connsiteX7" fmla="*/ 134023 w 134995"/>
                <a:gd name="connsiteY7" fmla="*/ 269143 h 392727"/>
                <a:gd name="connsiteX8" fmla="*/ 73409 w 134995"/>
                <a:gd name="connsiteY8" fmla="*/ 392727 h 392727"/>
                <a:gd name="connsiteX9" fmla="*/ 20204 w 134995"/>
                <a:gd name="connsiteY9" fmla="*/ 296083 h 392727"/>
                <a:gd name="connsiteX10" fmla="*/ 13133 w 134995"/>
                <a:gd name="connsiteY10" fmla="*/ 197081 h 392727"/>
                <a:gd name="connsiteX11" fmla="*/ 6735 w 134995"/>
                <a:gd name="connsiteY11" fmla="*/ 106161 h 392727"/>
                <a:gd name="connsiteX12" fmla="*/ 0 w 134995"/>
                <a:gd name="connsiteY12" fmla="*/ 91007 h 39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995" h="392727">
                  <a:moveTo>
                    <a:pt x="0" y="91007"/>
                  </a:moveTo>
                  <a:cubicBezTo>
                    <a:pt x="20204" y="62385"/>
                    <a:pt x="40409" y="33762"/>
                    <a:pt x="60613" y="4802"/>
                  </a:cubicBezTo>
                  <a:cubicBezTo>
                    <a:pt x="65328" y="-1933"/>
                    <a:pt x="68358" y="-1259"/>
                    <a:pt x="72736" y="4802"/>
                  </a:cubicBezTo>
                  <a:cubicBezTo>
                    <a:pt x="92940" y="33425"/>
                    <a:pt x="113481" y="62048"/>
                    <a:pt x="133686" y="90671"/>
                  </a:cubicBezTo>
                  <a:cubicBezTo>
                    <a:pt x="136380" y="103467"/>
                    <a:pt x="129645" y="113569"/>
                    <a:pt x="122910" y="123335"/>
                  </a:cubicBezTo>
                  <a:cubicBezTo>
                    <a:pt x="112808" y="138151"/>
                    <a:pt x="110451" y="153641"/>
                    <a:pt x="115165" y="171152"/>
                  </a:cubicBezTo>
                  <a:cubicBezTo>
                    <a:pt x="120890" y="193377"/>
                    <a:pt x="126278" y="215602"/>
                    <a:pt x="132002" y="237827"/>
                  </a:cubicBezTo>
                  <a:cubicBezTo>
                    <a:pt x="134696" y="248265"/>
                    <a:pt x="136043" y="258704"/>
                    <a:pt x="134023" y="269143"/>
                  </a:cubicBezTo>
                  <a:cubicBezTo>
                    <a:pt x="116512" y="310226"/>
                    <a:pt x="94961" y="349288"/>
                    <a:pt x="73409" y="392727"/>
                  </a:cubicBezTo>
                  <a:cubicBezTo>
                    <a:pt x="54552" y="358043"/>
                    <a:pt x="40072" y="325379"/>
                    <a:pt x="20204" y="296083"/>
                  </a:cubicBezTo>
                  <a:cubicBezTo>
                    <a:pt x="-2357" y="263082"/>
                    <a:pt x="-5725" y="231765"/>
                    <a:pt x="13133" y="197081"/>
                  </a:cubicBezTo>
                  <a:cubicBezTo>
                    <a:pt x="30307" y="165764"/>
                    <a:pt x="31317" y="135121"/>
                    <a:pt x="6735" y="106161"/>
                  </a:cubicBezTo>
                  <a:cubicBezTo>
                    <a:pt x="3367" y="102120"/>
                    <a:pt x="2357" y="96059"/>
                    <a:pt x="0" y="91007"/>
                  </a:cubicBezTo>
                  <a:close/>
                </a:path>
              </a:pathLst>
            </a:custGeom>
            <a:solidFill>
              <a:schemeClr val="accent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2B2AC33A-7E30-4AE2-B02B-2E508E9F61B4}"/>
                </a:ext>
              </a:extLst>
            </p:cNvPr>
            <p:cNvSpPr/>
            <p:nvPr/>
          </p:nvSpPr>
          <p:spPr>
            <a:xfrm>
              <a:off x="6738039" y="5135280"/>
              <a:ext cx="256933" cy="312963"/>
            </a:xfrm>
            <a:custGeom>
              <a:avLst/>
              <a:gdLst>
                <a:gd name="connsiteX0" fmla="*/ 256933 w 256933"/>
                <a:gd name="connsiteY0" fmla="*/ 280300 h 312963"/>
                <a:gd name="connsiteX1" fmla="*/ 235045 w 256933"/>
                <a:gd name="connsiteY1" fmla="*/ 272218 h 312963"/>
                <a:gd name="connsiteX2" fmla="*/ 203728 w 256933"/>
                <a:gd name="connsiteY2" fmla="*/ 290065 h 312963"/>
                <a:gd name="connsiteX3" fmla="*/ 199687 w 256933"/>
                <a:gd name="connsiteY3" fmla="*/ 310270 h 312963"/>
                <a:gd name="connsiteX4" fmla="*/ 177126 w 256933"/>
                <a:gd name="connsiteY4" fmla="*/ 266830 h 312963"/>
                <a:gd name="connsiteX5" fmla="*/ 153890 w 256933"/>
                <a:gd name="connsiteY5" fmla="*/ 216656 h 312963"/>
                <a:gd name="connsiteX6" fmla="*/ 125604 w 256933"/>
                <a:gd name="connsiteY6" fmla="*/ 198472 h 312963"/>
                <a:gd name="connsiteX7" fmla="*/ 104726 w 256933"/>
                <a:gd name="connsiteY7" fmla="*/ 212278 h 312963"/>
                <a:gd name="connsiteX8" fmla="*/ 57583 w 256933"/>
                <a:gd name="connsiteY8" fmla="*/ 312964 h 312963"/>
                <a:gd name="connsiteX9" fmla="*/ 49838 w 256933"/>
                <a:gd name="connsiteY9" fmla="*/ 275922 h 312963"/>
                <a:gd name="connsiteX10" fmla="*/ 33001 w 256933"/>
                <a:gd name="connsiteY10" fmla="*/ 267504 h 312963"/>
                <a:gd name="connsiteX11" fmla="*/ 0 w 256933"/>
                <a:gd name="connsiteY11" fmla="*/ 280973 h 312963"/>
                <a:gd name="connsiteX12" fmla="*/ 26603 w 256933"/>
                <a:gd name="connsiteY12" fmla="*/ 223391 h 312963"/>
                <a:gd name="connsiteX13" fmla="*/ 48491 w 256933"/>
                <a:gd name="connsiteY13" fmla="*/ 177931 h 312963"/>
                <a:gd name="connsiteX14" fmla="*/ 46807 w 256933"/>
                <a:gd name="connsiteY14" fmla="*/ 156716 h 312963"/>
                <a:gd name="connsiteX15" fmla="*/ 47144 w 256933"/>
                <a:gd name="connsiteY15" fmla="*/ 41887 h 312963"/>
                <a:gd name="connsiteX16" fmla="*/ 155574 w 256933"/>
                <a:gd name="connsiteY16" fmla="*/ 3499 h 312963"/>
                <a:gd name="connsiteX17" fmla="*/ 212147 w 256933"/>
                <a:gd name="connsiteY17" fmla="*/ 153349 h 312963"/>
                <a:gd name="connsiteX18" fmla="*/ 210126 w 256933"/>
                <a:gd name="connsiteY18" fmla="*/ 181972 h 312963"/>
                <a:gd name="connsiteX19" fmla="*/ 256933 w 256933"/>
                <a:gd name="connsiteY19" fmla="*/ 280300 h 31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6933" h="312963">
                  <a:moveTo>
                    <a:pt x="256933" y="280300"/>
                  </a:moveTo>
                  <a:cubicBezTo>
                    <a:pt x="247168" y="276933"/>
                    <a:pt x="241106" y="274575"/>
                    <a:pt x="235045" y="272218"/>
                  </a:cubicBezTo>
                  <a:cubicBezTo>
                    <a:pt x="208443" y="262116"/>
                    <a:pt x="208443" y="262116"/>
                    <a:pt x="203728" y="290065"/>
                  </a:cubicBezTo>
                  <a:cubicBezTo>
                    <a:pt x="202718" y="296127"/>
                    <a:pt x="201371" y="302188"/>
                    <a:pt x="199687" y="310270"/>
                  </a:cubicBezTo>
                  <a:cubicBezTo>
                    <a:pt x="188575" y="296463"/>
                    <a:pt x="184197" y="280973"/>
                    <a:pt x="177126" y="266830"/>
                  </a:cubicBezTo>
                  <a:cubicBezTo>
                    <a:pt x="168707" y="250330"/>
                    <a:pt x="160289" y="233830"/>
                    <a:pt x="153890" y="216656"/>
                  </a:cubicBezTo>
                  <a:cubicBezTo>
                    <a:pt x="148503" y="202176"/>
                    <a:pt x="141094" y="197462"/>
                    <a:pt x="125604" y="198472"/>
                  </a:cubicBezTo>
                  <a:cubicBezTo>
                    <a:pt x="114155" y="199145"/>
                    <a:pt x="109104" y="202513"/>
                    <a:pt x="104726" y="212278"/>
                  </a:cubicBezTo>
                  <a:cubicBezTo>
                    <a:pt x="89910" y="244605"/>
                    <a:pt x="74420" y="276596"/>
                    <a:pt x="57583" y="312964"/>
                  </a:cubicBezTo>
                  <a:cubicBezTo>
                    <a:pt x="54215" y="297810"/>
                    <a:pt x="50511" y="287035"/>
                    <a:pt x="49838" y="275922"/>
                  </a:cubicBezTo>
                  <a:cubicBezTo>
                    <a:pt x="48827" y="261779"/>
                    <a:pt x="42766" y="262789"/>
                    <a:pt x="33001" y="267504"/>
                  </a:cubicBezTo>
                  <a:cubicBezTo>
                    <a:pt x="23572" y="271881"/>
                    <a:pt x="13470" y="275586"/>
                    <a:pt x="0" y="280973"/>
                  </a:cubicBezTo>
                  <a:cubicBezTo>
                    <a:pt x="9765" y="260096"/>
                    <a:pt x="17847" y="241575"/>
                    <a:pt x="26603" y="223391"/>
                  </a:cubicBezTo>
                  <a:cubicBezTo>
                    <a:pt x="33674" y="208237"/>
                    <a:pt x="40746" y="193084"/>
                    <a:pt x="48491" y="177931"/>
                  </a:cubicBezTo>
                  <a:cubicBezTo>
                    <a:pt x="52531" y="170186"/>
                    <a:pt x="51858" y="164461"/>
                    <a:pt x="46807" y="156716"/>
                  </a:cubicBezTo>
                  <a:cubicBezTo>
                    <a:pt x="22225" y="119675"/>
                    <a:pt x="22898" y="76235"/>
                    <a:pt x="47144" y="41887"/>
                  </a:cubicBezTo>
                  <a:cubicBezTo>
                    <a:pt x="71726" y="7203"/>
                    <a:pt x="112808" y="-7277"/>
                    <a:pt x="155574" y="3499"/>
                  </a:cubicBezTo>
                  <a:cubicBezTo>
                    <a:pt x="219218" y="19326"/>
                    <a:pt x="248515" y="96439"/>
                    <a:pt x="212147" y="153349"/>
                  </a:cubicBezTo>
                  <a:cubicBezTo>
                    <a:pt x="205749" y="163451"/>
                    <a:pt x="204738" y="170859"/>
                    <a:pt x="210126" y="181972"/>
                  </a:cubicBezTo>
                  <a:cubicBezTo>
                    <a:pt x="225953" y="213288"/>
                    <a:pt x="240433" y="245279"/>
                    <a:pt x="256933" y="280300"/>
                  </a:cubicBezTo>
                  <a:close/>
                </a:path>
              </a:pathLst>
            </a:custGeom>
            <a:solidFill>
              <a:schemeClr val="accent4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C7B0D2BE-EBB0-4D8A-A7C5-4EA80F22AFDE}"/>
                </a:ext>
              </a:extLst>
            </p:cNvPr>
            <p:cNvSpPr/>
            <p:nvPr/>
          </p:nvSpPr>
          <p:spPr>
            <a:xfrm>
              <a:off x="5856078" y="4777792"/>
              <a:ext cx="1302230" cy="33674"/>
            </a:xfrm>
            <a:custGeom>
              <a:avLst/>
              <a:gdLst>
                <a:gd name="connsiteX0" fmla="*/ 649273 w 1302230"/>
                <a:gd name="connsiteY0" fmla="*/ 33674 h 33674"/>
                <a:gd name="connsiteX1" fmla="*/ 19904 w 1302230"/>
                <a:gd name="connsiteY1" fmla="*/ 33674 h 33674"/>
                <a:gd name="connsiteX2" fmla="*/ 36 w 1302230"/>
                <a:gd name="connsiteY2" fmla="*/ 17174 h 33674"/>
                <a:gd name="connsiteX3" fmla="*/ 17547 w 1302230"/>
                <a:gd name="connsiteY3" fmla="*/ 0 h 33674"/>
                <a:gd name="connsiteX4" fmla="*/ 325665 w 1302230"/>
                <a:gd name="connsiteY4" fmla="*/ 337 h 33674"/>
                <a:gd name="connsiteX5" fmla="*/ 1281672 w 1302230"/>
                <a:gd name="connsiteY5" fmla="*/ 337 h 33674"/>
                <a:gd name="connsiteX6" fmla="*/ 1302213 w 1302230"/>
                <a:gd name="connsiteY6" fmla="*/ 13806 h 33674"/>
                <a:gd name="connsiteX7" fmla="*/ 1282345 w 1302230"/>
                <a:gd name="connsiteY7" fmla="*/ 33674 h 33674"/>
                <a:gd name="connsiteX8" fmla="*/ 649273 w 1302230"/>
                <a:gd name="connsiteY8" fmla="*/ 33674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230" h="33674">
                  <a:moveTo>
                    <a:pt x="649273" y="33674"/>
                  </a:moveTo>
                  <a:cubicBezTo>
                    <a:pt x="439483" y="33674"/>
                    <a:pt x="229694" y="33674"/>
                    <a:pt x="19904" y="33674"/>
                  </a:cubicBezTo>
                  <a:cubicBezTo>
                    <a:pt x="8118" y="33674"/>
                    <a:pt x="-637" y="33674"/>
                    <a:pt x="36" y="17174"/>
                  </a:cubicBezTo>
                  <a:cubicBezTo>
                    <a:pt x="710" y="4378"/>
                    <a:pt x="3741" y="0"/>
                    <a:pt x="17547" y="0"/>
                  </a:cubicBezTo>
                  <a:cubicBezTo>
                    <a:pt x="120253" y="674"/>
                    <a:pt x="222959" y="337"/>
                    <a:pt x="325665" y="337"/>
                  </a:cubicBezTo>
                  <a:cubicBezTo>
                    <a:pt x="644222" y="337"/>
                    <a:pt x="962778" y="337"/>
                    <a:pt x="1281672" y="337"/>
                  </a:cubicBezTo>
                  <a:cubicBezTo>
                    <a:pt x="1291101" y="337"/>
                    <a:pt x="1301876" y="-3031"/>
                    <a:pt x="1302213" y="13806"/>
                  </a:cubicBezTo>
                  <a:cubicBezTo>
                    <a:pt x="1302550" y="29296"/>
                    <a:pt x="1298172" y="33674"/>
                    <a:pt x="1282345" y="33674"/>
                  </a:cubicBezTo>
                  <a:cubicBezTo>
                    <a:pt x="1071209" y="33674"/>
                    <a:pt x="860409" y="33674"/>
                    <a:pt x="649273" y="33674"/>
                  </a:cubicBezTo>
                  <a:close/>
                </a:path>
              </a:pathLst>
            </a:custGeom>
            <a:solidFill>
              <a:srgbClr val="BCBDC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EFA622D-BF55-48F2-BCA9-BE7F542DA97E}"/>
                </a:ext>
              </a:extLst>
            </p:cNvPr>
            <p:cNvSpPr/>
            <p:nvPr/>
          </p:nvSpPr>
          <p:spPr>
            <a:xfrm>
              <a:off x="5856321" y="4846151"/>
              <a:ext cx="1301979" cy="33674"/>
            </a:xfrm>
            <a:custGeom>
              <a:avLst/>
              <a:gdLst>
                <a:gd name="connsiteX0" fmla="*/ 649030 w 1301979"/>
                <a:gd name="connsiteY0" fmla="*/ 33337 h 33674"/>
                <a:gd name="connsiteX1" fmla="*/ 19661 w 1301979"/>
                <a:gd name="connsiteY1" fmla="*/ 33674 h 33674"/>
                <a:gd name="connsiteX2" fmla="*/ 130 w 1301979"/>
                <a:gd name="connsiteY2" fmla="*/ 13806 h 33674"/>
                <a:gd name="connsiteX3" fmla="*/ 14273 w 1301979"/>
                <a:gd name="connsiteY3" fmla="*/ 337 h 33674"/>
                <a:gd name="connsiteX4" fmla="*/ 19324 w 1301979"/>
                <a:gd name="connsiteY4" fmla="*/ 337 h 33674"/>
                <a:gd name="connsiteX5" fmla="*/ 1283113 w 1301979"/>
                <a:gd name="connsiteY5" fmla="*/ 0 h 33674"/>
                <a:gd name="connsiteX6" fmla="*/ 1301970 w 1301979"/>
                <a:gd name="connsiteY6" fmla="*/ 17511 h 33674"/>
                <a:gd name="connsiteX7" fmla="*/ 1281766 w 1301979"/>
                <a:gd name="connsiteY7" fmla="*/ 33674 h 33674"/>
                <a:gd name="connsiteX8" fmla="*/ 649030 w 1301979"/>
                <a:gd name="connsiteY8" fmla="*/ 33337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79" h="33674">
                  <a:moveTo>
                    <a:pt x="649030" y="33337"/>
                  </a:moveTo>
                  <a:cubicBezTo>
                    <a:pt x="439240" y="33337"/>
                    <a:pt x="229451" y="33001"/>
                    <a:pt x="19661" y="33674"/>
                  </a:cubicBezTo>
                  <a:cubicBezTo>
                    <a:pt x="3834" y="33674"/>
                    <a:pt x="-880" y="28623"/>
                    <a:pt x="130" y="13806"/>
                  </a:cubicBezTo>
                  <a:cubicBezTo>
                    <a:pt x="804" y="3704"/>
                    <a:pt x="4171" y="-674"/>
                    <a:pt x="14273" y="337"/>
                  </a:cubicBezTo>
                  <a:cubicBezTo>
                    <a:pt x="15957" y="337"/>
                    <a:pt x="17641" y="337"/>
                    <a:pt x="19324" y="337"/>
                  </a:cubicBezTo>
                  <a:cubicBezTo>
                    <a:pt x="440587" y="337"/>
                    <a:pt x="861850" y="337"/>
                    <a:pt x="1283113" y="0"/>
                  </a:cubicBezTo>
                  <a:cubicBezTo>
                    <a:pt x="1296246" y="0"/>
                    <a:pt x="1301633" y="2694"/>
                    <a:pt x="1301970" y="17511"/>
                  </a:cubicBezTo>
                  <a:cubicBezTo>
                    <a:pt x="1302307" y="34011"/>
                    <a:pt x="1293552" y="33674"/>
                    <a:pt x="1281766" y="33674"/>
                  </a:cubicBezTo>
                  <a:cubicBezTo>
                    <a:pt x="1070966" y="33337"/>
                    <a:pt x="859830" y="33337"/>
                    <a:pt x="649030" y="33337"/>
                  </a:cubicBezTo>
                  <a:close/>
                </a:path>
              </a:pathLst>
            </a:custGeom>
            <a:solidFill>
              <a:srgbClr val="BBBD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4B1F62A3-DCED-484F-90D4-0C8AA5A7E418}"/>
                </a:ext>
              </a:extLst>
            </p:cNvPr>
            <p:cNvSpPr/>
            <p:nvPr/>
          </p:nvSpPr>
          <p:spPr>
            <a:xfrm>
              <a:off x="5856095" y="4986908"/>
              <a:ext cx="1301522" cy="31490"/>
            </a:xfrm>
            <a:custGeom>
              <a:avLst/>
              <a:gdLst>
                <a:gd name="connsiteX0" fmla="*/ 649255 w 1301522"/>
                <a:gd name="connsiteY0" fmla="*/ 31317 h 31490"/>
                <a:gd name="connsiteX1" fmla="*/ 19550 w 1301522"/>
                <a:gd name="connsiteY1" fmla="*/ 31317 h 31490"/>
                <a:gd name="connsiteX2" fmla="*/ 19 w 1301522"/>
                <a:gd name="connsiteY2" fmla="*/ 18184 h 31490"/>
                <a:gd name="connsiteX3" fmla="*/ 17866 w 1301522"/>
                <a:gd name="connsiteY3" fmla="*/ 0 h 31490"/>
                <a:gd name="connsiteX4" fmla="*/ 1283675 w 1301522"/>
                <a:gd name="connsiteY4" fmla="*/ 0 h 31490"/>
                <a:gd name="connsiteX5" fmla="*/ 1301522 w 1301522"/>
                <a:gd name="connsiteY5" fmla="*/ 14817 h 31490"/>
                <a:gd name="connsiteX6" fmla="*/ 1283675 w 1301522"/>
                <a:gd name="connsiteY6" fmla="*/ 31317 h 31490"/>
                <a:gd name="connsiteX7" fmla="*/ 649255 w 1301522"/>
                <a:gd name="connsiteY7" fmla="*/ 31317 h 3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1522" h="31490">
                  <a:moveTo>
                    <a:pt x="649255" y="31317"/>
                  </a:moveTo>
                  <a:cubicBezTo>
                    <a:pt x="439466" y="31317"/>
                    <a:pt x="229676" y="31317"/>
                    <a:pt x="19550" y="31317"/>
                  </a:cubicBezTo>
                  <a:cubicBezTo>
                    <a:pt x="10458" y="31317"/>
                    <a:pt x="356" y="34011"/>
                    <a:pt x="19" y="18184"/>
                  </a:cubicBezTo>
                  <a:cubicBezTo>
                    <a:pt x="-318" y="4378"/>
                    <a:pt x="3723" y="0"/>
                    <a:pt x="17866" y="0"/>
                  </a:cubicBezTo>
                  <a:cubicBezTo>
                    <a:pt x="439803" y="337"/>
                    <a:pt x="861739" y="337"/>
                    <a:pt x="1283675" y="0"/>
                  </a:cubicBezTo>
                  <a:cubicBezTo>
                    <a:pt x="1294451" y="0"/>
                    <a:pt x="1301522" y="337"/>
                    <a:pt x="1301522" y="14817"/>
                  </a:cubicBezTo>
                  <a:cubicBezTo>
                    <a:pt x="1301522" y="28960"/>
                    <a:pt x="1295798" y="31317"/>
                    <a:pt x="1283675" y="31317"/>
                  </a:cubicBezTo>
                  <a:cubicBezTo>
                    <a:pt x="1072539" y="30980"/>
                    <a:pt x="860729" y="31317"/>
                    <a:pt x="649255" y="31317"/>
                  </a:cubicBezTo>
                  <a:close/>
                </a:path>
              </a:pathLst>
            </a:custGeom>
            <a:solidFill>
              <a:srgbClr val="BABC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4B06BE7-3457-455E-A2F2-53D4AF3363E3}"/>
                </a:ext>
              </a:extLst>
            </p:cNvPr>
            <p:cNvSpPr/>
            <p:nvPr/>
          </p:nvSpPr>
          <p:spPr>
            <a:xfrm>
              <a:off x="5856097" y="5057624"/>
              <a:ext cx="1301842" cy="31058"/>
            </a:xfrm>
            <a:custGeom>
              <a:avLst/>
              <a:gdLst>
                <a:gd name="connsiteX0" fmla="*/ 649254 w 1301842"/>
                <a:gd name="connsiteY0" fmla="*/ 30644 h 31058"/>
                <a:gd name="connsiteX1" fmla="*/ 19549 w 1301842"/>
                <a:gd name="connsiteY1" fmla="*/ 30644 h 31058"/>
                <a:gd name="connsiteX2" fmla="*/ 18 w 1301842"/>
                <a:gd name="connsiteY2" fmla="*/ 17847 h 31058"/>
                <a:gd name="connsiteX3" fmla="*/ 18202 w 1301842"/>
                <a:gd name="connsiteY3" fmla="*/ 0 h 31058"/>
                <a:gd name="connsiteX4" fmla="*/ 1282327 w 1301842"/>
                <a:gd name="connsiteY4" fmla="*/ 0 h 31058"/>
                <a:gd name="connsiteX5" fmla="*/ 1301521 w 1301842"/>
                <a:gd name="connsiteY5" fmla="*/ 20204 h 31058"/>
                <a:gd name="connsiteX6" fmla="*/ 1290409 w 1301842"/>
                <a:gd name="connsiteY6" fmla="*/ 30980 h 31058"/>
                <a:gd name="connsiteX7" fmla="*/ 1275255 w 1301842"/>
                <a:gd name="connsiteY7" fmla="*/ 30980 h 31058"/>
                <a:gd name="connsiteX8" fmla="*/ 649254 w 1301842"/>
                <a:gd name="connsiteY8" fmla="*/ 30644 h 3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842" h="31058">
                  <a:moveTo>
                    <a:pt x="649254" y="30644"/>
                  </a:moveTo>
                  <a:cubicBezTo>
                    <a:pt x="439465" y="30644"/>
                    <a:pt x="229675" y="30644"/>
                    <a:pt x="19549" y="30644"/>
                  </a:cubicBezTo>
                  <a:cubicBezTo>
                    <a:pt x="10457" y="30644"/>
                    <a:pt x="355" y="33674"/>
                    <a:pt x="18" y="17847"/>
                  </a:cubicBezTo>
                  <a:cubicBezTo>
                    <a:pt x="-319" y="4041"/>
                    <a:pt x="4059" y="0"/>
                    <a:pt x="18202" y="0"/>
                  </a:cubicBezTo>
                  <a:cubicBezTo>
                    <a:pt x="439465" y="337"/>
                    <a:pt x="861064" y="337"/>
                    <a:pt x="1282327" y="0"/>
                  </a:cubicBezTo>
                  <a:cubicBezTo>
                    <a:pt x="1298490" y="0"/>
                    <a:pt x="1303205" y="5051"/>
                    <a:pt x="1301521" y="20204"/>
                  </a:cubicBezTo>
                  <a:cubicBezTo>
                    <a:pt x="1300848" y="27950"/>
                    <a:pt x="1298490" y="31654"/>
                    <a:pt x="1290409" y="30980"/>
                  </a:cubicBezTo>
                  <a:cubicBezTo>
                    <a:pt x="1285358" y="30644"/>
                    <a:pt x="1280306" y="30980"/>
                    <a:pt x="1275255" y="30980"/>
                  </a:cubicBezTo>
                  <a:cubicBezTo>
                    <a:pt x="1066813" y="30644"/>
                    <a:pt x="858033" y="30644"/>
                    <a:pt x="649254" y="30644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43A29D2-1FBE-44D8-A300-5F78C657070A}"/>
                </a:ext>
              </a:extLst>
            </p:cNvPr>
            <p:cNvSpPr/>
            <p:nvPr/>
          </p:nvSpPr>
          <p:spPr>
            <a:xfrm>
              <a:off x="5856143" y="4919172"/>
              <a:ext cx="1301948" cy="32042"/>
            </a:xfrm>
            <a:custGeom>
              <a:avLst/>
              <a:gdLst>
                <a:gd name="connsiteX0" fmla="*/ 649208 w 1301948"/>
                <a:gd name="connsiteY0" fmla="*/ 31369 h 32042"/>
                <a:gd name="connsiteX1" fmla="*/ 19502 w 1301948"/>
                <a:gd name="connsiteY1" fmla="*/ 31706 h 32042"/>
                <a:gd name="connsiteX2" fmla="*/ 308 w 1301948"/>
                <a:gd name="connsiteY2" fmla="*/ 11838 h 32042"/>
                <a:gd name="connsiteX3" fmla="*/ 11084 w 1301948"/>
                <a:gd name="connsiteY3" fmla="*/ 725 h 32042"/>
                <a:gd name="connsiteX4" fmla="*/ 31288 w 1301948"/>
                <a:gd name="connsiteY4" fmla="*/ 725 h 32042"/>
                <a:gd name="connsiteX5" fmla="*/ 1280597 w 1301948"/>
                <a:gd name="connsiteY5" fmla="*/ 1062 h 32042"/>
                <a:gd name="connsiteX6" fmla="*/ 1301811 w 1301948"/>
                <a:gd name="connsiteY6" fmla="*/ 11838 h 32042"/>
                <a:gd name="connsiteX7" fmla="*/ 1282617 w 1301948"/>
                <a:gd name="connsiteY7" fmla="*/ 32042 h 32042"/>
                <a:gd name="connsiteX8" fmla="*/ 649208 w 1301948"/>
                <a:gd name="connsiteY8" fmla="*/ 31369 h 3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48" h="32042">
                  <a:moveTo>
                    <a:pt x="649208" y="31369"/>
                  </a:moveTo>
                  <a:cubicBezTo>
                    <a:pt x="439418" y="31369"/>
                    <a:pt x="229292" y="31032"/>
                    <a:pt x="19502" y="31706"/>
                  </a:cubicBezTo>
                  <a:cubicBezTo>
                    <a:pt x="3676" y="31706"/>
                    <a:pt x="-1375" y="26991"/>
                    <a:pt x="308" y="11838"/>
                  </a:cubicBezTo>
                  <a:cubicBezTo>
                    <a:pt x="982" y="4430"/>
                    <a:pt x="3002" y="389"/>
                    <a:pt x="11084" y="725"/>
                  </a:cubicBezTo>
                  <a:cubicBezTo>
                    <a:pt x="17819" y="1062"/>
                    <a:pt x="24554" y="725"/>
                    <a:pt x="31288" y="725"/>
                  </a:cubicBezTo>
                  <a:cubicBezTo>
                    <a:pt x="447837" y="725"/>
                    <a:pt x="864048" y="725"/>
                    <a:pt x="1280597" y="1062"/>
                  </a:cubicBezTo>
                  <a:cubicBezTo>
                    <a:pt x="1288342" y="1062"/>
                    <a:pt x="1300465" y="-4999"/>
                    <a:pt x="1301811" y="11838"/>
                  </a:cubicBezTo>
                  <a:cubicBezTo>
                    <a:pt x="1302822" y="26991"/>
                    <a:pt x="1298444" y="32042"/>
                    <a:pt x="1282617" y="32042"/>
                  </a:cubicBezTo>
                  <a:cubicBezTo>
                    <a:pt x="1071481" y="31032"/>
                    <a:pt x="860344" y="31369"/>
                    <a:pt x="649208" y="31369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86EAAE95-A912-4293-9A93-E802CDA134FC}"/>
                </a:ext>
              </a:extLst>
            </p:cNvPr>
            <p:cNvSpPr/>
            <p:nvPr/>
          </p:nvSpPr>
          <p:spPr>
            <a:xfrm>
              <a:off x="7536451" y="2628189"/>
              <a:ext cx="638929" cy="515756"/>
            </a:xfrm>
            <a:custGeom>
              <a:avLst/>
              <a:gdLst>
                <a:gd name="connsiteX0" fmla="*/ 522958 w 638929"/>
                <a:gd name="connsiteY0" fmla="*/ 152730 h 515756"/>
                <a:gd name="connsiteX1" fmla="*/ 496019 w 638929"/>
                <a:gd name="connsiteY1" fmla="*/ 140271 h 515756"/>
                <a:gd name="connsiteX2" fmla="*/ 113818 w 638929"/>
                <a:gd name="connsiteY2" fmla="*/ 59790 h 515756"/>
                <a:gd name="connsiteX3" fmla="*/ 35021 w 638929"/>
                <a:gd name="connsiteY3" fmla="*/ 45983 h 515756"/>
                <a:gd name="connsiteX4" fmla="*/ 0 w 638929"/>
                <a:gd name="connsiteY4" fmla="*/ 20391 h 515756"/>
                <a:gd name="connsiteX5" fmla="*/ 40409 w 638929"/>
                <a:gd name="connsiteY5" fmla="*/ 523 h 515756"/>
                <a:gd name="connsiteX6" fmla="*/ 102369 w 638929"/>
                <a:gd name="connsiteY6" fmla="*/ 12309 h 515756"/>
                <a:gd name="connsiteX7" fmla="*/ 259627 w 638929"/>
                <a:gd name="connsiteY7" fmla="*/ 45310 h 515756"/>
                <a:gd name="connsiteX8" fmla="*/ 493999 w 638929"/>
                <a:gd name="connsiteY8" fmla="*/ 95821 h 515756"/>
                <a:gd name="connsiteX9" fmla="*/ 576500 w 638929"/>
                <a:gd name="connsiteY9" fmla="*/ 154414 h 515756"/>
                <a:gd name="connsiteX10" fmla="*/ 583909 w 638929"/>
                <a:gd name="connsiteY10" fmla="*/ 237252 h 515756"/>
                <a:gd name="connsiteX11" fmla="*/ 590307 w 638929"/>
                <a:gd name="connsiteY11" fmla="*/ 247354 h 515756"/>
                <a:gd name="connsiteX12" fmla="*/ 637450 w 638929"/>
                <a:gd name="connsiteY12" fmla="*/ 323794 h 515756"/>
                <a:gd name="connsiteX13" fmla="*/ 581215 w 638929"/>
                <a:gd name="connsiteY13" fmla="*/ 507992 h 515756"/>
                <a:gd name="connsiteX14" fmla="*/ 558990 w 638929"/>
                <a:gd name="connsiteY14" fmla="*/ 509339 h 515756"/>
                <a:gd name="connsiteX15" fmla="*/ 501070 w 638929"/>
                <a:gd name="connsiteY15" fmla="*/ 397204 h 515756"/>
                <a:gd name="connsiteX16" fmla="*/ 497030 w 638929"/>
                <a:gd name="connsiteY16" fmla="*/ 312345 h 515756"/>
                <a:gd name="connsiteX17" fmla="*/ 523969 w 638929"/>
                <a:gd name="connsiteY17" fmla="*/ 249711 h 515756"/>
                <a:gd name="connsiteX18" fmla="*/ 529693 w 638929"/>
                <a:gd name="connsiteY18" fmla="*/ 247017 h 515756"/>
                <a:gd name="connsiteX19" fmla="*/ 547541 w 638929"/>
                <a:gd name="connsiteY19" fmla="*/ 188425 h 515756"/>
                <a:gd name="connsiteX20" fmla="*/ 522958 w 638929"/>
                <a:gd name="connsiteY20" fmla="*/ 152730 h 51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8929" h="515756">
                  <a:moveTo>
                    <a:pt x="522958" y="152730"/>
                  </a:moveTo>
                  <a:cubicBezTo>
                    <a:pt x="515550" y="145322"/>
                    <a:pt x="505785" y="142291"/>
                    <a:pt x="496019" y="140271"/>
                  </a:cubicBezTo>
                  <a:cubicBezTo>
                    <a:pt x="368731" y="113331"/>
                    <a:pt x="241443" y="84372"/>
                    <a:pt x="113818" y="59790"/>
                  </a:cubicBezTo>
                  <a:cubicBezTo>
                    <a:pt x="69705" y="51371"/>
                    <a:pt x="63981" y="52044"/>
                    <a:pt x="35021" y="45983"/>
                  </a:cubicBezTo>
                  <a:cubicBezTo>
                    <a:pt x="20541" y="42952"/>
                    <a:pt x="0" y="37901"/>
                    <a:pt x="0" y="20391"/>
                  </a:cubicBezTo>
                  <a:cubicBezTo>
                    <a:pt x="0" y="186"/>
                    <a:pt x="25929" y="-1161"/>
                    <a:pt x="40409" y="523"/>
                  </a:cubicBezTo>
                  <a:cubicBezTo>
                    <a:pt x="76104" y="4564"/>
                    <a:pt x="69705" y="7595"/>
                    <a:pt x="102369" y="12309"/>
                  </a:cubicBezTo>
                  <a:cubicBezTo>
                    <a:pt x="154901" y="23422"/>
                    <a:pt x="207096" y="34197"/>
                    <a:pt x="259627" y="45310"/>
                  </a:cubicBezTo>
                  <a:cubicBezTo>
                    <a:pt x="337751" y="62147"/>
                    <a:pt x="415875" y="78984"/>
                    <a:pt x="493999" y="95821"/>
                  </a:cubicBezTo>
                  <a:cubicBezTo>
                    <a:pt x="530030" y="103566"/>
                    <a:pt x="558653" y="121413"/>
                    <a:pt x="576500" y="154414"/>
                  </a:cubicBezTo>
                  <a:cubicBezTo>
                    <a:pt x="581215" y="173945"/>
                    <a:pt x="586266" y="208966"/>
                    <a:pt x="583909" y="237252"/>
                  </a:cubicBezTo>
                  <a:cubicBezTo>
                    <a:pt x="583572" y="241630"/>
                    <a:pt x="585256" y="244660"/>
                    <a:pt x="590307" y="247354"/>
                  </a:cubicBezTo>
                  <a:cubicBezTo>
                    <a:pt x="621287" y="263181"/>
                    <a:pt x="633746" y="291467"/>
                    <a:pt x="637450" y="323794"/>
                  </a:cubicBezTo>
                  <a:cubicBezTo>
                    <a:pt x="645196" y="393163"/>
                    <a:pt x="621960" y="453440"/>
                    <a:pt x="581215" y="507992"/>
                  </a:cubicBezTo>
                  <a:cubicBezTo>
                    <a:pt x="573806" y="517757"/>
                    <a:pt x="567745" y="518431"/>
                    <a:pt x="558990" y="509339"/>
                  </a:cubicBezTo>
                  <a:cubicBezTo>
                    <a:pt x="528346" y="477685"/>
                    <a:pt x="509826" y="440980"/>
                    <a:pt x="501070" y="397204"/>
                  </a:cubicBezTo>
                  <a:cubicBezTo>
                    <a:pt x="495346" y="368581"/>
                    <a:pt x="495009" y="340631"/>
                    <a:pt x="497030" y="312345"/>
                  </a:cubicBezTo>
                  <a:cubicBezTo>
                    <a:pt x="498713" y="289447"/>
                    <a:pt x="503764" y="265538"/>
                    <a:pt x="523969" y="249711"/>
                  </a:cubicBezTo>
                  <a:cubicBezTo>
                    <a:pt x="525653" y="248364"/>
                    <a:pt x="528010" y="247691"/>
                    <a:pt x="529693" y="247017"/>
                  </a:cubicBezTo>
                  <a:cubicBezTo>
                    <a:pt x="547877" y="235568"/>
                    <a:pt x="550235" y="216037"/>
                    <a:pt x="547541" y="188425"/>
                  </a:cubicBezTo>
                  <a:cubicBezTo>
                    <a:pt x="546194" y="182026"/>
                    <a:pt x="542490" y="170241"/>
                    <a:pt x="522958" y="152730"/>
                  </a:cubicBezTo>
                  <a:close/>
                </a:path>
              </a:pathLst>
            </a:custGeom>
            <a:solidFill>
              <a:schemeClr val="accent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41EBEB10-CF37-4E8F-9578-949DC66A1CAF}"/>
                </a:ext>
              </a:extLst>
            </p:cNvPr>
            <p:cNvSpPr/>
            <p:nvPr/>
          </p:nvSpPr>
          <p:spPr>
            <a:xfrm>
              <a:off x="7274467" y="4971336"/>
              <a:ext cx="735707" cy="470971"/>
            </a:xfrm>
            <a:custGeom>
              <a:avLst/>
              <a:gdLst>
                <a:gd name="connsiteX0" fmla="*/ 75430 w 735707"/>
                <a:gd name="connsiteY0" fmla="*/ 194045 h 470971"/>
                <a:gd name="connsiteX1" fmla="*/ 0 w 735707"/>
                <a:gd name="connsiteY1" fmla="*/ 152289 h 470971"/>
                <a:gd name="connsiteX2" fmla="*/ 86879 w 735707"/>
                <a:gd name="connsiteY2" fmla="*/ 109860 h 470971"/>
                <a:gd name="connsiteX3" fmla="*/ 484570 w 735707"/>
                <a:gd name="connsiteY3" fmla="*/ 114574 h 470971"/>
                <a:gd name="connsiteX4" fmla="*/ 424967 w 735707"/>
                <a:gd name="connsiteY4" fmla="*/ 86288 h 470971"/>
                <a:gd name="connsiteX5" fmla="*/ 372772 w 735707"/>
                <a:gd name="connsiteY5" fmla="*/ 75512 h 470971"/>
                <a:gd name="connsiteX6" fmla="*/ 339435 w 735707"/>
                <a:gd name="connsiteY6" fmla="*/ 14899 h 470971"/>
                <a:gd name="connsiteX7" fmla="*/ 355935 w 735707"/>
                <a:gd name="connsiteY7" fmla="*/ 1092 h 470971"/>
                <a:gd name="connsiteX8" fmla="*/ 502080 w 735707"/>
                <a:gd name="connsiteY8" fmla="*/ 16582 h 470971"/>
                <a:gd name="connsiteX9" fmla="*/ 628695 w 735707"/>
                <a:gd name="connsiteY9" fmla="*/ 75175 h 470971"/>
                <a:gd name="connsiteX10" fmla="*/ 711197 w 735707"/>
                <a:gd name="connsiteY10" fmla="*/ 144207 h 470971"/>
                <a:gd name="connsiteX11" fmla="*/ 734432 w 735707"/>
                <a:gd name="connsiteY11" fmla="*/ 171146 h 470971"/>
                <a:gd name="connsiteX12" fmla="*/ 734432 w 735707"/>
                <a:gd name="connsiteY12" fmla="*/ 283281 h 470971"/>
                <a:gd name="connsiteX13" fmla="*/ 730054 w 735707"/>
                <a:gd name="connsiteY13" fmla="*/ 435825 h 470971"/>
                <a:gd name="connsiteX14" fmla="*/ 706819 w 735707"/>
                <a:gd name="connsiteY14" fmla="*/ 434141 h 470971"/>
                <a:gd name="connsiteX15" fmla="*/ 623644 w 735707"/>
                <a:gd name="connsiteY15" fmla="*/ 453672 h 470971"/>
                <a:gd name="connsiteX16" fmla="*/ 537102 w 735707"/>
                <a:gd name="connsiteY16" fmla="*/ 470509 h 470971"/>
                <a:gd name="connsiteX17" fmla="*/ 389272 w 735707"/>
                <a:gd name="connsiteY17" fmla="*/ 470846 h 470971"/>
                <a:gd name="connsiteX18" fmla="*/ 325965 w 735707"/>
                <a:gd name="connsiteY18" fmla="*/ 463101 h 470971"/>
                <a:gd name="connsiteX19" fmla="*/ 303403 w 735707"/>
                <a:gd name="connsiteY19" fmla="*/ 394742 h 470971"/>
                <a:gd name="connsiteX20" fmla="*/ 239760 w 735707"/>
                <a:gd name="connsiteY20" fmla="*/ 342211 h 470971"/>
                <a:gd name="connsiteX21" fmla="*/ 295658 w 735707"/>
                <a:gd name="connsiteY21" fmla="*/ 291363 h 470971"/>
                <a:gd name="connsiteX22" fmla="*/ 253566 w 735707"/>
                <a:gd name="connsiteY22" fmla="*/ 278903 h 470971"/>
                <a:gd name="connsiteX23" fmla="*/ 229657 w 735707"/>
                <a:gd name="connsiteY23" fmla="*/ 238831 h 470971"/>
                <a:gd name="connsiteX24" fmla="*/ 265015 w 735707"/>
                <a:gd name="connsiteY24" fmla="*/ 208188 h 470971"/>
                <a:gd name="connsiteX25" fmla="*/ 301383 w 735707"/>
                <a:gd name="connsiteY25" fmla="*/ 202127 h 470971"/>
                <a:gd name="connsiteX26" fmla="*/ 286903 w 735707"/>
                <a:gd name="connsiteY26" fmla="*/ 195055 h 470971"/>
                <a:gd name="connsiteX27" fmla="*/ 75430 w 735707"/>
                <a:gd name="connsiteY27" fmla="*/ 194045 h 47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5707" h="470971">
                  <a:moveTo>
                    <a:pt x="75430" y="194045"/>
                  </a:moveTo>
                  <a:cubicBezTo>
                    <a:pt x="24582" y="193708"/>
                    <a:pt x="0" y="176198"/>
                    <a:pt x="0" y="152289"/>
                  </a:cubicBezTo>
                  <a:cubicBezTo>
                    <a:pt x="0" y="126360"/>
                    <a:pt x="21215" y="110196"/>
                    <a:pt x="86879" y="109860"/>
                  </a:cubicBezTo>
                  <a:cubicBezTo>
                    <a:pt x="108767" y="110196"/>
                    <a:pt x="371425" y="112890"/>
                    <a:pt x="484570" y="114574"/>
                  </a:cubicBezTo>
                  <a:cubicBezTo>
                    <a:pt x="466049" y="96390"/>
                    <a:pt x="447529" y="86961"/>
                    <a:pt x="424967" y="86288"/>
                  </a:cubicBezTo>
                  <a:cubicBezTo>
                    <a:pt x="406783" y="85614"/>
                    <a:pt x="389272" y="83257"/>
                    <a:pt x="372772" y="75512"/>
                  </a:cubicBezTo>
                  <a:cubicBezTo>
                    <a:pt x="348863" y="64063"/>
                    <a:pt x="336404" y="40828"/>
                    <a:pt x="339435" y="14899"/>
                  </a:cubicBezTo>
                  <a:cubicBezTo>
                    <a:pt x="340782" y="4797"/>
                    <a:pt x="346506" y="-2949"/>
                    <a:pt x="355935" y="1092"/>
                  </a:cubicBezTo>
                  <a:cubicBezTo>
                    <a:pt x="403079" y="20960"/>
                    <a:pt x="453590" y="9511"/>
                    <a:pt x="502080" y="16582"/>
                  </a:cubicBezTo>
                  <a:cubicBezTo>
                    <a:pt x="550571" y="23654"/>
                    <a:pt x="590307" y="47226"/>
                    <a:pt x="628695" y="75175"/>
                  </a:cubicBezTo>
                  <a:cubicBezTo>
                    <a:pt x="657655" y="96390"/>
                    <a:pt x="684257" y="120299"/>
                    <a:pt x="711197" y="144207"/>
                  </a:cubicBezTo>
                  <a:cubicBezTo>
                    <a:pt x="731401" y="164412"/>
                    <a:pt x="729717" y="159697"/>
                    <a:pt x="734432" y="171146"/>
                  </a:cubicBezTo>
                  <a:cubicBezTo>
                    <a:pt x="737126" y="208525"/>
                    <a:pt x="734769" y="245903"/>
                    <a:pt x="734432" y="283281"/>
                  </a:cubicBezTo>
                  <a:cubicBezTo>
                    <a:pt x="733758" y="334129"/>
                    <a:pt x="731738" y="384977"/>
                    <a:pt x="730054" y="435825"/>
                  </a:cubicBezTo>
                  <a:cubicBezTo>
                    <a:pt x="722309" y="435488"/>
                    <a:pt x="714227" y="435488"/>
                    <a:pt x="706819" y="434141"/>
                  </a:cubicBezTo>
                  <a:cubicBezTo>
                    <a:pt x="676512" y="429763"/>
                    <a:pt x="650583" y="443906"/>
                    <a:pt x="623644" y="453672"/>
                  </a:cubicBezTo>
                  <a:cubicBezTo>
                    <a:pt x="595695" y="463774"/>
                    <a:pt x="566735" y="469836"/>
                    <a:pt x="537102" y="470509"/>
                  </a:cubicBezTo>
                  <a:cubicBezTo>
                    <a:pt x="487938" y="471519"/>
                    <a:pt x="438437" y="470509"/>
                    <a:pt x="389272" y="470846"/>
                  </a:cubicBezTo>
                  <a:cubicBezTo>
                    <a:pt x="367721" y="471183"/>
                    <a:pt x="346843" y="466468"/>
                    <a:pt x="325965" y="463101"/>
                  </a:cubicBezTo>
                  <a:cubicBezTo>
                    <a:pt x="292965" y="457376"/>
                    <a:pt x="282862" y="419324"/>
                    <a:pt x="303403" y="394742"/>
                  </a:cubicBezTo>
                  <a:cubicBezTo>
                    <a:pt x="274444" y="386324"/>
                    <a:pt x="239760" y="383630"/>
                    <a:pt x="239760" y="342211"/>
                  </a:cubicBezTo>
                  <a:cubicBezTo>
                    <a:pt x="239760" y="308874"/>
                    <a:pt x="267709" y="302139"/>
                    <a:pt x="295658" y="291363"/>
                  </a:cubicBezTo>
                  <a:cubicBezTo>
                    <a:pt x="278485" y="289006"/>
                    <a:pt x="265689" y="284965"/>
                    <a:pt x="253566" y="278903"/>
                  </a:cubicBezTo>
                  <a:cubicBezTo>
                    <a:pt x="235045" y="269475"/>
                    <a:pt x="226963" y="254995"/>
                    <a:pt x="229657" y="238831"/>
                  </a:cubicBezTo>
                  <a:cubicBezTo>
                    <a:pt x="232351" y="223005"/>
                    <a:pt x="245484" y="211555"/>
                    <a:pt x="265015" y="208188"/>
                  </a:cubicBezTo>
                  <a:cubicBezTo>
                    <a:pt x="267709" y="207851"/>
                    <a:pt x="292965" y="205494"/>
                    <a:pt x="301383" y="202127"/>
                  </a:cubicBezTo>
                  <a:cubicBezTo>
                    <a:pt x="297679" y="199433"/>
                    <a:pt x="292965" y="196065"/>
                    <a:pt x="286903" y="195055"/>
                  </a:cubicBezTo>
                  <a:cubicBezTo>
                    <a:pt x="216188" y="194382"/>
                    <a:pt x="145809" y="194382"/>
                    <a:pt x="75430" y="194045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24" name="Group 323">
            <a:extLst>
              <a:ext uri="{FF2B5EF4-FFF2-40B4-BE49-F238E27FC236}">
                <a16:creationId xmlns:a16="http://schemas.microsoft.com/office/drawing/2014/main" id="{C6289A71-32E2-4CA0-8859-00109FE70F1E}"/>
              </a:ext>
            </a:extLst>
          </p:cNvPr>
          <p:cNvGrpSpPr/>
          <p:nvPr/>
        </p:nvGrpSpPr>
        <p:grpSpPr>
          <a:xfrm flipH="1">
            <a:off x="4021631" y="4649826"/>
            <a:ext cx="2119486" cy="1944761"/>
            <a:chOff x="837241" y="2338238"/>
            <a:chExt cx="4340280" cy="3982478"/>
          </a:xfrm>
        </p:grpSpPr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79FDFAD-3701-4823-995C-D0C8DDDB90ED}"/>
                </a:ext>
              </a:extLst>
            </p:cNvPr>
            <p:cNvSpPr/>
            <p:nvPr/>
          </p:nvSpPr>
          <p:spPr>
            <a:xfrm>
              <a:off x="837241" y="2338238"/>
              <a:ext cx="4340280" cy="3982478"/>
            </a:xfrm>
            <a:custGeom>
              <a:avLst/>
              <a:gdLst>
                <a:gd name="connsiteX0" fmla="*/ 2649379 w 2657475"/>
                <a:gd name="connsiteY0" fmla="*/ 2105847 h 2438400"/>
                <a:gd name="connsiteX1" fmla="*/ 2644616 w 2657475"/>
                <a:gd name="connsiteY1" fmla="*/ 2094417 h 2438400"/>
                <a:gd name="connsiteX2" fmla="*/ 2649379 w 2657475"/>
                <a:gd name="connsiteY2" fmla="*/ 2070604 h 2438400"/>
                <a:gd name="connsiteX3" fmla="*/ 2644616 w 2657475"/>
                <a:gd name="connsiteY3" fmla="*/ 2062984 h 2438400"/>
                <a:gd name="connsiteX4" fmla="*/ 2630329 w 2657475"/>
                <a:gd name="connsiteY4" fmla="*/ 2055364 h 2438400"/>
                <a:gd name="connsiteX5" fmla="*/ 2633186 w 2657475"/>
                <a:gd name="connsiteY5" fmla="*/ 2039172 h 2438400"/>
                <a:gd name="connsiteX6" fmla="*/ 2628424 w 2657475"/>
                <a:gd name="connsiteY6" fmla="*/ 2032504 h 2438400"/>
                <a:gd name="connsiteX7" fmla="*/ 2620804 w 2657475"/>
                <a:gd name="connsiteY7" fmla="*/ 2029647 h 2438400"/>
                <a:gd name="connsiteX8" fmla="*/ 2576036 w 2657475"/>
                <a:gd name="connsiteY8" fmla="*/ 1994404 h 2438400"/>
                <a:gd name="connsiteX9" fmla="*/ 2450306 w 2657475"/>
                <a:gd name="connsiteY9" fmla="*/ 2037267 h 2438400"/>
                <a:gd name="connsiteX10" fmla="*/ 2367439 w 2657475"/>
                <a:gd name="connsiteY10" fmla="*/ 2059175 h 2438400"/>
                <a:gd name="connsiteX11" fmla="*/ 2388394 w 2657475"/>
                <a:gd name="connsiteY11" fmla="*/ 2002025 h 2438400"/>
                <a:gd name="connsiteX12" fmla="*/ 2333149 w 2657475"/>
                <a:gd name="connsiteY12" fmla="*/ 1995357 h 2438400"/>
                <a:gd name="connsiteX13" fmla="*/ 2230279 w 2657475"/>
                <a:gd name="connsiteY13" fmla="*/ 2017264 h 2438400"/>
                <a:gd name="connsiteX14" fmla="*/ 2156936 w 2657475"/>
                <a:gd name="connsiteY14" fmla="*/ 2010597 h 2438400"/>
                <a:gd name="connsiteX15" fmla="*/ 2101691 w 2657475"/>
                <a:gd name="connsiteY15" fmla="*/ 2037267 h 2438400"/>
                <a:gd name="connsiteX16" fmla="*/ 1998821 w 2657475"/>
                <a:gd name="connsiteY16" fmla="*/ 1897250 h 2438400"/>
                <a:gd name="connsiteX17" fmla="*/ 2027396 w 2657475"/>
                <a:gd name="connsiteY17" fmla="*/ 1709607 h 2438400"/>
                <a:gd name="connsiteX18" fmla="*/ 2015966 w 2657475"/>
                <a:gd name="connsiteY18" fmla="*/ 1630550 h 2438400"/>
                <a:gd name="connsiteX19" fmla="*/ 1779746 w 2657475"/>
                <a:gd name="connsiteY19" fmla="*/ 1366707 h 2438400"/>
                <a:gd name="connsiteX20" fmla="*/ 1827371 w 2657475"/>
                <a:gd name="connsiteY20" fmla="*/ 1300032 h 2438400"/>
                <a:gd name="connsiteX21" fmla="*/ 1854041 w 2657475"/>
                <a:gd name="connsiteY21" fmla="*/ 1255264 h 2438400"/>
                <a:gd name="connsiteX22" fmla="*/ 1841659 w 2657475"/>
                <a:gd name="connsiteY22" fmla="*/ 1220022 h 2438400"/>
                <a:gd name="connsiteX23" fmla="*/ 1834991 w 2657475"/>
                <a:gd name="connsiteY23" fmla="*/ 1188589 h 2438400"/>
                <a:gd name="connsiteX24" fmla="*/ 1833086 w 2657475"/>
                <a:gd name="connsiteY24" fmla="*/ 1147632 h 2438400"/>
                <a:gd name="connsiteX25" fmla="*/ 1799749 w 2657475"/>
                <a:gd name="connsiteY25" fmla="*/ 1114294 h 2438400"/>
                <a:gd name="connsiteX26" fmla="*/ 1774031 w 2657475"/>
                <a:gd name="connsiteY26" fmla="*/ 1078099 h 2438400"/>
                <a:gd name="connsiteX27" fmla="*/ 1723549 w 2657475"/>
                <a:gd name="connsiteY27" fmla="*/ 1099054 h 2438400"/>
                <a:gd name="connsiteX28" fmla="*/ 1654016 w 2657475"/>
                <a:gd name="connsiteY28" fmla="*/ 1186684 h 2438400"/>
                <a:gd name="connsiteX29" fmla="*/ 1637824 w 2657475"/>
                <a:gd name="connsiteY29" fmla="*/ 1186684 h 2438400"/>
                <a:gd name="connsiteX30" fmla="*/ 1458754 w 2657475"/>
                <a:gd name="connsiteY30" fmla="*/ 1060954 h 2438400"/>
                <a:gd name="connsiteX31" fmla="*/ 1353979 w 2657475"/>
                <a:gd name="connsiteY31" fmla="*/ 1099054 h 2438400"/>
                <a:gd name="connsiteX32" fmla="*/ 1339691 w 2657475"/>
                <a:gd name="connsiteY32" fmla="*/ 1081909 h 2438400"/>
                <a:gd name="connsiteX33" fmla="*/ 1256824 w 2657475"/>
                <a:gd name="connsiteY33" fmla="*/ 1012377 h 2438400"/>
                <a:gd name="connsiteX34" fmla="*/ 1223486 w 2657475"/>
                <a:gd name="connsiteY34" fmla="*/ 958084 h 2438400"/>
                <a:gd name="connsiteX35" fmla="*/ 1261586 w 2657475"/>
                <a:gd name="connsiteY35" fmla="*/ 899029 h 2438400"/>
                <a:gd name="connsiteX36" fmla="*/ 1299686 w 2657475"/>
                <a:gd name="connsiteY36" fmla="*/ 920937 h 2438400"/>
                <a:gd name="connsiteX37" fmla="*/ 1358741 w 2657475"/>
                <a:gd name="connsiteY37" fmla="*/ 916174 h 2438400"/>
                <a:gd name="connsiteX38" fmla="*/ 1366361 w 2657475"/>
                <a:gd name="connsiteY38" fmla="*/ 887599 h 2438400"/>
                <a:gd name="connsiteX39" fmla="*/ 1399699 w 2657475"/>
                <a:gd name="connsiteY39" fmla="*/ 889504 h 2438400"/>
                <a:gd name="connsiteX40" fmla="*/ 1412081 w 2657475"/>
                <a:gd name="connsiteY40" fmla="*/ 865692 h 2438400"/>
                <a:gd name="connsiteX41" fmla="*/ 1440656 w 2657475"/>
                <a:gd name="connsiteY41" fmla="*/ 860929 h 2438400"/>
                <a:gd name="connsiteX42" fmla="*/ 1452086 w 2657475"/>
                <a:gd name="connsiteY42" fmla="*/ 830449 h 2438400"/>
                <a:gd name="connsiteX43" fmla="*/ 1497806 w 2657475"/>
                <a:gd name="connsiteY43" fmla="*/ 825687 h 2438400"/>
                <a:gd name="connsiteX44" fmla="*/ 1513999 w 2657475"/>
                <a:gd name="connsiteY44" fmla="*/ 797112 h 2438400"/>
                <a:gd name="connsiteX45" fmla="*/ 1520666 w 2657475"/>
                <a:gd name="connsiteY45" fmla="*/ 687574 h 2438400"/>
                <a:gd name="connsiteX46" fmla="*/ 1560671 w 2657475"/>
                <a:gd name="connsiteY46" fmla="*/ 654237 h 2438400"/>
                <a:gd name="connsiteX47" fmla="*/ 1667351 w 2657475"/>
                <a:gd name="connsiteY47" fmla="*/ 541842 h 2438400"/>
                <a:gd name="connsiteX48" fmla="*/ 1674019 w 2657475"/>
                <a:gd name="connsiteY48" fmla="*/ 578037 h 2438400"/>
                <a:gd name="connsiteX49" fmla="*/ 1697831 w 2657475"/>
                <a:gd name="connsiteY49" fmla="*/ 511362 h 2438400"/>
                <a:gd name="connsiteX50" fmla="*/ 1718786 w 2657475"/>
                <a:gd name="connsiteY50" fmla="*/ 552319 h 2438400"/>
                <a:gd name="connsiteX51" fmla="*/ 1749266 w 2657475"/>
                <a:gd name="connsiteY51" fmla="*/ 473262 h 2438400"/>
                <a:gd name="connsiteX52" fmla="*/ 1768316 w 2657475"/>
                <a:gd name="connsiteY52" fmla="*/ 552319 h 2438400"/>
                <a:gd name="connsiteX53" fmla="*/ 1777841 w 2657475"/>
                <a:gd name="connsiteY53" fmla="*/ 436114 h 2438400"/>
                <a:gd name="connsiteX54" fmla="*/ 1744504 w 2657475"/>
                <a:gd name="connsiteY54" fmla="*/ 324672 h 2438400"/>
                <a:gd name="connsiteX55" fmla="*/ 1623536 w 2657475"/>
                <a:gd name="connsiteY55" fmla="*/ 188464 h 2438400"/>
                <a:gd name="connsiteX56" fmla="*/ 1264444 w 2657475"/>
                <a:gd name="connsiteY56" fmla="*/ 7489 h 2438400"/>
                <a:gd name="connsiteX57" fmla="*/ 845344 w 2657475"/>
                <a:gd name="connsiteY57" fmla="*/ 407539 h 2438400"/>
                <a:gd name="connsiteX58" fmla="*/ 673894 w 2657475"/>
                <a:gd name="connsiteY58" fmla="*/ 515172 h 2438400"/>
                <a:gd name="connsiteX59" fmla="*/ 432911 w 2657475"/>
                <a:gd name="connsiteY59" fmla="*/ 683764 h 2438400"/>
                <a:gd name="connsiteX60" fmla="*/ 328136 w 2657475"/>
                <a:gd name="connsiteY60" fmla="*/ 871407 h 2438400"/>
                <a:gd name="connsiteX61" fmla="*/ 210979 w 2657475"/>
                <a:gd name="connsiteY61" fmla="*/ 1068574 h 2438400"/>
                <a:gd name="connsiteX62" fmla="*/ 90964 w 2657475"/>
                <a:gd name="connsiteY62" fmla="*/ 1174302 h 2438400"/>
                <a:gd name="connsiteX63" fmla="*/ 133826 w 2657475"/>
                <a:gd name="connsiteY63" fmla="*/ 1162872 h 2438400"/>
                <a:gd name="connsiteX64" fmla="*/ 16669 w 2657475"/>
                <a:gd name="connsiteY64" fmla="*/ 1445764 h 2438400"/>
                <a:gd name="connsiteX65" fmla="*/ 64294 w 2657475"/>
                <a:gd name="connsiteY65" fmla="*/ 1400997 h 2438400"/>
                <a:gd name="connsiteX66" fmla="*/ 38576 w 2657475"/>
                <a:gd name="connsiteY66" fmla="*/ 1543872 h 2438400"/>
                <a:gd name="connsiteX67" fmla="*/ 7144 w 2657475"/>
                <a:gd name="connsiteY67" fmla="*/ 1769614 h 2438400"/>
                <a:gd name="connsiteX68" fmla="*/ 57626 w 2657475"/>
                <a:gd name="connsiteY68" fmla="*/ 1696272 h 2438400"/>
                <a:gd name="connsiteX69" fmla="*/ 10001 w 2657475"/>
                <a:gd name="connsiteY69" fmla="*/ 1889629 h 2438400"/>
                <a:gd name="connsiteX70" fmla="*/ 64294 w 2657475"/>
                <a:gd name="connsiteY70" fmla="*/ 1791522 h 2438400"/>
                <a:gd name="connsiteX71" fmla="*/ 32861 w 2657475"/>
                <a:gd name="connsiteY71" fmla="*/ 2001072 h 2438400"/>
                <a:gd name="connsiteX72" fmla="*/ 68104 w 2657475"/>
                <a:gd name="connsiteY72" fmla="*/ 2184905 h 2438400"/>
                <a:gd name="connsiteX73" fmla="*/ 147161 w 2657475"/>
                <a:gd name="connsiteY73" fmla="*/ 2175380 h 2438400"/>
                <a:gd name="connsiteX74" fmla="*/ 347186 w 2657475"/>
                <a:gd name="connsiteY74" fmla="*/ 2429697 h 2438400"/>
                <a:gd name="connsiteX75" fmla="*/ 718661 w 2657475"/>
                <a:gd name="connsiteY75" fmla="*/ 2391597 h 2438400"/>
                <a:gd name="connsiteX76" fmla="*/ 816769 w 2657475"/>
                <a:gd name="connsiteY76" fmla="*/ 2322064 h 2438400"/>
                <a:gd name="connsiteX77" fmla="*/ 890111 w 2657475"/>
                <a:gd name="connsiteY77" fmla="*/ 2264914 h 2438400"/>
                <a:gd name="connsiteX78" fmla="*/ 940594 w 2657475"/>
                <a:gd name="connsiteY78" fmla="*/ 2243007 h 2438400"/>
                <a:gd name="connsiteX79" fmla="*/ 994886 w 2657475"/>
                <a:gd name="connsiteY79" fmla="*/ 2226814 h 2438400"/>
                <a:gd name="connsiteX80" fmla="*/ 1011079 w 2657475"/>
                <a:gd name="connsiteY80" fmla="*/ 2160139 h 2438400"/>
                <a:gd name="connsiteX81" fmla="*/ 1032986 w 2657475"/>
                <a:gd name="connsiteY81" fmla="*/ 2143947 h 2438400"/>
                <a:gd name="connsiteX82" fmla="*/ 1042511 w 2657475"/>
                <a:gd name="connsiteY82" fmla="*/ 2089654 h 2438400"/>
                <a:gd name="connsiteX83" fmla="*/ 1052036 w 2657475"/>
                <a:gd name="connsiteY83" fmla="*/ 2022979 h 2438400"/>
                <a:gd name="connsiteX84" fmla="*/ 1061561 w 2657475"/>
                <a:gd name="connsiteY84" fmla="*/ 1930587 h 2438400"/>
                <a:gd name="connsiteX85" fmla="*/ 1087279 w 2657475"/>
                <a:gd name="connsiteY85" fmla="*/ 1866769 h 2438400"/>
                <a:gd name="connsiteX86" fmla="*/ 1306354 w 2657475"/>
                <a:gd name="connsiteY86" fmla="*/ 1606737 h 2438400"/>
                <a:gd name="connsiteX87" fmla="*/ 1382554 w 2657475"/>
                <a:gd name="connsiteY87" fmla="*/ 1561969 h 2438400"/>
                <a:gd name="connsiteX88" fmla="*/ 1413986 w 2657475"/>
                <a:gd name="connsiteY88" fmla="*/ 1578162 h 2438400"/>
                <a:gd name="connsiteX89" fmla="*/ 1615916 w 2657475"/>
                <a:gd name="connsiteY89" fmla="*/ 1890582 h 2438400"/>
                <a:gd name="connsiteX90" fmla="*/ 1768316 w 2657475"/>
                <a:gd name="connsiteY90" fmla="*/ 2219194 h 2438400"/>
                <a:gd name="connsiteX91" fmla="*/ 1804511 w 2657475"/>
                <a:gd name="connsiteY91" fmla="*/ 2371594 h 2438400"/>
                <a:gd name="connsiteX92" fmla="*/ 1925479 w 2657475"/>
                <a:gd name="connsiteY92" fmla="*/ 2350639 h 2438400"/>
                <a:gd name="connsiteX93" fmla="*/ 1958816 w 2657475"/>
                <a:gd name="connsiteY93" fmla="*/ 2317302 h 2438400"/>
                <a:gd name="connsiteX94" fmla="*/ 2009299 w 2657475"/>
                <a:gd name="connsiteY94" fmla="*/ 2347782 h 2438400"/>
                <a:gd name="connsiteX95" fmla="*/ 2095024 w 2657475"/>
                <a:gd name="connsiteY95" fmla="*/ 2430650 h 2438400"/>
                <a:gd name="connsiteX96" fmla="*/ 2230279 w 2657475"/>
                <a:gd name="connsiteY96" fmla="*/ 2363975 h 2438400"/>
                <a:gd name="connsiteX97" fmla="*/ 2435066 w 2657475"/>
                <a:gd name="connsiteY97" fmla="*/ 2283012 h 2438400"/>
                <a:gd name="connsiteX98" fmla="*/ 2546509 w 2657475"/>
                <a:gd name="connsiteY98" fmla="*/ 2227767 h 2438400"/>
                <a:gd name="connsiteX99" fmla="*/ 2630329 w 2657475"/>
                <a:gd name="connsiteY99" fmla="*/ 2172522 h 2438400"/>
                <a:gd name="connsiteX100" fmla="*/ 2647474 w 2657475"/>
                <a:gd name="connsiteY100" fmla="*/ 2161092 h 2438400"/>
                <a:gd name="connsiteX101" fmla="*/ 2647474 w 2657475"/>
                <a:gd name="connsiteY101" fmla="*/ 2143947 h 2438400"/>
                <a:gd name="connsiteX102" fmla="*/ 2655094 w 2657475"/>
                <a:gd name="connsiteY102" fmla="*/ 2131564 h 2438400"/>
                <a:gd name="connsiteX103" fmla="*/ 2649379 w 2657475"/>
                <a:gd name="connsiteY103" fmla="*/ 2105847 h 2438400"/>
                <a:gd name="connsiteX104" fmla="*/ 918686 w 2657475"/>
                <a:gd name="connsiteY104" fmla="*/ 1436239 h 2438400"/>
                <a:gd name="connsiteX105" fmla="*/ 897731 w 2657475"/>
                <a:gd name="connsiteY105" fmla="*/ 1472434 h 2438400"/>
                <a:gd name="connsiteX106" fmla="*/ 873919 w 2657475"/>
                <a:gd name="connsiteY106" fmla="*/ 1496247 h 2438400"/>
                <a:gd name="connsiteX107" fmla="*/ 832961 w 2657475"/>
                <a:gd name="connsiteY107" fmla="*/ 1532442 h 2438400"/>
                <a:gd name="connsiteX108" fmla="*/ 804386 w 2657475"/>
                <a:gd name="connsiteY108" fmla="*/ 1537204 h 2438400"/>
                <a:gd name="connsiteX109" fmla="*/ 783431 w 2657475"/>
                <a:gd name="connsiteY109" fmla="*/ 1515297 h 2438400"/>
                <a:gd name="connsiteX110" fmla="*/ 752951 w 2657475"/>
                <a:gd name="connsiteY110" fmla="*/ 1508629 h 2438400"/>
                <a:gd name="connsiteX111" fmla="*/ 754856 w 2657475"/>
                <a:gd name="connsiteY111" fmla="*/ 1454337 h 2438400"/>
                <a:gd name="connsiteX112" fmla="*/ 826294 w 2657475"/>
                <a:gd name="connsiteY112" fmla="*/ 1399092 h 2438400"/>
                <a:gd name="connsiteX113" fmla="*/ 871061 w 2657475"/>
                <a:gd name="connsiteY113" fmla="*/ 1291459 h 2438400"/>
                <a:gd name="connsiteX114" fmla="*/ 915829 w 2657475"/>
                <a:gd name="connsiteY114" fmla="*/ 1286697 h 2438400"/>
                <a:gd name="connsiteX115" fmla="*/ 1001554 w 2657475"/>
                <a:gd name="connsiteY115" fmla="*/ 1374327 h 2438400"/>
                <a:gd name="connsiteX116" fmla="*/ 918686 w 2657475"/>
                <a:gd name="connsiteY116" fmla="*/ 1436239 h 243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</a:cxnLst>
              <a:rect l="l" t="t" r="r" b="b"/>
              <a:pathLst>
                <a:path w="2657475" h="2438400">
                  <a:moveTo>
                    <a:pt x="2649379" y="2105847"/>
                  </a:moveTo>
                  <a:lnTo>
                    <a:pt x="2644616" y="2094417"/>
                  </a:lnTo>
                  <a:lnTo>
                    <a:pt x="2649379" y="2070604"/>
                  </a:lnTo>
                  <a:lnTo>
                    <a:pt x="2644616" y="2062984"/>
                  </a:lnTo>
                  <a:lnTo>
                    <a:pt x="2630329" y="2055364"/>
                  </a:lnTo>
                  <a:lnTo>
                    <a:pt x="2633186" y="2039172"/>
                  </a:lnTo>
                  <a:lnTo>
                    <a:pt x="2628424" y="2032504"/>
                  </a:lnTo>
                  <a:lnTo>
                    <a:pt x="2620804" y="2029647"/>
                  </a:lnTo>
                  <a:cubicBezTo>
                    <a:pt x="2620804" y="2029647"/>
                    <a:pt x="2628424" y="1980117"/>
                    <a:pt x="2576036" y="1994404"/>
                  </a:cubicBezTo>
                  <a:cubicBezTo>
                    <a:pt x="2576036" y="1994404"/>
                    <a:pt x="2493169" y="2006787"/>
                    <a:pt x="2450306" y="2037267"/>
                  </a:cubicBezTo>
                  <a:cubicBezTo>
                    <a:pt x="2450306" y="2037267"/>
                    <a:pt x="2404586" y="2058222"/>
                    <a:pt x="2367439" y="2059175"/>
                  </a:cubicBezTo>
                  <a:cubicBezTo>
                    <a:pt x="2367439" y="2059175"/>
                    <a:pt x="2397919" y="2025837"/>
                    <a:pt x="2388394" y="2002025"/>
                  </a:cubicBezTo>
                  <a:cubicBezTo>
                    <a:pt x="2388394" y="2002025"/>
                    <a:pt x="2376964" y="1970592"/>
                    <a:pt x="2333149" y="1995357"/>
                  </a:cubicBezTo>
                  <a:cubicBezTo>
                    <a:pt x="2333149" y="1995357"/>
                    <a:pt x="2290286" y="2021075"/>
                    <a:pt x="2230279" y="2017264"/>
                  </a:cubicBezTo>
                  <a:cubicBezTo>
                    <a:pt x="2230279" y="2017264"/>
                    <a:pt x="2194084" y="2015359"/>
                    <a:pt x="2156936" y="2010597"/>
                  </a:cubicBezTo>
                  <a:cubicBezTo>
                    <a:pt x="2156936" y="2010597"/>
                    <a:pt x="2128361" y="2013454"/>
                    <a:pt x="2101691" y="2037267"/>
                  </a:cubicBezTo>
                  <a:cubicBezTo>
                    <a:pt x="2101691" y="2037267"/>
                    <a:pt x="2020729" y="1970592"/>
                    <a:pt x="1998821" y="1897250"/>
                  </a:cubicBezTo>
                  <a:cubicBezTo>
                    <a:pt x="1998821" y="1897250"/>
                    <a:pt x="2025491" y="1808667"/>
                    <a:pt x="2027396" y="1709607"/>
                  </a:cubicBezTo>
                  <a:cubicBezTo>
                    <a:pt x="2027396" y="1709607"/>
                    <a:pt x="2024539" y="1674364"/>
                    <a:pt x="2015966" y="1630550"/>
                  </a:cubicBezTo>
                  <a:cubicBezTo>
                    <a:pt x="2015966" y="1630550"/>
                    <a:pt x="1889284" y="1452432"/>
                    <a:pt x="1779746" y="1366707"/>
                  </a:cubicBezTo>
                  <a:cubicBezTo>
                    <a:pt x="1779746" y="1366707"/>
                    <a:pt x="1810226" y="1349562"/>
                    <a:pt x="1827371" y="1300032"/>
                  </a:cubicBezTo>
                  <a:cubicBezTo>
                    <a:pt x="1827371" y="1300032"/>
                    <a:pt x="1834991" y="1269552"/>
                    <a:pt x="1854041" y="1255264"/>
                  </a:cubicBezTo>
                  <a:cubicBezTo>
                    <a:pt x="1854041" y="1255264"/>
                    <a:pt x="1868329" y="1231452"/>
                    <a:pt x="1841659" y="1220022"/>
                  </a:cubicBezTo>
                  <a:cubicBezTo>
                    <a:pt x="1841659" y="1220022"/>
                    <a:pt x="1829276" y="1200972"/>
                    <a:pt x="1834991" y="1188589"/>
                  </a:cubicBezTo>
                  <a:cubicBezTo>
                    <a:pt x="1834991" y="1188589"/>
                    <a:pt x="1852136" y="1147632"/>
                    <a:pt x="1833086" y="1147632"/>
                  </a:cubicBezTo>
                  <a:cubicBezTo>
                    <a:pt x="1833086" y="1147632"/>
                    <a:pt x="1797844" y="1130487"/>
                    <a:pt x="1799749" y="1114294"/>
                  </a:cubicBezTo>
                  <a:cubicBezTo>
                    <a:pt x="1799749" y="1114294"/>
                    <a:pt x="1814036" y="1073337"/>
                    <a:pt x="1774031" y="1078099"/>
                  </a:cubicBezTo>
                  <a:cubicBezTo>
                    <a:pt x="1774031" y="1078099"/>
                    <a:pt x="1764506" y="1073337"/>
                    <a:pt x="1723549" y="1099054"/>
                  </a:cubicBezTo>
                  <a:cubicBezTo>
                    <a:pt x="1723549" y="1099054"/>
                    <a:pt x="1668304" y="1151442"/>
                    <a:pt x="1654016" y="1186684"/>
                  </a:cubicBezTo>
                  <a:lnTo>
                    <a:pt x="1637824" y="1186684"/>
                  </a:lnTo>
                  <a:cubicBezTo>
                    <a:pt x="1637824" y="1186684"/>
                    <a:pt x="1596866" y="1074289"/>
                    <a:pt x="1458754" y="1060954"/>
                  </a:cubicBezTo>
                  <a:cubicBezTo>
                    <a:pt x="1458754" y="1060954"/>
                    <a:pt x="1409224" y="1051429"/>
                    <a:pt x="1353979" y="1099054"/>
                  </a:cubicBezTo>
                  <a:lnTo>
                    <a:pt x="1339691" y="1081909"/>
                  </a:lnTo>
                  <a:lnTo>
                    <a:pt x="1256824" y="1012377"/>
                  </a:lnTo>
                  <a:cubicBezTo>
                    <a:pt x="1256824" y="1012377"/>
                    <a:pt x="1223486" y="1005709"/>
                    <a:pt x="1223486" y="958084"/>
                  </a:cubicBezTo>
                  <a:cubicBezTo>
                    <a:pt x="1223486" y="958084"/>
                    <a:pt x="1216819" y="907602"/>
                    <a:pt x="1261586" y="899029"/>
                  </a:cubicBezTo>
                  <a:cubicBezTo>
                    <a:pt x="1261586" y="899029"/>
                    <a:pt x="1285399" y="896172"/>
                    <a:pt x="1299686" y="920937"/>
                  </a:cubicBezTo>
                  <a:cubicBezTo>
                    <a:pt x="1299686" y="920937"/>
                    <a:pt x="1334929" y="954274"/>
                    <a:pt x="1358741" y="916174"/>
                  </a:cubicBezTo>
                  <a:cubicBezTo>
                    <a:pt x="1358741" y="916174"/>
                    <a:pt x="1361599" y="899982"/>
                    <a:pt x="1366361" y="887599"/>
                  </a:cubicBezTo>
                  <a:cubicBezTo>
                    <a:pt x="1366361" y="887599"/>
                    <a:pt x="1382554" y="897124"/>
                    <a:pt x="1399699" y="889504"/>
                  </a:cubicBezTo>
                  <a:cubicBezTo>
                    <a:pt x="1399699" y="889504"/>
                    <a:pt x="1412081" y="884742"/>
                    <a:pt x="1412081" y="865692"/>
                  </a:cubicBezTo>
                  <a:cubicBezTo>
                    <a:pt x="1412081" y="865692"/>
                    <a:pt x="1416844" y="854262"/>
                    <a:pt x="1440656" y="860929"/>
                  </a:cubicBezTo>
                  <a:cubicBezTo>
                    <a:pt x="1440656" y="860929"/>
                    <a:pt x="1450181" y="865692"/>
                    <a:pt x="1452086" y="830449"/>
                  </a:cubicBezTo>
                  <a:lnTo>
                    <a:pt x="1497806" y="825687"/>
                  </a:lnTo>
                  <a:cubicBezTo>
                    <a:pt x="1497806" y="825687"/>
                    <a:pt x="1514951" y="827592"/>
                    <a:pt x="1513999" y="797112"/>
                  </a:cubicBezTo>
                  <a:cubicBezTo>
                    <a:pt x="1513999" y="797112"/>
                    <a:pt x="1506379" y="711387"/>
                    <a:pt x="1520666" y="687574"/>
                  </a:cubicBezTo>
                  <a:cubicBezTo>
                    <a:pt x="1520666" y="687574"/>
                    <a:pt x="1533049" y="671382"/>
                    <a:pt x="1560671" y="654237"/>
                  </a:cubicBezTo>
                  <a:cubicBezTo>
                    <a:pt x="1560671" y="654237"/>
                    <a:pt x="1643539" y="604707"/>
                    <a:pt x="1667351" y="541842"/>
                  </a:cubicBezTo>
                  <a:cubicBezTo>
                    <a:pt x="1667351" y="541842"/>
                    <a:pt x="1686401" y="551367"/>
                    <a:pt x="1674019" y="578037"/>
                  </a:cubicBezTo>
                  <a:cubicBezTo>
                    <a:pt x="1674019" y="578037"/>
                    <a:pt x="1697831" y="561844"/>
                    <a:pt x="1697831" y="511362"/>
                  </a:cubicBezTo>
                  <a:cubicBezTo>
                    <a:pt x="1697831" y="511362"/>
                    <a:pt x="1721644" y="514219"/>
                    <a:pt x="1718786" y="552319"/>
                  </a:cubicBezTo>
                  <a:cubicBezTo>
                    <a:pt x="1718786" y="552319"/>
                    <a:pt x="1750219" y="506599"/>
                    <a:pt x="1749266" y="473262"/>
                  </a:cubicBezTo>
                  <a:cubicBezTo>
                    <a:pt x="1749266" y="473262"/>
                    <a:pt x="1789271" y="466594"/>
                    <a:pt x="1768316" y="552319"/>
                  </a:cubicBezTo>
                  <a:cubicBezTo>
                    <a:pt x="1768316" y="552319"/>
                    <a:pt x="1794986" y="498027"/>
                    <a:pt x="1777841" y="436114"/>
                  </a:cubicBezTo>
                  <a:cubicBezTo>
                    <a:pt x="1777841" y="436114"/>
                    <a:pt x="1763554" y="352294"/>
                    <a:pt x="1744504" y="324672"/>
                  </a:cubicBezTo>
                  <a:cubicBezTo>
                    <a:pt x="1744504" y="324672"/>
                    <a:pt x="1665446" y="183702"/>
                    <a:pt x="1623536" y="188464"/>
                  </a:cubicBezTo>
                  <a:cubicBezTo>
                    <a:pt x="1623536" y="188464"/>
                    <a:pt x="1473994" y="-2036"/>
                    <a:pt x="1264444" y="7489"/>
                  </a:cubicBezTo>
                  <a:cubicBezTo>
                    <a:pt x="1264444" y="7489"/>
                    <a:pt x="1023461" y="-11561"/>
                    <a:pt x="845344" y="407539"/>
                  </a:cubicBezTo>
                  <a:cubicBezTo>
                    <a:pt x="845344" y="407539"/>
                    <a:pt x="838676" y="461832"/>
                    <a:pt x="673894" y="515172"/>
                  </a:cubicBezTo>
                  <a:cubicBezTo>
                    <a:pt x="673894" y="515172"/>
                    <a:pt x="537686" y="543747"/>
                    <a:pt x="432911" y="683764"/>
                  </a:cubicBezTo>
                  <a:cubicBezTo>
                    <a:pt x="432911" y="683764"/>
                    <a:pt x="369094" y="766632"/>
                    <a:pt x="328136" y="871407"/>
                  </a:cubicBezTo>
                  <a:cubicBezTo>
                    <a:pt x="328136" y="871407"/>
                    <a:pt x="280511" y="1007614"/>
                    <a:pt x="210979" y="1068574"/>
                  </a:cubicBezTo>
                  <a:lnTo>
                    <a:pt x="90964" y="1174302"/>
                  </a:lnTo>
                  <a:cubicBezTo>
                    <a:pt x="97631" y="1169539"/>
                    <a:pt x="110966" y="1162872"/>
                    <a:pt x="133826" y="1162872"/>
                  </a:cubicBezTo>
                  <a:cubicBezTo>
                    <a:pt x="133826" y="1162872"/>
                    <a:pt x="35719" y="1305747"/>
                    <a:pt x="16669" y="1445764"/>
                  </a:cubicBezTo>
                  <a:cubicBezTo>
                    <a:pt x="16669" y="1445764"/>
                    <a:pt x="45244" y="1404807"/>
                    <a:pt x="64294" y="1400997"/>
                  </a:cubicBezTo>
                  <a:cubicBezTo>
                    <a:pt x="64294" y="1400997"/>
                    <a:pt x="32861" y="1461004"/>
                    <a:pt x="38576" y="1543872"/>
                  </a:cubicBezTo>
                  <a:cubicBezTo>
                    <a:pt x="38576" y="1543872"/>
                    <a:pt x="48101" y="1651504"/>
                    <a:pt x="7144" y="1769614"/>
                  </a:cubicBezTo>
                  <a:cubicBezTo>
                    <a:pt x="7144" y="1769614"/>
                    <a:pt x="32861" y="1757232"/>
                    <a:pt x="57626" y="1696272"/>
                  </a:cubicBezTo>
                  <a:cubicBezTo>
                    <a:pt x="57626" y="1696272"/>
                    <a:pt x="3334" y="1832479"/>
                    <a:pt x="10001" y="1889629"/>
                  </a:cubicBezTo>
                  <a:cubicBezTo>
                    <a:pt x="10001" y="1889629"/>
                    <a:pt x="26194" y="1803904"/>
                    <a:pt x="64294" y="1791522"/>
                  </a:cubicBezTo>
                  <a:cubicBezTo>
                    <a:pt x="64294" y="1791522"/>
                    <a:pt x="64294" y="1956304"/>
                    <a:pt x="32861" y="2001072"/>
                  </a:cubicBezTo>
                  <a:cubicBezTo>
                    <a:pt x="32861" y="2001072"/>
                    <a:pt x="64294" y="2093464"/>
                    <a:pt x="68104" y="2184905"/>
                  </a:cubicBezTo>
                  <a:lnTo>
                    <a:pt x="147161" y="2175380"/>
                  </a:lnTo>
                  <a:cubicBezTo>
                    <a:pt x="147161" y="2175380"/>
                    <a:pt x="125254" y="2382072"/>
                    <a:pt x="347186" y="2429697"/>
                  </a:cubicBezTo>
                  <a:cubicBezTo>
                    <a:pt x="347186" y="2429697"/>
                    <a:pt x="591979" y="2445889"/>
                    <a:pt x="718661" y="2391597"/>
                  </a:cubicBezTo>
                  <a:cubicBezTo>
                    <a:pt x="718661" y="2391597"/>
                    <a:pt x="794861" y="2356355"/>
                    <a:pt x="816769" y="2322064"/>
                  </a:cubicBezTo>
                  <a:cubicBezTo>
                    <a:pt x="816769" y="2322064"/>
                    <a:pt x="835819" y="2331589"/>
                    <a:pt x="890111" y="2264914"/>
                  </a:cubicBezTo>
                  <a:lnTo>
                    <a:pt x="940594" y="2243007"/>
                  </a:lnTo>
                  <a:lnTo>
                    <a:pt x="994886" y="2226814"/>
                  </a:lnTo>
                  <a:lnTo>
                    <a:pt x="1011079" y="2160139"/>
                  </a:lnTo>
                  <a:lnTo>
                    <a:pt x="1032986" y="2143947"/>
                  </a:lnTo>
                  <a:cubicBezTo>
                    <a:pt x="1032986" y="2143947"/>
                    <a:pt x="1071086" y="2146805"/>
                    <a:pt x="1042511" y="2089654"/>
                  </a:cubicBezTo>
                  <a:cubicBezTo>
                    <a:pt x="1042511" y="2089654"/>
                    <a:pt x="1020604" y="2039172"/>
                    <a:pt x="1052036" y="2022979"/>
                  </a:cubicBezTo>
                  <a:cubicBezTo>
                    <a:pt x="1052036" y="2022979"/>
                    <a:pt x="1077754" y="2013454"/>
                    <a:pt x="1061561" y="1930587"/>
                  </a:cubicBezTo>
                  <a:cubicBezTo>
                    <a:pt x="1061561" y="1930587"/>
                    <a:pt x="1052036" y="1882962"/>
                    <a:pt x="1087279" y="1866769"/>
                  </a:cubicBezTo>
                  <a:cubicBezTo>
                    <a:pt x="1087279" y="1866769"/>
                    <a:pt x="1153954" y="1831527"/>
                    <a:pt x="1306354" y="1606737"/>
                  </a:cubicBezTo>
                  <a:cubicBezTo>
                    <a:pt x="1306354" y="1606737"/>
                    <a:pt x="1351121" y="1552444"/>
                    <a:pt x="1382554" y="1561969"/>
                  </a:cubicBezTo>
                  <a:cubicBezTo>
                    <a:pt x="1382554" y="1561969"/>
                    <a:pt x="1413986" y="1540062"/>
                    <a:pt x="1413986" y="1578162"/>
                  </a:cubicBezTo>
                  <a:cubicBezTo>
                    <a:pt x="1413986" y="1578162"/>
                    <a:pt x="1488281" y="1792475"/>
                    <a:pt x="1615916" y="1890582"/>
                  </a:cubicBezTo>
                  <a:cubicBezTo>
                    <a:pt x="1615916" y="1890582"/>
                    <a:pt x="1730216" y="2060127"/>
                    <a:pt x="1768316" y="2219194"/>
                  </a:cubicBezTo>
                  <a:cubicBezTo>
                    <a:pt x="1768316" y="2219194"/>
                    <a:pt x="1755934" y="2343019"/>
                    <a:pt x="1804511" y="2371594"/>
                  </a:cubicBezTo>
                  <a:cubicBezTo>
                    <a:pt x="1804511" y="2371594"/>
                    <a:pt x="1871186" y="2412552"/>
                    <a:pt x="1925479" y="2350639"/>
                  </a:cubicBezTo>
                  <a:lnTo>
                    <a:pt x="1958816" y="2317302"/>
                  </a:lnTo>
                  <a:cubicBezTo>
                    <a:pt x="1958816" y="2317302"/>
                    <a:pt x="2003584" y="2286822"/>
                    <a:pt x="2009299" y="2347782"/>
                  </a:cubicBezTo>
                  <a:cubicBezTo>
                    <a:pt x="2009299" y="2347782"/>
                    <a:pt x="2033111" y="2431602"/>
                    <a:pt x="2095024" y="2430650"/>
                  </a:cubicBezTo>
                  <a:cubicBezTo>
                    <a:pt x="2095024" y="2430650"/>
                    <a:pt x="2154079" y="2447794"/>
                    <a:pt x="2230279" y="2363975"/>
                  </a:cubicBezTo>
                  <a:cubicBezTo>
                    <a:pt x="2230279" y="2363975"/>
                    <a:pt x="2311241" y="2300157"/>
                    <a:pt x="2435066" y="2283012"/>
                  </a:cubicBezTo>
                  <a:cubicBezTo>
                    <a:pt x="2435066" y="2283012"/>
                    <a:pt x="2504599" y="2273487"/>
                    <a:pt x="2546509" y="2227767"/>
                  </a:cubicBezTo>
                  <a:cubicBezTo>
                    <a:pt x="2546509" y="2227767"/>
                    <a:pt x="2603659" y="2182047"/>
                    <a:pt x="2630329" y="2172522"/>
                  </a:cubicBezTo>
                  <a:lnTo>
                    <a:pt x="2647474" y="2161092"/>
                  </a:lnTo>
                  <a:lnTo>
                    <a:pt x="2647474" y="2143947"/>
                  </a:lnTo>
                  <a:lnTo>
                    <a:pt x="2655094" y="2131564"/>
                  </a:lnTo>
                  <a:lnTo>
                    <a:pt x="2649379" y="2105847"/>
                  </a:lnTo>
                  <a:close/>
                  <a:moveTo>
                    <a:pt x="918686" y="1436239"/>
                  </a:moveTo>
                  <a:cubicBezTo>
                    <a:pt x="894874" y="1455289"/>
                    <a:pt x="897731" y="1472434"/>
                    <a:pt x="897731" y="1472434"/>
                  </a:cubicBezTo>
                  <a:cubicBezTo>
                    <a:pt x="895826" y="1499104"/>
                    <a:pt x="873919" y="1496247"/>
                    <a:pt x="873919" y="1496247"/>
                  </a:cubicBezTo>
                  <a:cubicBezTo>
                    <a:pt x="832961" y="1493389"/>
                    <a:pt x="832961" y="1532442"/>
                    <a:pt x="832961" y="1532442"/>
                  </a:cubicBezTo>
                  <a:cubicBezTo>
                    <a:pt x="821531" y="1551492"/>
                    <a:pt x="804386" y="1537204"/>
                    <a:pt x="804386" y="1537204"/>
                  </a:cubicBezTo>
                  <a:lnTo>
                    <a:pt x="783431" y="1515297"/>
                  </a:lnTo>
                  <a:lnTo>
                    <a:pt x="752951" y="1508629"/>
                  </a:lnTo>
                  <a:lnTo>
                    <a:pt x="754856" y="1454337"/>
                  </a:lnTo>
                  <a:cubicBezTo>
                    <a:pt x="809149" y="1435287"/>
                    <a:pt x="826294" y="1399092"/>
                    <a:pt x="826294" y="1399092"/>
                  </a:cubicBezTo>
                  <a:cubicBezTo>
                    <a:pt x="852964" y="1370517"/>
                    <a:pt x="871061" y="1291459"/>
                    <a:pt x="871061" y="1291459"/>
                  </a:cubicBezTo>
                  <a:cubicBezTo>
                    <a:pt x="901541" y="1253359"/>
                    <a:pt x="915829" y="1286697"/>
                    <a:pt x="915829" y="1286697"/>
                  </a:cubicBezTo>
                  <a:cubicBezTo>
                    <a:pt x="917734" y="1305747"/>
                    <a:pt x="1001554" y="1374327"/>
                    <a:pt x="1001554" y="1374327"/>
                  </a:cubicBezTo>
                  <a:lnTo>
                    <a:pt x="918686" y="143623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2">
                    <a:alpha val="70000"/>
                  </a:schemeClr>
                </a:gs>
              </a:gsLst>
              <a:lin ang="14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2DAC0567-681E-4156-A27A-6C8E95586312}"/>
                </a:ext>
              </a:extLst>
            </p:cNvPr>
            <p:cNvSpPr/>
            <p:nvPr/>
          </p:nvSpPr>
          <p:spPr>
            <a:xfrm>
              <a:off x="964804" y="4244480"/>
              <a:ext cx="31113" cy="31113"/>
            </a:xfrm>
            <a:custGeom>
              <a:avLst/>
              <a:gdLst>
                <a:gd name="connsiteX0" fmla="*/ 7144 w 19050"/>
                <a:gd name="connsiteY0" fmla="*/ 11906 h 19050"/>
                <a:gd name="connsiteX1" fmla="*/ 11906 w 19050"/>
                <a:gd name="connsiteY1" fmla="*/ 7144 h 19050"/>
                <a:gd name="connsiteX2" fmla="*/ 7144 w 190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1906"/>
                  </a:moveTo>
                  <a:lnTo>
                    <a:pt x="11906" y="7144"/>
                  </a:lnTo>
                  <a:cubicBezTo>
                    <a:pt x="9049" y="10001"/>
                    <a:pt x="7144" y="11906"/>
                    <a:pt x="7144" y="11906"/>
                  </a:cubicBezTo>
                  <a:close/>
                </a:path>
              </a:pathLst>
            </a:custGeom>
            <a:solidFill>
              <a:srgbClr val="A380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C62C62E3-DD81-4707-BC42-3242AA96B460}"/>
                </a:ext>
              </a:extLst>
            </p:cNvPr>
            <p:cNvSpPr/>
            <p:nvPr/>
          </p:nvSpPr>
          <p:spPr>
            <a:xfrm>
              <a:off x="2588649" y="2367347"/>
              <a:ext cx="933393" cy="871167"/>
            </a:xfrm>
            <a:custGeom>
              <a:avLst/>
              <a:gdLst>
                <a:gd name="connsiteX0" fmla="*/ 565468 w 571500"/>
                <a:gd name="connsiteY0" fmla="*/ 108729 h 533400"/>
                <a:gd name="connsiteX1" fmla="*/ 455930 w 571500"/>
                <a:gd name="connsiteY1" fmla="*/ 10622 h 533400"/>
                <a:gd name="connsiteX2" fmla="*/ 344488 w 571500"/>
                <a:gd name="connsiteY2" fmla="*/ 50627 h 533400"/>
                <a:gd name="connsiteX3" fmla="*/ 287338 w 571500"/>
                <a:gd name="connsiteY3" fmla="*/ 105872 h 533400"/>
                <a:gd name="connsiteX4" fmla="*/ 294005 w 571500"/>
                <a:gd name="connsiteY4" fmla="*/ 123017 h 533400"/>
                <a:gd name="connsiteX5" fmla="*/ 292100 w 571500"/>
                <a:gd name="connsiteY5" fmla="*/ 140162 h 533400"/>
                <a:gd name="connsiteX6" fmla="*/ 270193 w 571500"/>
                <a:gd name="connsiteY6" fmla="*/ 170642 h 533400"/>
                <a:gd name="connsiteX7" fmla="*/ 251143 w 571500"/>
                <a:gd name="connsiteY7" fmla="*/ 173499 h 533400"/>
                <a:gd name="connsiteX8" fmla="*/ 234950 w 571500"/>
                <a:gd name="connsiteY8" fmla="*/ 162069 h 533400"/>
                <a:gd name="connsiteX9" fmla="*/ 213995 w 571500"/>
                <a:gd name="connsiteY9" fmla="*/ 166832 h 533400"/>
                <a:gd name="connsiteX10" fmla="*/ 177800 w 571500"/>
                <a:gd name="connsiteY10" fmla="*/ 217314 h 533400"/>
                <a:gd name="connsiteX11" fmla="*/ 152083 w 571500"/>
                <a:gd name="connsiteY11" fmla="*/ 233507 h 533400"/>
                <a:gd name="connsiteX12" fmla="*/ 7302 w 571500"/>
                <a:gd name="connsiteY12" fmla="*/ 397337 h 533400"/>
                <a:gd name="connsiteX13" fmla="*/ 138748 w 571500"/>
                <a:gd name="connsiteY13" fmla="*/ 532592 h 533400"/>
                <a:gd name="connsiteX14" fmla="*/ 297815 w 571500"/>
                <a:gd name="connsiteY14" fmla="*/ 397337 h 533400"/>
                <a:gd name="connsiteX15" fmla="*/ 272098 w 571500"/>
                <a:gd name="connsiteY15" fmla="*/ 297324 h 533400"/>
                <a:gd name="connsiteX16" fmla="*/ 270193 w 571500"/>
                <a:gd name="connsiteY16" fmla="*/ 276369 h 533400"/>
                <a:gd name="connsiteX17" fmla="*/ 305435 w 571500"/>
                <a:gd name="connsiteY17" fmla="*/ 238269 h 533400"/>
                <a:gd name="connsiteX18" fmla="*/ 305435 w 571500"/>
                <a:gd name="connsiteY18" fmla="*/ 219219 h 533400"/>
                <a:gd name="connsiteX19" fmla="*/ 293053 w 571500"/>
                <a:gd name="connsiteY19" fmla="*/ 203027 h 533400"/>
                <a:gd name="connsiteX20" fmla="*/ 321628 w 571500"/>
                <a:gd name="connsiteY20" fmla="*/ 167784 h 533400"/>
                <a:gd name="connsiteX21" fmla="*/ 338773 w 571500"/>
                <a:gd name="connsiteY21" fmla="*/ 160164 h 533400"/>
                <a:gd name="connsiteX22" fmla="*/ 355918 w 571500"/>
                <a:gd name="connsiteY22" fmla="*/ 172547 h 533400"/>
                <a:gd name="connsiteX23" fmla="*/ 376873 w 571500"/>
                <a:gd name="connsiteY23" fmla="*/ 161117 h 533400"/>
                <a:gd name="connsiteX24" fmla="*/ 474028 w 571500"/>
                <a:gd name="connsiteY24" fmla="*/ 101109 h 533400"/>
                <a:gd name="connsiteX25" fmla="*/ 538798 w 571500"/>
                <a:gd name="connsiteY25" fmla="*/ 161117 h 533400"/>
                <a:gd name="connsiteX26" fmla="*/ 560705 w 571500"/>
                <a:gd name="connsiteY26" fmla="*/ 168737 h 533400"/>
                <a:gd name="connsiteX27" fmla="*/ 565468 w 571500"/>
                <a:gd name="connsiteY27" fmla="*/ 108729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1500" h="533400">
                  <a:moveTo>
                    <a:pt x="565468" y="108729"/>
                  </a:moveTo>
                  <a:cubicBezTo>
                    <a:pt x="565468" y="108729"/>
                    <a:pt x="544513" y="51579"/>
                    <a:pt x="455930" y="10622"/>
                  </a:cubicBezTo>
                  <a:cubicBezTo>
                    <a:pt x="455930" y="10622"/>
                    <a:pt x="417830" y="-10333"/>
                    <a:pt x="344488" y="50627"/>
                  </a:cubicBezTo>
                  <a:lnTo>
                    <a:pt x="287338" y="105872"/>
                  </a:lnTo>
                  <a:lnTo>
                    <a:pt x="294005" y="123017"/>
                  </a:lnTo>
                  <a:lnTo>
                    <a:pt x="292100" y="140162"/>
                  </a:lnTo>
                  <a:lnTo>
                    <a:pt x="270193" y="170642"/>
                  </a:lnTo>
                  <a:lnTo>
                    <a:pt x="251143" y="173499"/>
                  </a:lnTo>
                  <a:lnTo>
                    <a:pt x="234950" y="162069"/>
                  </a:lnTo>
                  <a:cubicBezTo>
                    <a:pt x="234950" y="162069"/>
                    <a:pt x="223520" y="154449"/>
                    <a:pt x="213995" y="166832"/>
                  </a:cubicBezTo>
                  <a:lnTo>
                    <a:pt x="177800" y="217314"/>
                  </a:lnTo>
                  <a:cubicBezTo>
                    <a:pt x="177800" y="217314"/>
                    <a:pt x="173038" y="231602"/>
                    <a:pt x="152083" y="233507"/>
                  </a:cubicBezTo>
                  <a:cubicBezTo>
                    <a:pt x="152083" y="233507"/>
                    <a:pt x="1588" y="231602"/>
                    <a:pt x="7302" y="397337"/>
                  </a:cubicBezTo>
                  <a:cubicBezTo>
                    <a:pt x="7302" y="397337"/>
                    <a:pt x="5398" y="523067"/>
                    <a:pt x="138748" y="532592"/>
                  </a:cubicBezTo>
                  <a:cubicBezTo>
                    <a:pt x="138748" y="532592"/>
                    <a:pt x="283528" y="535449"/>
                    <a:pt x="297815" y="397337"/>
                  </a:cubicBezTo>
                  <a:cubicBezTo>
                    <a:pt x="297815" y="397337"/>
                    <a:pt x="307340" y="337329"/>
                    <a:pt x="272098" y="297324"/>
                  </a:cubicBezTo>
                  <a:cubicBezTo>
                    <a:pt x="272098" y="297324"/>
                    <a:pt x="260668" y="284942"/>
                    <a:pt x="270193" y="276369"/>
                  </a:cubicBezTo>
                  <a:lnTo>
                    <a:pt x="305435" y="238269"/>
                  </a:lnTo>
                  <a:cubicBezTo>
                    <a:pt x="305435" y="238269"/>
                    <a:pt x="312103" y="233507"/>
                    <a:pt x="305435" y="219219"/>
                  </a:cubicBezTo>
                  <a:lnTo>
                    <a:pt x="293053" y="203027"/>
                  </a:lnTo>
                  <a:lnTo>
                    <a:pt x="321628" y="167784"/>
                  </a:lnTo>
                  <a:lnTo>
                    <a:pt x="338773" y="160164"/>
                  </a:lnTo>
                  <a:lnTo>
                    <a:pt x="355918" y="172547"/>
                  </a:lnTo>
                  <a:cubicBezTo>
                    <a:pt x="355918" y="172547"/>
                    <a:pt x="349250" y="177309"/>
                    <a:pt x="376873" y="161117"/>
                  </a:cubicBezTo>
                  <a:lnTo>
                    <a:pt x="474028" y="101109"/>
                  </a:lnTo>
                  <a:lnTo>
                    <a:pt x="538798" y="161117"/>
                  </a:lnTo>
                  <a:lnTo>
                    <a:pt x="560705" y="168737"/>
                  </a:lnTo>
                  <a:lnTo>
                    <a:pt x="565468" y="10872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8E2C5A2-7A08-45F5-B438-95B87ACDD11F}"/>
                </a:ext>
              </a:extLst>
            </p:cNvPr>
            <p:cNvSpPr/>
            <p:nvPr/>
          </p:nvSpPr>
          <p:spPr>
            <a:xfrm>
              <a:off x="2582521" y="3220640"/>
              <a:ext cx="202235" cy="653375"/>
            </a:xfrm>
            <a:custGeom>
              <a:avLst/>
              <a:gdLst>
                <a:gd name="connsiteX0" fmla="*/ 102495 w 123825"/>
                <a:gd name="connsiteY0" fmla="*/ 393993 h 400050"/>
                <a:gd name="connsiteX1" fmla="*/ 102495 w 123825"/>
                <a:gd name="connsiteY1" fmla="*/ 393993 h 400050"/>
                <a:gd name="connsiteX2" fmla="*/ 88207 w 123825"/>
                <a:gd name="connsiteY2" fmla="*/ 379706 h 400050"/>
                <a:gd name="connsiteX3" fmla="*/ 59632 w 123825"/>
                <a:gd name="connsiteY3" fmla="*/ 265406 h 400050"/>
                <a:gd name="connsiteX4" fmla="*/ 7245 w 123825"/>
                <a:gd name="connsiteY4" fmla="*/ 121578 h 400050"/>
                <a:gd name="connsiteX5" fmla="*/ 32010 w 123825"/>
                <a:gd name="connsiteY5" fmla="*/ 15851 h 400050"/>
                <a:gd name="connsiteX6" fmla="*/ 51060 w 123825"/>
                <a:gd name="connsiteY6" fmla="*/ 8231 h 400050"/>
                <a:gd name="connsiteX7" fmla="*/ 58679 w 123825"/>
                <a:gd name="connsiteY7" fmla="*/ 27281 h 400050"/>
                <a:gd name="connsiteX8" fmla="*/ 35820 w 123825"/>
                <a:gd name="connsiteY8" fmla="*/ 119673 h 400050"/>
                <a:gd name="connsiteX9" fmla="*/ 84397 w 123825"/>
                <a:gd name="connsiteY9" fmla="*/ 250166 h 400050"/>
                <a:gd name="connsiteX10" fmla="*/ 116782 w 123825"/>
                <a:gd name="connsiteY10" fmla="*/ 380658 h 400050"/>
                <a:gd name="connsiteX11" fmla="*/ 102495 w 123825"/>
                <a:gd name="connsiteY11" fmla="*/ 393993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3825" h="400050">
                  <a:moveTo>
                    <a:pt x="102495" y="393993"/>
                  </a:moveTo>
                  <a:cubicBezTo>
                    <a:pt x="102495" y="393993"/>
                    <a:pt x="102495" y="393993"/>
                    <a:pt x="102495" y="393993"/>
                  </a:cubicBezTo>
                  <a:cubicBezTo>
                    <a:pt x="93922" y="393993"/>
                    <a:pt x="88207" y="387326"/>
                    <a:pt x="88207" y="379706"/>
                  </a:cubicBezTo>
                  <a:cubicBezTo>
                    <a:pt x="90112" y="314936"/>
                    <a:pt x="60585" y="265406"/>
                    <a:pt x="59632" y="265406"/>
                  </a:cubicBezTo>
                  <a:cubicBezTo>
                    <a:pt x="13912" y="200636"/>
                    <a:pt x="7245" y="124436"/>
                    <a:pt x="7245" y="121578"/>
                  </a:cubicBezTo>
                  <a:cubicBezTo>
                    <a:pt x="5340" y="78716"/>
                    <a:pt x="31057" y="18708"/>
                    <a:pt x="32010" y="15851"/>
                  </a:cubicBezTo>
                  <a:cubicBezTo>
                    <a:pt x="34867" y="8231"/>
                    <a:pt x="43440" y="5373"/>
                    <a:pt x="51060" y="8231"/>
                  </a:cubicBezTo>
                  <a:cubicBezTo>
                    <a:pt x="58679" y="11088"/>
                    <a:pt x="61537" y="19661"/>
                    <a:pt x="58679" y="27281"/>
                  </a:cubicBezTo>
                  <a:cubicBezTo>
                    <a:pt x="58679" y="28233"/>
                    <a:pt x="34867" y="83478"/>
                    <a:pt x="35820" y="119673"/>
                  </a:cubicBezTo>
                  <a:cubicBezTo>
                    <a:pt x="35820" y="119673"/>
                    <a:pt x="42487" y="191111"/>
                    <a:pt x="84397" y="250166"/>
                  </a:cubicBezTo>
                  <a:cubicBezTo>
                    <a:pt x="86302" y="253023"/>
                    <a:pt x="118687" y="307316"/>
                    <a:pt x="116782" y="380658"/>
                  </a:cubicBezTo>
                  <a:cubicBezTo>
                    <a:pt x="116782" y="388278"/>
                    <a:pt x="110115" y="393993"/>
                    <a:pt x="102495" y="3939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71821914-3D10-4464-857F-3D13573049EA}"/>
                </a:ext>
              </a:extLst>
            </p:cNvPr>
            <p:cNvSpPr/>
            <p:nvPr/>
          </p:nvSpPr>
          <p:spPr>
            <a:xfrm>
              <a:off x="2580960" y="4446546"/>
              <a:ext cx="964507" cy="1835674"/>
            </a:xfrm>
            <a:custGeom>
              <a:avLst/>
              <a:gdLst>
                <a:gd name="connsiteX0" fmla="*/ 97735 w 590550"/>
                <a:gd name="connsiteY0" fmla="*/ 1124530 h 1123950"/>
                <a:gd name="connsiteX1" fmla="*/ 34870 w 590550"/>
                <a:gd name="connsiteY1" fmla="*/ 1102623 h 1123950"/>
                <a:gd name="connsiteX2" fmla="*/ 61540 w 590550"/>
                <a:gd name="connsiteY2" fmla="*/ 1071190 h 1123950"/>
                <a:gd name="connsiteX3" fmla="*/ 63445 w 590550"/>
                <a:gd name="connsiteY3" fmla="*/ 1070238 h 1123950"/>
                <a:gd name="connsiteX4" fmla="*/ 141550 w 590550"/>
                <a:gd name="connsiteY4" fmla="*/ 1060713 h 1123950"/>
                <a:gd name="connsiteX5" fmla="*/ 252993 w 590550"/>
                <a:gd name="connsiteY5" fmla="*/ 911170 h 1123950"/>
                <a:gd name="connsiteX6" fmla="*/ 252993 w 590550"/>
                <a:gd name="connsiteY6" fmla="*/ 910218 h 1123950"/>
                <a:gd name="connsiteX7" fmla="*/ 252993 w 590550"/>
                <a:gd name="connsiteY7" fmla="*/ 909265 h 1123950"/>
                <a:gd name="connsiteX8" fmla="*/ 176793 w 590550"/>
                <a:gd name="connsiteY8" fmla="*/ 714003 h 1123950"/>
                <a:gd name="connsiteX9" fmla="*/ 175840 w 590550"/>
                <a:gd name="connsiteY9" fmla="*/ 713050 h 1123950"/>
                <a:gd name="connsiteX10" fmla="*/ 109165 w 590550"/>
                <a:gd name="connsiteY10" fmla="*/ 567318 h 1123950"/>
                <a:gd name="connsiteX11" fmla="*/ 7248 w 590550"/>
                <a:gd name="connsiteY11" fmla="*/ 23440 h 1123950"/>
                <a:gd name="connsiteX12" fmla="*/ 19630 w 590550"/>
                <a:gd name="connsiteY12" fmla="*/ 7248 h 1123950"/>
                <a:gd name="connsiteX13" fmla="*/ 35823 w 590550"/>
                <a:gd name="connsiteY13" fmla="*/ 19630 h 1123950"/>
                <a:gd name="connsiteX14" fmla="*/ 136788 w 590550"/>
                <a:gd name="connsiteY14" fmla="*/ 559698 h 1123950"/>
                <a:gd name="connsiteX15" fmla="*/ 199653 w 590550"/>
                <a:gd name="connsiteY15" fmla="*/ 695905 h 1123950"/>
                <a:gd name="connsiteX16" fmla="*/ 281568 w 590550"/>
                <a:gd name="connsiteY16" fmla="*/ 909265 h 1123950"/>
                <a:gd name="connsiteX17" fmla="*/ 150123 w 590550"/>
                <a:gd name="connsiteY17" fmla="*/ 1087383 h 1123950"/>
                <a:gd name="connsiteX18" fmla="*/ 146313 w 590550"/>
                <a:gd name="connsiteY18" fmla="*/ 1088335 h 1123950"/>
                <a:gd name="connsiteX19" fmla="*/ 93925 w 590550"/>
                <a:gd name="connsiteY19" fmla="*/ 1095003 h 1123950"/>
                <a:gd name="connsiteX20" fmla="*/ 96783 w 590550"/>
                <a:gd name="connsiteY20" fmla="*/ 1095003 h 1123950"/>
                <a:gd name="connsiteX21" fmla="*/ 424443 w 590550"/>
                <a:gd name="connsiteY21" fmla="*/ 1093098 h 1123950"/>
                <a:gd name="connsiteX22" fmla="*/ 561603 w 590550"/>
                <a:gd name="connsiteY22" fmla="*/ 974035 h 1123950"/>
                <a:gd name="connsiteX23" fmla="*/ 511120 w 590550"/>
                <a:gd name="connsiteY23" fmla="*/ 793060 h 1123950"/>
                <a:gd name="connsiteX24" fmla="*/ 512073 w 590550"/>
                <a:gd name="connsiteY24" fmla="*/ 485403 h 1123950"/>
                <a:gd name="connsiteX25" fmla="*/ 529218 w 590550"/>
                <a:gd name="connsiteY25" fmla="*/ 473973 h 1123950"/>
                <a:gd name="connsiteX26" fmla="*/ 540648 w 590550"/>
                <a:gd name="connsiteY26" fmla="*/ 491118 h 1123950"/>
                <a:gd name="connsiteX27" fmla="*/ 535885 w 590550"/>
                <a:gd name="connsiteY27" fmla="*/ 777820 h 1123950"/>
                <a:gd name="connsiteX28" fmla="*/ 590178 w 590550"/>
                <a:gd name="connsiteY28" fmla="*/ 974988 h 1123950"/>
                <a:gd name="connsiteX29" fmla="*/ 426348 w 590550"/>
                <a:gd name="connsiteY29" fmla="*/ 1121673 h 1123950"/>
                <a:gd name="connsiteX30" fmla="*/ 424443 w 590550"/>
                <a:gd name="connsiteY30" fmla="*/ 1121673 h 1123950"/>
                <a:gd name="connsiteX31" fmla="*/ 97735 w 590550"/>
                <a:gd name="connsiteY31" fmla="*/ 1124530 h 1123950"/>
                <a:gd name="connsiteX32" fmla="*/ 145360 w 590550"/>
                <a:gd name="connsiteY32" fmla="*/ 1075953 h 1123950"/>
                <a:gd name="connsiteX33" fmla="*/ 145360 w 590550"/>
                <a:gd name="connsiteY33" fmla="*/ 1075953 h 1123950"/>
                <a:gd name="connsiteX34" fmla="*/ 145360 w 590550"/>
                <a:gd name="connsiteY34" fmla="*/ 107595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550" h="1123950">
                  <a:moveTo>
                    <a:pt x="97735" y="1124530"/>
                  </a:moveTo>
                  <a:cubicBezTo>
                    <a:pt x="60588" y="1123578"/>
                    <a:pt x="38680" y="1119768"/>
                    <a:pt x="34870" y="1102623"/>
                  </a:cubicBezTo>
                  <a:cubicBezTo>
                    <a:pt x="32013" y="1087383"/>
                    <a:pt x="48205" y="1076905"/>
                    <a:pt x="61540" y="1071190"/>
                  </a:cubicBezTo>
                  <a:lnTo>
                    <a:pt x="63445" y="1070238"/>
                  </a:lnTo>
                  <a:lnTo>
                    <a:pt x="141550" y="1060713"/>
                  </a:lnTo>
                  <a:cubicBezTo>
                    <a:pt x="259660" y="1013088"/>
                    <a:pt x="252993" y="914980"/>
                    <a:pt x="252993" y="911170"/>
                  </a:cubicBezTo>
                  <a:lnTo>
                    <a:pt x="252993" y="910218"/>
                  </a:lnTo>
                  <a:lnTo>
                    <a:pt x="252993" y="909265"/>
                  </a:lnTo>
                  <a:cubicBezTo>
                    <a:pt x="255850" y="814015"/>
                    <a:pt x="177745" y="714955"/>
                    <a:pt x="176793" y="714003"/>
                  </a:cubicBezTo>
                  <a:lnTo>
                    <a:pt x="175840" y="713050"/>
                  </a:lnTo>
                  <a:cubicBezTo>
                    <a:pt x="134883" y="654948"/>
                    <a:pt x="110118" y="571128"/>
                    <a:pt x="109165" y="567318"/>
                  </a:cubicBezTo>
                  <a:cubicBezTo>
                    <a:pt x="55825" y="361578"/>
                    <a:pt x="7248" y="27250"/>
                    <a:pt x="7248" y="23440"/>
                  </a:cubicBezTo>
                  <a:cubicBezTo>
                    <a:pt x="6295" y="15820"/>
                    <a:pt x="12010" y="8200"/>
                    <a:pt x="19630" y="7248"/>
                  </a:cubicBezTo>
                  <a:cubicBezTo>
                    <a:pt x="27250" y="6295"/>
                    <a:pt x="34870" y="12010"/>
                    <a:pt x="35823" y="19630"/>
                  </a:cubicBezTo>
                  <a:cubicBezTo>
                    <a:pt x="35823" y="23440"/>
                    <a:pt x="84400" y="355863"/>
                    <a:pt x="136788" y="559698"/>
                  </a:cubicBezTo>
                  <a:cubicBezTo>
                    <a:pt x="136788" y="559698"/>
                    <a:pt x="161553" y="641613"/>
                    <a:pt x="199653" y="695905"/>
                  </a:cubicBezTo>
                  <a:cubicBezTo>
                    <a:pt x="206320" y="704478"/>
                    <a:pt x="284425" y="805443"/>
                    <a:pt x="281568" y="909265"/>
                  </a:cubicBezTo>
                  <a:cubicBezTo>
                    <a:pt x="282520" y="921648"/>
                    <a:pt x="283473" y="1034995"/>
                    <a:pt x="150123" y="1087383"/>
                  </a:cubicBezTo>
                  <a:lnTo>
                    <a:pt x="146313" y="1088335"/>
                  </a:lnTo>
                  <a:lnTo>
                    <a:pt x="93925" y="1095003"/>
                  </a:lnTo>
                  <a:cubicBezTo>
                    <a:pt x="94878" y="1095003"/>
                    <a:pt x="95830" y="1095003"/>
                    <a:pt x="96783" y="1095003"/>
                  </a:cubicBezTo>
                  <a:lnTo>
                    <a:pt x="424443" y="1093098"/>
                  </a:lnTo>
                  <a:cubicBezTo>
                    <a:pt x="436825" y="1091193"/>
                    <a:pt x="561603" y="1073095"/>
                    <a:pt x="561603" y="974035"/>
                  </a:cubicBezTo>
                  <a:cubicBezTo>
                    <a:pt x="561603" y="972130"/>
                    <a:pt x="566365" y="880690"/>
                    <a:pt x="511120" y="793060"/>
                  </a:cubicBezTo>
                  <a:cubicBezTo>
                    <a:pt x="509215" y="789250"/>
                    <a:pt x="467305" y="709240"/>
                    <a:pt x="512073" y="485403"/>
                  </a:cubicBezTo>
                  <a:cubicBezTo>
                    <a:pt x="513978" y="477783"/>
                    <a:pt x="521598" y="473020"/>
                    <a:pt x="529218" y="473973"/>
                  </a:cubicBezTo>
                  <a:cubicBezTo>
                    <a:pt x="536838" y="475878"/>
                    <a:pt x="541600" y="483498"/>
                    <a:pt x="540648" y="491118"/>
                  </a:cubicBezTo>
                  <a:cubicBezTo>
                    <a:pt x="499690" y="694953"/>
                    <a:pt x="533028" y="773058"/>
                    <a:pt x="535885" y="777820"/>
                  </a:cubicBezTo>
                  <a:cubicBezTo>
                    <a:pt x="595893" y="874023"/>
                    <a:pt x="590178" y="970225"/>
                    <a:pt x="590178" y="974988"/>
                  </a:cubicBezTo>
                  <a:cubicBezTo>
                    <a:pt x="590178" y="1075953"/>
                    <a:pt x="483498" y="1115005"/>
                    <a:pt x="426348" y="1121673"/>
                  </a:cubicBezTo>
                  <a:lnTo>
                    <a:pt x="424443" y="1121673"/>
                  </a:lnTo>
                  <a:lnTo>
                    <a:pt x="97735" y="1124530"/>
                  </a:lnTo>
                  <a:close/>
                  <a:moveTo>
                    <a:pt x="145360" y="1075953"/>
                  </a:moveTo>
                  <a:lnTo>
                    <a:pt x="145360" y="1075953"/>
                  </a:lnTo>
                  <a:lnTo>
                    <a:pt x="145360" y="1075953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C5519ACE-8D7C-4034-912C-DE0AE6F29327}"/>
                </a:ext>
              </a:extLst>
            </p:cNvPr>
            <p:cNvSpPr/>
            <p:nvPr/>
          </p:nvSpPr>
          <p:spPr>
            <a:xfrm>
              <a:off x="3563507" y="3778501"/>
              <a:ext cx="497810" cy="684488"/>
            </a:xfrm>
            <a:custGeom>
              <a:avLst/>
              <a:gdLst>
                <a:gd name="connsiteX0" fmla="*/ 294334 w 304800"/>
                <a:gd name="connsiteY0" fmla="*/ 11467 h 419100"/>
                <a:gd name="connsiteX1" fmla="*/ 260997 w 304800"/>
                <a:gd name="connsiteY1" fmla="*/ 16230 h 419100"/>
                <a:gd name="connsiteX2" fmla="*/ 78117 w 304800"/>
                <a:gd name="connsiteY2" fmla="*/ 190537 h 419100"/>
                <a:gd name="connsiteX3" fmla="*/ 63829 w 304800"/>
                <a:gd name="connsiteY3" fmla="*/ 236257 h 419100"/>
                <a:gd name="connsiteX4" fmla="*/ 59067 w 304800"/>
                <a:gd name="connsiteY4" fmla="*/ 296265 h 419100"/>
                <a:gd name="connsiteX5" fmla="*/ 16204 w 304800"/>
                <a:gd name="connsiteY5" fmla="*/ 345795 h 419100"/>
                <a:gd name="connsiteX6" fmla="*/ 14299 w 304800"/>
                <a:gd name="connsiteY6" fmla="*/ 396277 h 419100"/>
                <a:gd name="connsiteX7" fmla="*/ 30492 w 304800"/>
                <a:gd name="connsiteY7" fmla="*/ 415327 h 419100"/>
                <a:gd name="connsiteX8" fmla="*/ 75259 w 304800"/>
                <a:gd name="connsiteY8" fmla="*/ 380085 h 419100"/>
                <a:gd name="connsiteX9" fmla="*/ 297192 w 304800"/>
                <a:gd name="connsiteY9" fmla="*/ 52425 h 419100"/>
                <a:gd name="connsiteX10" fmla="*/ 294334 w 304800"/>
                <a:gd name="connsiteY10" fmla="*/ 11467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00" h="419100">
                  <a:moveTo>
                    <a:pt x="294334" y="11467"/>
                  </a:moveTo>
                  <a:cubicBezTo>
                    <a:pt x="294334" y="11467"/>
                    <a:pt x="280047" y="-915"/>
                    <a:pt x="260997" y="16230"/>
                  </a:cubicBezTo>
                  <a:lnTo>
                    <a:pt x="78117" y="190537"/>
                  </a:lnTo>
                  <a:cubicBezTo>
                    <a:pt x="78117" y="190537"/>
                    <a:pt x="60972" y="201967"/>
                    <a:pt x="63829" y="236257"/>
                  </a:cubicBezTo>
                  <a:cubicBezTo>
                    <a:pt x="63829" y="236257"/>
                    <a:pt x="80974" y="269595"/>
                    <a:pt x="59067" y="296265"/>
                  </a:cubicBezTo>
                  <a:lnTo>
                    <a:pt x="16204" y="345795"/>
                  </a:lnTo>
                  <a:cubicBezTo>
                    <a:pt x="16204" y="345795"/>
                    <a:pt x="-2846" y="371512"/>
                    <a:pt x="14299" y="396277"/>
                  </a:cubicBezTo>
                  <a:lnTo>
                    <a:pt x="30492" y="415327"/>
                  </a:lnTo>
                  <a:cubicBezTo>
                    <a:pt x="30492" y="415327"/>
                    <a:pt x="42874" y="431520"/>
                    <a:pt x="75259" y="380085"/>
                  </a:cubicBezTo>
                  <a:lnTo>
                    <a:pt x="297192" y="52425"/>
                  </a:lnTo>
                  <a:cubicBezTo>
                    <a:pt x="297192" y="52425"/>
                    <a:pt x="321004" y="28612"/>
                    <a:pt x="294334" y="1146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1" name="Freeform: Shape 330">
            <a:extLst>
              <a:ext uri="{FF2B5EF4-FFF2-40B4-BE49-F238E27FC236}">
                <a16:creationId xmlns:a16="http://schemas.microsoft.com/office/drawing/2014/main" id="{90144218-357A-4E03-8869-FFD3658FCB5E}"/>
              </a:ext>
            </a:extLst>
          </p:cNvPr>
          <p:cNvSpPr/>
          <p:nvPr/>
        </p:nvSpPr>
        <p:spPr>
          <a:xfrm>
            <a:off x="7872042" y="4314612"/>
            <a:ext cx="1509203" cy="2402545"/>
          </a:xfrm>
          <a:custGeom>
            <a:avLst/>
            <a:gdLst>
              <a:gd name="connsiteX0" fmla="*/ 1127628 w 1136356"/>
              <a:gd name="connsiteY0" fmla="*/ 671962 h 1808998"/>
              <a:gd name="connsiteX1" fmla="*/ 1015351 w 1136356"/>
              <a:gd name="connsiteY1" fmla="*/ 617607 h 1808998"/>
              <a:gd name="connsiteX2" fmla="*/ 995308 w 1136356"/>
              <a:gd name="connsiteY2" fmla="*/ 623383 h 1808998"/>
              <a:gd name="connsiteX3" fmla="*/ 953862 w 1136356"/>
              <a:gd name="connsiteY3" fmla="*/ 695573 h 1808998"/>
              <a:gd name="connsiteX4" fmla="*/ 846341 w 1136356"/>
              <a:gd name="connsiteY4" fmla="*/ 882418 h 1808998"/>
              <a:gd name="connsiteX5" fmla="*/ 833093 w 1136356"/>
              <a:gd name="connsiteY5" fmla="*/ 885305 h 1808998"/>
              <a:gd name="connsiteX6" fmla="*/ 778228 w 1136356"/>
              <a:gd name="connsiteY6" fmla="*/ 844029 h 1808998"/>
              <a:gd name="connsiteX7" fmla="*/ 725062 w 1136356"/>
              <a:gd name="connsiteY7" fmla="*/ 830441 h 1808998"/>
              <a:gd name="connsiteX8" fmla="*/ 715041 w 1136356"/>
              <a:gd name="connsiteY8" fmla="*/ 830271 h 1808998"/>
              <a:gd name="connsiteX9" fmla="*/ 698564 w 1136356"/>
              <a:gd name="connsiteY9" fmla="*/ 831120 h 1808998"/>
              <a:gd name="connsiteX10" fmla="*/ 680559 w 1136356"/>
              <a:gd name="connsiteY10" fmla="*/ 834687 h 1808998"/>
              <a:gd name="connsiteX11" fmla="*/ 614654 w 1136356"/>
              <a:gd name="connsiteY11" fmla="*/ 823137 h 1808998"/>
              <a:gd name="connsiteX12" fmla="*/ 606671 w 1136356"/>
              <a:gd name="connsiteY12" fmla="*/ 818551 h 1808998"/>
              <a:gd name="connsiteX13" fmla="*/ 584929 w 1136356"/>
              <a:gd name="connsiteY13" fmla="*/ 808189 h 1808998"/>
              <a:gd name="connsiteX14" fmla="*/ 552146 w 1136356"/>
              <a:gd name="connsiteY14" fmla="*/ 796639 h 1808998"/>
              <a:gd name="connsiteX15" fmla="*/ 545351 w 1136356"/>
              <a:gd name="connsiteY15" fmla="*/ 790524 h 1808998"/>
              <a:gd name="connsiteX16" fmla="*/ 499490 w 1136356"/>
              <a:gd name="connsiteY16" fmla="*/ 772689 h 1808998"/>
              <a:gd name="connsiteX17" fmla="*/ 475709 w 1136356"/>
              <a:gd name="connsiteY17" fmla="*/ 765555 h 1808998"/>
              <a:gd name="connsiteX18" fmla="*/ 449381 w 1136356"/>
              <a:gd name="connsiteY18" fmla="*/ 751796 h 1808998"/>
              <a:gd name="connsiteX19" fmla="*/ 440209 w 1136356"/>
              <a:gd name="connsiteY19" fmla="*/ 741944 h 1808998"/>
              <a:gd name="connsiteX20" fmla="*/ 428319 w 1136356"/>
              <a:gd name="connsiteY20" fmla="*/ 728865 h 1808998"/>
              <a:gd name="connsiteX21" fmla="*/ 418127 w 1136356"/>
              <a:gd name="connsiteY21" fmla="*/ 727846 h 1808998"/>
              <a:gd name="connsiteX22" fmla="*/ 406916 w 1136356"/>
              <a:gd name="connsiteY22" fmla="*/ 710520 h 1808998"/>
              <a:gd name="connsiteX23" fmla="*/ 413541 w 1136356"/>
              <a:gd name="connsiteY23" fmla="*/ 692175 h 1808998"/>
              <a:gd name="connsiteX24" fmla="*/ 421354 w 1136356"/>
              <a:gd name="connsiteY24" fmla="*/ 662620 h 1808998"/>
              <a:gd name="connsiteX25" fmla="*/ 419656 w 1136356"/>
              <a:gd name="connsiteY25" fmla="*/ 616928 h 1808998"/>
              <a:gd name="connsiteX26" fmla="*/ 403349 w 1136356"/>
              <a:gd name="connsiteY26" fmla="*/ 577011 h 1808998"/>
              <a:gd name="connsiteX27" fmla="*/ 389081 w 1136356"/>
              <a:gd name="connsiteY27" fmla="*/ 534376 h 1808998"/>
              <a:gd name="connsiteX28" fmla="*/ 367849 w 1136356"/>
              <a:gd name="connsiteY28" fmla="*/ 467452 h 1808998"/>
              <a:gd name="connsiteX29" fmla="*/ 373794 w 1136356"/>
              <a:gd name="connsiteY29" fmla="*/ 432631 h 1808998"/>
              <a:gd name="connsiteX30" fmla="*/ 376681 w 1136356"/>
              <a:gd name="connsiteY30" fmla="*/ 426516 h 1808998"/>
              <a:gd name="connsiteX31" fmla="*/ 372265 w 1136356"/>
              <a:gd name="connsiteY31" fmla="*/ 406812 h 1808998"/>
              <a:gd name="connsiteX32" fmla="*/ 350693 w 1136356"/>
              <a:gd name="connsiteY32" fmla="*/ 385240 h 1808998"/>
              <a:gd name="connsiteX33" fmla="*/ 351542 w 1136356"/>
              <a:gd name="connsiteY33" fmla="*/ 370123 h 1808998"/>
              <a:gd name="connsiteX34" fmla="*/ 370736 w 1136356"/>
              <a:gd name="connsiteY34" fmla="*/ 368764 h 1808998"/>
              <a:gd name="connsiteX35" fmla="*/ 400292 w 1136356"/>
              <a:gd name="connsiteY35" fmla="*/ 383542 h 1808998"/>
              <a:gd name="connsiteX36" fmla="*/ 430697 w 1136356"/>
              <a:gd name="connsiteY36" fmla="*/ 370972 h 1808998"/>
              <a:gd name="connsiteX37" fmla="*/ 444795 w 1136356"/>
              <a:gd name="connsiteY37" fmla="*/ 357383 h 1808998"/>
              <a:gd name="connsiteX38" fmla="*/ 468915 w 1136356"/>
              <a:gd name="connsiteY38" fmla="*/ 338529 h 1808998"/>
              <a:gd name="connsiteX39" fmla="*/ 470444 w 1136356"/>
              <a:gd name="connsiteY39" fmla="*/ 334622 h 1808998"/>
              <a:gd name="connsiteX40" fmla="*/ 485901 w 1136356"/>
              <a:gd name="connsiteY40" fmla="*/ 322732 h 1808998"/>
              <a:gd name="connsiteX41" fmla="*/ 506114 w 1136356"/>
              <a:gd name="connsiteY41" fmla="*/ 302689 h 1808998"/>
              <a:gd name="connsiteX42" fmla="*/ 503566 w 1136356"/>
              <a:gd name="connsiteY42" fmla="*/ 264640 h 1808998"/>
              <a:gd name="connsiteX43" fmla="*/ 510700 w 1136356"/>
              <a:gd name="connsiteY43" fmla="*/ 231518 h 1808998"/>
              <a:gd name="connsiteX44" fmla="*/ 514607 w 1136356"/>
              <a:gd name="connsiteY44" fmla="*/ 220477 h 1808998"/>
              <a:gd name="connsiteX45" fmla="*/ 518344 w 1136356"/>
              <a:gd name="connsiteY45" fmla="*/ 188543 h 1808998"/>
              <a:gd name="connsiteX46" fmla="*/ 532782 w 1136356"/>
              <a:gd name="connsiteY46" fmla="*/ 141153 h 1808998"/>
              <a:gd name="connsiteX47" fmla="*/ 534480 w 1136356"/>
              <a:gd name="connsiteY47" fmla="*/ 131301 h 1808998"/>
              <a:gd name="connsiteX48" fmla="*/ 527686 w 1136356"/>
              <a:gd name="connsiteY48" fmla="*/ 107860 h 1808998"/>
              <a:gd name="connsiteX49" fmla="*/ 498980 w 1136356"/>
              <a:gd name="connsiteY49" fmla="*/ 61829 h 1808998"/>
              <a:gd name="connsiteX50" fmla="*/ 496772 w 1136356"/>
              <a:gd name="connsiteY50" fmla="*/ 59281 h 1808998"/>
              <a:gd name="connsiteX51" fmla="*/ 471293 w 1136356"/>
              <a:gd name="connsiteY51" fmla="*/ 38728 h 1808998"/>
              <a:gd name="connsiteX52" fmla="*/ 445644 w 1136356"/>
              <a:gd name="connsiteY52" fmla="*/ 18345 h 1808998"/>
              <a:gd name="connsiteX53" fmla="*/ 423223 w 1136356"/>
              <a:gd name="connsiteY53" fmla="*/ 5945 h 1808998"/>
              <a:gd name="connsiteX54" fmla="*/ 381777 w 1136356"/>
              <a:gd name="connsiteY54" fmla="*/ 0 h 1808998"/>
              <a:gd name="connsiteX55" fmla="*/ 373284 w 1136356"/>
              <a:gd name="connsiteY55" fmla="*/ 0 h 1808998"/>
              <a:gd name="connsiteX56" fmla="*/ 344918 w 1136356"/>
              <a:gd name="connsiteY56" fmla="*/ 9852 h 1808998"/>
              <a:gd name="connsiteX57" fmla="*/ 300075 w 1136356"/>
              <a:gd name="connsiteY57" fmla="*/ 35161 h 1808998"/>
              <a:gd name="connsiteX58" fmla="*/ 273407 w 1136356"/>
              <a:gd name="connsiteY58" fmla="*/ 71001 h 1808998"/>
              <a:gd name="connsiteX59" fmla="*/ 251156 w 1136356"/>
              <a:gd name="connsiteY59" fmla="*/ 134358 h 1808998"/>
              <a:gd name="connsiteX60" fmla="*/ 243172 w 1136356"/>
              <a:gd name="connsiteY60" fmla="*/ 183618 h 1808998"/>
              <a:gd name="connsiteX61" fmla="*/ 237907 w 1136356"/>
              <a:gd name="connsiteY61" fmla="*/ 235594 h 1808998"/>
              <a:gd name="connsiteX62" fmla="*/ 227375 w 1136356"/>
              <a:gd name="connsiteY62" fmla="*/ 272794 h 1808998"/>
              <a:gd name="connsiteX63" fmla="*/ 214636 w 1136356"/>
              <a:gd name="connsiteY63" fmla="*/ 276530 h 1808998"/>
              <a:gd name="connsiteX64" fmla="*/ 194423 w 1136356"/>
              <a:gd name="connsiteY64" fmla="*/ 286382 h 1808998"/>
              <a:gd name="connsiteX65" fmla="*/ 167925 w 1136356"/>
              <a:gd name="connsiteY65" fmla="*/ 335641 h 1808998"/>
              <a:gd name="connsiteX66" fmla="*/ 153317 w 1136356"/>
              <a:gd name="connsiteY66" fmla="*/ 353307 h 1808998"/>
              <a:gd name="connsiteX67" fmla="*/ 115948 w 1136356"/>
              <a:gd name="connsiteY67" fmla="*/ 403585 h 1808998"/>
              <a:gd name="connsiteX68" fmla="*/ 59045 w 1136356"/>
              <a:gd name="connsiteY68" fmla="*/ 481550 h 1808998"/>
              <a:gd name="connsiteX69" fmla="*/ 49193 w 1136356"/>
              <a:gd name="connsiteY69" fmla="*/ 495139 h 1808998"/>
              <a:gd name="connsiteX70" fmla="*/ 29320 w 1136356"/>
              <a:gd name="connsiteY70" fmla="*/ 577181 h 1808998"/>
              <a:gd name="connsiteX71" fmla="*/ 29320 w 1136356"/>
              <a:gd name="connsiteY71" fmla="*/ 660752 h 1808998"/>
              <a:gd name="connsiteX72" fmla="*/ 25753 w 1136356"/>
              <a:gd name="connsiteY72" fmla="*/ 670264 h 1808998"/>
              <a:gd name="connsiteX73" fmla="*/ 614 w 1136356"/>
              <a:gd name="connsiteY73" fmla="*/ 734131 h 1808998"/>
              <a:gd name="connsiteX74" fmla="*/ 17600 w 1136356"/>
              <a:gd name="connsiteY74" fmla="*/ 818041 h 1808998"/>
              <a:gd name="connsiteX75" fmla="*/ 34416 w 1136356"/>
              <a:gd name="connsiteY75" fmla="*/ 881059 h 1808998"/>
              <a:gd name="connsiteX76" fmla="*/ 53949 w 1136356"/>
              <a:gd name="connsiteY76" fmla="*/ 945435 h 1808998"/>
              <a:gd name="connsiteX77" fmla="*/ 61763 w 1136356"/>
              <a:gd name="connsiteY77" fmla="*/ 982295 h 1808998"/>
              <a:gd name="connsiteX78" fmla="*/ 59894 w 1136356"/>
              <a:gd name="connsiteY78" fmla="*/ 1014398 h 1808998"/>
              <a:gd name="connsiteX79" fmla="*/ 54289 w 1136356"/>
              <a:gd name="connsiteY79" fmla="*/ 1099837 h 1808998"/>
              <a:gd name="connsiteX80" fmla="*/ 79768 w 1136356"/>
              <a:gd name="connsiteY80" fmla="*/ 1170498 h 1808998"/>
              <a:gd name="connsiteX81" fmla="*/ 97943 w 1136356"/>
              <a:gd name="connsiteY81" fmla="*/ 1188673 h 1808998"/>
              <a:gd name="connsiteX82" fmla="*/ 115269 w 1136356"/>
              <a:gd name="connsiteY82" fmla="*/ 1200903 h 1808998"/>
              <a:gd name="connsiteX83" fmla="*/ 140408 w 1136356"/>
              <a:gd name="connsiteY83" fmla="*/ 1210755 h 1808998"/>
              <a:gd name="connsiteX84" fmla="*/ 196801 w 1136356"/>
              <a:gd name="connsiteY84" fmla="*/ 1222985 h 1808998"/>
              <a:gd name="connsiteX85" fmla="*/ 239945 w 1136356"/>
              <a:gd name="connsiteY85" fmla="*/ 1225872 h 1808998"/>
              <a:gd name="connsiteX86" fmla="*/ 259649 w 1136356"/>
              <a:gd name="connsiteY86" fmla="*/ 1242349 h 1808998"/>
              <a:gd name="connsiteX87" fmla="*/ 270690 w 1136356"/>
              <a:gd name="connsiteY87" fmla="*/ 1256787 h 1808998"/>
              <a:gd name="connsiteX88" fmla="*/ 304661 w 1136356"/>
              <a:gd name="connsiteY88" fmla="*/ 1252031 h 1808998"/>
              <a:gd name="connsiteX89" fmla="*/ 314004 w 1136356"/>
              <a:gd name="connsiteY89" fmla="*/ 1237253 h 1808998"/>
              <a:gd name="connsiteX90" fmla="*/ 327762 w 1136356"/>
              <a:gd name="connsiteY90" fmla="*/ 1223494 h 1808998"/>
              <a:gd name="connsiteX91" fmla="*/ 337954 w 1136356"/>
              <a:gd name="connsiteY91" fmla="*/ 1224174 h 1808998"/>
              <a:gd name="connsiteX92" fmla="*/ 344578 w 1136356"/>
              <a:gd name="connsiteY92" fmla="*/ 1229779 h 1808998"/>
              <a:gd name="connsiteX93" fmla="*/ 359016 w 1136356"/>
              <a:gd name="connsiteY93" fmla="*/ 1241500 h 1808998"/>
              <a:gd name="connsiteX94" fmla="*/ 365811 w 1136356"/>
              <a:gd name="connsiteY94" fmla="*/ 1251861 h 1808998"/>
              <a:gd name="connsiteX95" fmla="*/ 353241 w 1136356"/>
              <a:gd name="connsiteY95" fmla="*/ 1261543 h 1808998"/>
              <a:gd name="connsiteX96" fmla="*/ 347636 w 1136356"/>
              <a:gd name="connsiteY96" fmla="*/ 1266639 h 1808998"/>
              <a:gd name="connsiteX97" fmla="*/ 348315 w 1136356"/>
              <a:gd name="connsiteY97" fmla="*/ 1298742 h 1808998"/>
              <a:gd name="connsiteX98" fmla="*/ 348994 w 1136356"/>
              <a:gd name="connsiteY98" fmla="*/ 1315558 h 1808998"/>
              <a:gd name="connsiteX99" fmla="*/ 349504 w 1136356"/>
              <a:gd name="connsiteY99" fmla="*/ 1334582 h 1808998"/>
              <a:gd name="connsiteX100" fmla="*/ 348994 w 1136356"/>
              <a:gd name="connsiteY100" fmla="*/ 1367365 h 1808998"/>
              <a:gd name="connsiteX101" fmla="*/ 349164 w 1136356"/>
              <a:gd name="connsiteY101" fmla="*/ 1383502 h 1808998"/>
              <a:gd name="connsiteX102" fmla="*/ 347975 w 1136356"/>
              <a:gd name="connsiteY102" fmla="*/ 1410679 h 1808998"/>
              <a:gd name="connsiteX103" fmla="*/ 349164 w 1136356"/>
              <a:gd name="connsiteY103" fmla="*/ 1443802 h 1808998"/>
              <a:gd name="connsiteX104" fmla="*/ 346616 w 1136356"/>
              <a:gd name="connsiteY104" fmla="*/ 1497137 h 1808998"/>
              <a:gd name="connsiteX105" fmla="*/ 336255 w 1136356"/>
              <a:gd name="connsiteY105" fmla="*/ 1503932 h 1808998"/>
              <a:gd name="connsiteX106" fmla="*/ 292431 w 1136356"/>
              <a:gd name="connsiteY106" fmla="*/ 1486096 h 1808998"/>
              <a:gd name="connsiteX107" fmla="*/ 216335 w 1136356"/>
              <a:gd name="connsiteY107" fmla="*/ 1454842 h 1808998"/>
              <a:gd name="connsiteX108" fmla="*/ 193743 w 1136356"/>
              <a:gd name="connsiteY108" fmla="*/ 1467922 h 1808998"/>
              <a:gd name="connsiteX109" fmla="*/ 201387 w 1136356"/>
              <a:gd name="connsiteY109" fmla="*/ 1533147 h 1808998"/>
              <a:gd name="connsiteX110" fmla="*/ 203086 w 1136356"/>
              <a:gd name="connsiteY110" fmla="*/ 1537903 h 1808998"/>
              <a:gd name="connsiteX111" fmla="*/ 208012 w 1136356"/>
              <a:gd name="connsiteY111" fmla="*/ 1545037 h 1808998"/>
              <a:gd name="connsiteX112" fmla="*/ 212598 w 1136356"/>
              <a:gd name="connsiteY112" fmla="*/ 1556078 h 1808998"/>
              <a:gd name="connsiteX113" fmla="*/ 205124 w 1136356"/>
              <a:gd name="connsiteY113" fmla="*/ 1561854 h 1808998"/>
              <a:gd name="connsiteX114" fmla="*/ 138369 w 1136356"/>
              <a:gd name="connsiteY114" fmla="*/ 1577650 h 1808998"/>
              <a:gd name="connsiteX115" fmla="*/ 73653 w 1136356"/>
              <a:gd name="connsiteY115" fmla="*/ 1591579 h 1808998"/>
              <a:gd name="connsiteX116" fmla="*/ 54119 w 1136356"/>
              <a:gd name="connsiteY116" fmla="*/ 1608055 h 1808998"/>
              <a:gd name="connsiteX117" fmla="*/ 66009 w 1136356"/>
              <a:gd name="connsiteY117" fmla="*/ 1685001 h 1808998"/>
              <a:gd name="connsiteX118" fmla="*/ 81467 w 1136356"/>
              <a:gd name="connsiteY118" fmla="*/ 1699949 h 1808998"/>
              <a:gd name="connsiteX119" fmla="*/ 115608 w 1136356"/>
              <a:gd name="connsiteY119" fmla="*/ 1695193 h 1808998"/>
              <a:gd name="connsiteX120" fmla="*/ 134123 w 1136356"/>
              <a:gd name="connsiteY120" fmla="*/ 1651199 h 1808998"/>
              <a:gd name="connsiteX121" fmla="*/ 131235 w 1136356"/>
              <a:gd name="connsiteY121" fmla="*/ 1640668 h 1808998"/>
              <a:gd name="connsiteX122" fmla="*/ 137860 w 1136356"/>
              <a:gd name="connsiteY122" fmla="*/ 1626400 h 1808998"/>
              <a:gd name="connsiteX123" fmla="*/ 239775 w 1136356"/>
              <a:gd name="connsiteY123" fmla="*/ 1615529 h 1808998"/>
              <a:gd name="connsiteX124" fmla="*/ 245550 w 1136356"/>
              <a:gd name="connsiteY124" fmla="*/ 1614680 h 1808998"/>
              <a:gd name="connsiteX125" fmla="*/ 265933 w 1136356"/>
              <a:gd name="connsiteY125" fmla="*/ 1608395 h 1808998"/>
              <a:gd name="connsiteX126" fmla="*/ 316042 w 1136356"/>
              <a:gd name="connsiteY126" fmla="*/ 1599902 h 1808998"/>
              <a:gd name="connsiteX127" fmla="*/ 348994 w 1136356"/>
              <a:gd name="connsiteY127" fmla="*/ 1599053 h 1808998"/>
              <a:gd name="connsiteX128" fmla="*/ 364112 w 1136356"/>
              <a:gd name="connsiteY128" fmla="*/ 1612132 h 1808998"/>
              <a:gd name="connsiteX129" fmla="*/ 368528 w 1136356"/>
              <a:gd name="connsiteY129" fmla="*/ 1668015 h 1808998"/>
              <a:gd name="connsiteX130" fmla="*/ 353750 w 1136356"/>
              <a:gd name="connsiteY130" fmla="*/ 1679906 h 1808998"/>
              <a:gd name="connsiteX131" fmla="*/ 345427 w 1136356"/>
              <a:gd name="connsiteY131" fmla="*/ 1685171 h 1808998"/>
              <a:gd name="connsiteX132" fmla="*/ 344578 w 1136356"/>
              <a:gd name="connsiteY132" fmla="*/ 1694513 h 1808998"/>
              <a:gd name="connsiteX133" fmla="*/ 361394 w 1136356"/>
              <a:gd name="connsiteY133" fmla="*/ 1786067 h 1808998"/>
              <a:gd name="connsiteX134" fmla="*/ 372435 w 1136356"/>
              <a:gd name="connsiteY134" fmla="*/ 1798297 h 1808998"/>
              <a:gd name="connsiteX135" fmla="*/ 419995 w 1136356"/>
              <a:gd name="connsiteY135" fmla="*/ 1808998 h 1808998"/>
              <a:gd name="connsiteX136" fmla="*/ 435453 w 1136356"/>
              <a:gd name="connsiteY136" fmla="*/ 1803223 h 1808998"/>
              <a:gd name="connsiteX137" fmla="*/ 456006 w 1136356"/>
              <a:gd name="connsiteY137" fmla="*/ 1753624 h 1808998"/>
              <a:gd name="connsiteX138" fmla="*/ 441568 w 1136356"/>
              <a:gd name="connsiteY138" fmla="*/ 1732562 h 1808998"/>
              <a:gd name="connsiteX139" fmla="*/ 432056 w 1136356"/>
              <a:gd name="connsiteY139" fmla="*/ 1729165 h 1808998"/>
              <a:gd name="connsiteX140" fmla="*/ 417108 w 1136356"/>
              <a:gd name="connsiteY140" fmla="*/ 1711499 h 1808998"/>
              <a:gd name="connsiteX141" fmla="*/ 410653 w 1136356"/>
              <a:gd name="connsiteY141" fmla="*/ 1615869 h 1808998"/>
              <a:gd name="connsiteX142" fmla="*/ 425771 w 1136356"/>
              <a:gd name="connsiteY142" fmla="*/ 1597694 h 1808998"/>
              <a:gd name="connsiteX143" fmla="*/ 475709 w 1136356"/>
              <a:gd name="connsiteY143" fmla="*/ 1599053 h 1808998"/>
              <a:gd name="connsiteX144" fmla="*/ 555713 w 1136356"/>
              <a:gd name="connsiteY144" fmla="*/ 1608395 h 1808998"/>
              <a:gd name="connsiteX145" fmla="*/ 662894 w 1136356"/>
              <a:gd name="connsiteY145" fmla="*/ 1618926 h 1808998"/>
              <a:gd name="connsiteX146" fmla="*/ 671726 w 1136356"/>
              <a:gd name="connsiteY146" fmla="*/ 1630477 h 1808998"/>
              <a:gd name="connsiteX147" fmla="*/ 680389 w 1136356"/>
              <a:gd name="connsiteY147" fmla="*/ 1677188 h 1808998"/>
              <a:gd name="connsiteX148" fmla="*/ 694488 w 1136356"/>
              <a:gd name="connsiteY148" fmla="*/ 1714896 h 1808998"/>
              <a:gd name="connsiteX149" fmla="*/ 733725 w 1136356"/>
              <a:gd name="connsiteY149" fmla="*/ 1752945 h 1808998"/>
              <a:gd name="connsiteX150" fmla="*/ 800140 w 1136356"/>
              <a:gd name="connsiteY150" fmla="*/ 1760758 h 1808998"/>
              <a:gd name="connsiteX151" fmla="*/ 808463 w 1136356"/>
              <a:gd name="connsiteY151" fmla="*/ 1759739 h 1808998"/>
              <a:gd name="connsiteX152" fmla="*/ 825449 w 1136356"/>
              <a:gd name="connsiteY152" fmla="*/ 1757022 h 1808998"/>
              <a:gd name="connsiteX153" fmla="*/ 875217 w 1136356"/>
              <a:gd name="connsiteY153" fmla="*/ 1766873 h 1808998"/>
              <a:gd name="connsiteX154" fmla="*/ 972207 w 1136356"/>
              <a:gd name="connsiteY154" fmla="*/ 1778594 h 1808998"/>
              <a:gd name="connsiteX155" fmla="*/ 1054589 w 1136356"/>
              <a:gd name="connsiteY155" fmla="*/ 1768572 h 1808998"/>
              <a:gd name="connsiteX156" fmla="*/ 1096204 w 1136356"/>
              <a:gd name="connsiteY156" fmla="*/ 1747339 h 1808998"/>
              <a:gd name="connsiteX157" fmla="*/ 1099771 w 1136356"/>
              <a:gd name="connsiteY157" fmla="*/ 1719483 h 1808998"/>
              <a:gd name="connsiteX158" fmla="*/ 1043038 w 1136356"/>
              <a:gd name="connsiteY158" fmla="*/ 1684662 h 1808998"/>
              <a:gd name="connsiteX159" fmla="*/ 1022145 w 1136356"/>
              <a:gd name="connsiteY159" fmla="*/ 1682623 h 1808998"/>
              <a:gd name="connsiteX160" fmla="*/ 1001253 w 1136356"/>
              <a:gd name="connsiteY160" fmla="*/ 1681434 h 1808998"/>
              <a:gd name="connsiteX161" fmla="*/ 995308 w 1136356"/>
              <a:gd name="connsiteY161" fmla="*/ 1680755 h 1808998"/>
              <a:gd name="connsiteX162" fmla="*/ 980870 w 1136356"/>
              <a:gd name="connsiteY162" fmla="*/ 1671243 h 1808998"/>
              <a:gd name="connsiteX163" fmla="*/ 948257 w 1136356"/>
              <a:gd name="connsiteY163" fmla="*/ 1655616 h 1808998"/>
              <a:gd name="connsiteX164" fmla="*/ 945539 w 1136356"/>
              <a:gd name="connsiteY164" fmla="*/ 1651879 h 1808998"/>
              <a:gd name="connsiteX165" fmla="*/ 950295 w 1136356"/>
              <a:gd name="connsiteY165" fmla="*/ 1649331 h 1808998"/>
              <a:gd name="connsiteX166" fmla="*/ 964733 w 1136356"/>
              <a:gd name="connsiteY166" fmla="*/ 1648991 h 1808998"/>
              <a:gd name="connsiteX167" fmla="*/ 1037773 w 1136356"/>
              <a:gd name="connsiteY167" fmla="*/ 1646783 h 1808998"/>
              <a:gd name="connsiteX168" fmla="*/ 1088560 w 1136356"/>
              <a:gd name="connsiteY168" fmla="*/ 1626740 h 1808998"/>
              <a:gd name="connsiteX169" fmla="*/ 1092467 w 1136356"/>
              <a:gd name="connsiteY169" fmla="*/ 1607206 h 1808998"/>
              <a:gd name="connsiteX170" fmla="*/ 1071235 w 1136356"/>
              <a:gd name="connsiteY170" fmla="*/ 1587842 h 1808998"/>
              <a:gd name="connsiteX171" fmla="*/ 1058326 w 1136356"/>
              <a:gd name="connsiteY171" fmla="*/ 1584105 h 1808998"/>
              <a:gd name="connsiteX172" fmla="*/ 1055947 w 1136356"/>
              <a:gd name="connsiteY172" fmla="*/ 1584615 h 1808998"/>
              <a:gd name="connsiteX173" fmla="*/ 1044737 w 1136356"/>
              <a:gd name="connsiteY173" fmla="*/ 1587332 h 1808998"/>
              <a:gd name="connsiteX174" fmla="*/ 1029959 w 1136356"/>
              <a:gd name="connsiteY174" fmla="*/ 1581387 h 1808998"/>
              <a:gd name="connsiteX175" fmla="*/ 1003461 w 1136356"/>
              <a:gd name="connsiteY175" fmla="*/ 1570347 h 1808998"/>
              <a:gd name="connsiteX176" fmla="*/ 994968 w 1136356"/>
              <a:gd name="connsiteY176" fmla="*/ 1561514 h 1808998"/>
              <a:gd name="connsiteX177" fmla="*/ 995987 w 1136356"/>
              <a:gd name="connsiteY177" fmla="*/ 1489324 h 1808998"/>
              <a:gd name="connsiteX178" fmla="*/ 1001253 w 1136356"/>
              <a:gd name="connsiteY178" fmla="*/ 1482360 h 1808998"/>
              <a:gd name="connsiteX179" fmla="*/ 1008047 w 1136356"/>
              <a:gd name="connsiteY179" fmla="*/ 1468941 h 1808998"/>
              <a:gd name="connsiteX180" fmla="*/ 1006519 w 1136356"/>
              <a:gd name="connsiteY180" fmla="*/ 1457220 h 1808998"/>
              <a:gd name="connsiteX181" fmla="*/ 1002442 w 1136356"/>
              <a:gd name="connsiteY181" fmla="*/ 1390296 h 1808998"/>
              <a:gd name="connsiteX182" fmla="*/ 1006519 w 1136356"/>
              <a:gd name="connsiteY182" fmla="*/ 1229439 h 1808998"/>
              <a:gd name="connsiteX183" fmla="*/ 1015691 w 1136356"/>
              <a:gd name="connsiteY183" fmla="*/ 1100856 h 1808998"/>
              <a:gd name="connsiteX184" fmla="*/ 999724 w 1136356"/>
              <a:gd name="connsiteY184" fmla="*/ 1050238 h 1808998"/>
              <a:gd name="connsiteX185" fmla="*/ 992760 w 1136356"/>
              <a:gd name="connsiteY185" fmla="*/ 1032403 h 1808998"/>
              <a:gd name="connsiteX186" fmla="*/ 983248 w 1136356"/>
              <a:gd name="connsiteY186" fmla="*/ 1004037 h 1808998"/>
              <a:gd name="connsiteX187" fmla="*/ 981719 w 1136356"/>
              <a:gd name="connsiteY187" fmla="*/ 990957 h 1808998"/>
              <a:gd name="connsiteX188" fmla="*/ 1133403 w 1136356"/>
              <a:gd name="connsiteY188" fmla="*/ 687759 h 1808998"/>
              <a:gd name="connsiteX189" fmla="*/ 1137819 w 1136356"/>
              <a:gd name="connsiteY189" fmla="*/ 680795 h 1808998"/>
              <a:gd name="connsiteX190" fmla="*/ 1137819 w 1136356"/>
              <a:gd name="connsiteY190" fmla="*/ 679096 h 1808998"/>
              <a:gd name="connsiteX191" fmla="*/ 1127628 w 1136356"/>
              <a:gd name="connsiteY191" fmla="*/ 671962 h 1808998"/>
              <a:gd name="connsiteX192" fmla="*/ 187798 w 1136356"/>
              <a:gd name="connsiteY192" fmla="*/ 1154022 h 1808998"/>
              <a:gd name="connsiteX193" fmla="*/ 143125 w 1136356"/>
              <a:gd name="connsiteY193" fmla="*/ 1155891 h 1808998"/>
              <a:gd name="connsiteX194" fmla="*/ 125630 w 1136356"/>
              <a:gd name="connsiteY194" fmla="*/ 1144000 h 1808998"/>
              <a:gd name="connsiteX195" fmla="*/ 103548 w 1136356"/>
              <a:gd name="connsiteY195" fmla="*/ 1086079 h 1808998"/>
              <a:gd name="connsiteX196" fmla="*/ 103548 w 1136356"/>
              <a:gd name="connsiteY196" fmla="*/ 1069942 h 1808998"/>
              <a:gd name="connsiteX197" fmla="*/ 107795 w 1136356"/>
              <a:gd name="connsiteY197" fmla="*/ 997242 h 1808998"/>
              <a:gd name="connsiteX198" fmla="*/ 120364 w 1136356"/>
              <a:gd name="connsiteY198" fmla="*/ 987051 h 1808998"/>
              <a:gd name="connsiteX199" fmla="*/ 128687 w 1136356"/>
              <a:gd name="connsiteY199" fmla="*/ 997072 h 1808998"/>
              <a:gd name="connsiteX200" fmla="*/ 152128 w 1136356"/>
              <a:gd name="connsiteY200" fmla="*/ 1027817 h 1808998"/>
              <a:gd name="connsiteX201" fmla="*/ 176078 w 1136356"/>
              <a:gd name="connsiteY201" fmla="*/ 1063317 h 1808998"/>
              <a:gd name="connsiteX202" fmla="*/ 176758 w 1136356"/>
              <a:gd name="connsiteY202" fmla="*/ 1066545 h 1808998"/>
              <a:gd name="connsiteX203" fmla="*/ 192215 w 1136356"/>
              <a:gd name="connsiteY203" fmla="*/ 1124636 h 1808998"/>
              <a:gd name="connsiteX204" fmla="*/ 187798 w 1136356"/>
              <a:gd name="connsiteY204" fmla="*/ 1154022 h 1808998"/>
              <a:gd name="connsiteX205" fmla="*/ 795724 w 1136356"/>
              <a:gd name="connsiteY205" fmla="*/ 1195638 h 1808998"/>
              <a:gd name="connsiteX206" fmla="*/ 783663 w 1136356"/>
              <a:gd name="connsiteY206" fmla="*/ 1278699 h 1808998"/>
              <a:gd name="connsiteX207" fmla="*/ 782305 w 1136356"/>
              <a:gd name="connsiteY207" fmla="*/ 1330506 h 1808998"/>
              <a:gd name="connsiteX208" fmla="*/ 772962 w 1136356"/>
              <a:gd name="connsiteY208" fmla="*/ 1370422 h 1808998"/>
              <a:gd name="connsiteX209" fmla="*/ 750201 w 1136356"/>
              <a:gd name="connsiteY209" fmla="*/ 1462486 h 1808998"/>
              <a:gd name="connsiteX210" fmla="*/ 721495 w 1136356"/>
              <a:gd name="connsiteY210" fmla="*/ 1605337 h 1808998"/>
              <a:gd name="connsiteX211" fmla="*/ 720306 w 1136356"/>
              <a:gd name="connsiteY211" fmla="*/ 1606526 h 1808998"/>
              <a:gd name="connsiteX212" fmla="*/ 715041 w 1136356"/>
              <a:gd name="connsiteY212" fmla="*/ 1586313 h 1808998"/>
              <a:gd name="connsiteX213" fmla="*/ 702981 w 1136356"/>
              <a:gd name="connsiteY213" fmla="*/ 1577820 h 1808998"/>
              <a:gd name="connsiteX214" fmla="*/ 615673 w 1136356"/>
              <a:gd name="connsiteY214" fmla="*/ 1561174 h 1808998"/>
              <a:gd name="connsiteX215" fmla="*/ 590024 w 1136356"/>
              <a:gd name="connsiteY215" fmla="*/ 1555739 h 1808998"/>
              <a:gd name="connsiteX216" fmla="*/ 585778 w 1136356"/>
              <a:gd name="connsiteY216" fmla="*/ 1550643 h 1808998"/>
              <a:gd name="connsiteX217" fmla="*/ 589515 w 1136356"/>
              <a:gd name="connsiteY217" fmla="*/ 1516671 h 1808998"/>
              <a:gd name="connsiteX218" fmla="*/ 585608 w 1136356"/>
              <a:gd name="connsiteY218" fmla="*/ 1479302 h 1808998"/>
              <a:gd name="connsiteX219" fmla="*/ 579493 w 1136356"/>
              <a:gd name="connsiteY219" fmla="*/ 1475395 h 1808998"/>
              <a:gd name="connsiteX220" fmla="*/ 569471 w 1136356"/>
              <a:gd name="connsiteY220" fmla="*/ 1463675 h 1808998"/>
              <a:gd name="connsiteX221" fmla="*/ 553335 w 1136356"/>
              <a:gd name="connsiteY221" fmla="*/ 1443292 h 1808998"/>
              <a:gd name="connsiteX222" fmla="*/ 541275 w 1136356"/>
              <a:gd name="connsiteY222" fmla="*/ 1444481 h 1808998"/>
              <a:gd name="connsiteX223" fmla="*/ 442077 w 1136356"/>
              <a:gd name="connsiteY223" fmla="*/ 1492381 h 1808998"/>
              <a:gd name="connsiteX224" fmla="*/ 424072 w 1136356"/>
              <a:gd name="connsiteY224" fmla="*/ 1481340 h 1808998"/>
              <a:gd name="connsiteX225" fmla="*/ 423053 w 1136356"/>
              <a:gd name="connsiteY225" fmla="*/ 1308933 h 1808998"/>
              <a:gd name="connsiteX226" fmla="*/ 423393 w 1136356"/>
              <a:gd name="connsiteY226" fmla="*/ 1264261 h 1808998"/>
              <a:gd name="connsiteX227" fmla="*/ 419486 w 1136356"/>
              <a:gd name="connsiteY227" fmla="*/ 1258485 h 1808998"/>
              <a:gd name="connsiteX228" fmla="*/ 409294 w 1136356"/>
              <a:gd name="connsiteY228" fmla="*/ 1254239 h 1808998"/>
              <a:gd name="connsiteX229" fmla="*/ 404708 w 1136356"/>
              <a:gd name="connsiteY229" fmla="*/ 1251012 h 1808998"/>
              <a:gd name="connsiteX230" fmla="*/ 408275 w 1136356"/>
              <a:gd name="connsiteY230" fmla="*/ 1246086 h 1808998"/>
              <a:gd name="connsiteX231" fmla="*/ 413371 w 1136356"/>
              <a:gd name="connsiteY231" fmla="*/ 1241669 h 1808998"/>
              <a:gd name="connsiteX232" fmla="*/ 440039 w 1136356"/>
              <a:gd name="connsiteY232" fmla="*/ 1229439 h 1808998"/>
              <a:gd name="connsiteX233" fmla="*/ 585268 w 1136356"/>
              <a:gd name="connsiteY233" fmla="*/ 1229100 h 1808998"/>
              <a:gd name="connsiteX234" fmla="*/ 658987 w 1136356"/>
              <a:gd name="connsiteY234" fmla="*/ 1213133 h 1808998"/>
              <a:gd name="connsiteX235" fmla="*/ 680559 w 1136356"/>
              <a:gd name="connsiteY235" fmla="*/ 1196996 h 1808998"/>
              <a:gd name="connsiteX236" fmla="*/ 690241 w 1136356"/>
              <a:gd name="connsiteY236" fmla="*/ 1192580 h 1808998"/>
              <a:gd name="connsiteX237" fmla="*/ 788589 w 1136356"/>
              <a:gd name="connsiteY237" fmla="*/ 1186805 h 1808998"/>
              <a:gd name="connsiteX238" fmla="*/ 795724 w 1136356"/>
              <a:gd name="connsiteY238" fmla="*/ 1195638 h 1808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</a:cxnLst>
            <a:rect l="l" t="t" r="r" b="b"/>
            <a:pathLst>
              <a:path w="1136356" h="1808998">
                <a:moveTo>
                  <a:pt x="1127628" y="671962"/>
                </a:moveTo>
                <a:cubicBezTo>
                  <a:pt x="1090089" y="653957"/>
                  <a:pt x="1052720" y="635612"/>
                  <a:pt x="1015351" y="617607"/>
                </a:cubicBezTo>
                <a:cubicBezTo>
                  <a:pt x="1003121" y="611662"/>
                  <a:pt x="1001932" y="611832"/>
                  <a:pt x="995308" y="623383"/>
                </a:cubicBezTo>
                <a:cubicBezTo>
                  <a:pt x="981549" y="647503"/>
                  <a:pt x="967621" y="671453"/>
                  <a:pt x="953862" y="695573"/>
                </a:cubicBezTo>
                <a:cubicBezTo>
                  <a:pt x="918022" y="757911"/>
                  <a:pt x="882182" y="820079"/>
                  <a:pt x="846341" y="882418"/>
                </a:cubicBezTo>
                <a:cubicBezTo>
                  <a:pt x="841416" y="891080"/>
                  <a:pt x="840906" y="891080"/>
                  <a:pt x="833093" y="885305"/>
                </a:cubicBezTo>
                <a:cubicBezTo>
                  <a:pt x="814748" y="871547"/>
                  <a:pt x="796063" y="858128"/>
                  <a:pt x="778228" y="844029"/>
                </a:cubicBezTo>
                <a:cubicBezTo>
                  <a:pt x="762261" y="831460"/>
                  <a:pt x="744766" y="827043"/>
                  <a:pt x="725062" y="830441"/>
                </a:cubicBezTo>
                <a:cubicBezTo>
                  <a:pt x="721665" y="830950"/>
                  <a:pt x="718268" y="831630"/>
                  <a:pt x="715041" y="830271"/>
                </a:cubicBezTo>
                <a:cubicBezTo>
                  <a:pt x="709435" y="827893"/>
                  <a:pt x="704000" y="828912"/>
                  <a:pt x="698564" y="831120"/>
                </a:cubicBezTo>
                <a:cubicBezTo>
                  <a:pt x="692789" y="833328"/>
                  <a:pt x="687014" y="835536"/>
                  <a:pt x="680559" y="834687"/>
                </a:cubicBezTo>
                <a:cubicBezTo>
                  <a:pt x="658308" y="831969"/>
                  <a:pt x="636736" y="826194"/>
                  <a:pt x="614654" y="823137"/>
                </a:cubicBezTo>
                <a:cubicBezTo>
                  <a:pt x="611427" y="822627"/>
                  <a:pt x="608879" y="820929"/>
                  <a:pt x="606671" y="818551"/>
                </a:cubicBezTo>
                <a:cubicBezTo>
                  <a:pt x="600895" y="812096"/>
                  <a:pt x="593422" y="809208"/>
                  <a:pt x="584929" y="808189"/>
                </a:cubicBezTo>
                <a:cubicBezTo>
                  <a:pt x="573208" y="806830"/>
                  <a:pt x="563017" y="800715"/>
                  <a:pt x="552146" y="796639"/>
                </a:cubicBezTo>
                <a:cubicBezTo>
                  <a:pt x="549258" y="795620"/>
                  <a:pt x="546710" y="793411"/>
                  <a:pt x="545351" y="790524"/>
                </a:cubicBezTo>
                <a:cubicBezTo>
                  <a:pt x="535500" y="770990"/>
                  <a:pt x="516306" y="772349"/>
                  <a:pt x="499490" y="772689"/>
                </a:cubicBezTo>
                <a:cubicBezTo>
                  <a:pt x="489977" y="772858"/>
                  <a:pt x="482164" y="772519"/>
                  <a:pt x="475709" y="765555"/>
                </a:cubicBezTo>
                <a:cubicBezTo>
                  <a:pt x="468405" y="757571"/>
                  <a:pt x="459912" y="752815"/>
                  <a:pt x="449381" y="751796"/>
                </a:cubicBezTo>
                <a:cubicBezTo>
                  <a:pt x="443606" y="751286"/>
                  <a:pt x="439869" y="748399"/>
                  <a:pt x="440209" y="741944"/>
                </a:cubicBezTo>
                <a:cubicBezTo>
                  <a:pt x="440548" y="733961"/>
                  <a:pt x="435623" y="730394"/>
                  <a:pt x="428319" y="728865"/>
                </a:cubicBezTo>
                <a:cubicBezTo>
                  <a:pt x="424921" y="728186"/>
                  <a:pt x="421524" y="728016"/>
                  <a:pt x="418127" y="727846"/>
                </a:cubicBezTo>
                <a:cubicBezTo>
                  <a:pt x="407426" y="727336"/>
                  <a:pt x="402840" y="720542"/>
                  <a:pt x="406916" y="710520"/>
                </a:cubicBezTo>
                <a:cubicBezTo>
                  <a:pt x="409464" y="704405"/>
                  <a:pt x="411333" y="698290"/>
                  <a:pt x="413541" y="692175"/>
                </a:cubicBezTo>
                <a:cubicBezTo>
                  <a:pt x="417278" y="682663"/>
                  <a:pt x="417108" y="672132"/>
                  <a:pt x="421354" y="662620"/>
                </a:cubicBezTo>
                <a:cubicBezTo>
                  <a:pt x="428319" y="646993"/>
                  <a:pt x="427469" y="632045"/>
                  <a:pt x="419656" y="616928"/>
                </a:cubicBezTo>
                <a:cubicBezTo>
                  <a:pt x="413031" y="604189"/>
                  <a:pt x="406747" y="591109"/>
                  <a:pt x="403349" y="577011"/>
                </a:cubicBezTo>
                <a:cubicBezTo>
                  <a:pt x="399782" y="562403"/>
                  <a:pt x="394177" y="548475"/>
                  <a:pt x="389081" y="534376"/>
                </a:cubicBezTo>
                <a:cubicBezTo>
                  <a:pt x="381098" y="512295"/>
                  <a:pt x="370567" y="491062"/>
                  <a:pt x="367849" y="467452"/>
                </a:cubicBezTo>
                <a:cubicBezTo>
                  <a:pt x="366490" y="455392"/>
                  <a:pt x="364791" y="443162"/>
                  <a:pt x="373794" y="432631"/>
                </a:cubicBezTo>
                <a:cubicBezTo>
                  <a:pt x="375323" y="430932"/>
                  <a:pt x="375832" y="428554"/>
                  <a:pt x="376681" y="426516"/>
                </a:cubicBezTo>
                <a:cubicBezTo>
                  <a:pt x="379739" y="418872"/>
                  <a:pt x="379060" y="412588"/>
                  <a:pt x="372265" y="406812"/>
                </a:cubicBezTo>
                <a:cubicBezTo>
                  <a:pt x="364452" y="400188"/>
                  <a:pt x="357487" y="392884"/>
                  <a:pt x="350693" y="385240"/>
                </a:cubicBezTo>
                <a:cubicBezTo>
                  <a:pt x="345258" y="379125"/>
                  <a:pt x="345597" y="375558"/>
                  <a:pt x="351542" y="370123"/>
                </a:cubicBezTo>
                <a:cubicBezTo>
                  <a:pt x="357657" y="364517"/>
                  <a:pt x="362753" y="363838"/>
                  <a:pt x="370736" y="368764"/>
                </a:cubicBezTo>
                <a:cubicBezTo>
                  <a:pt x="380249" y="374539"/>
                  <a:pt x="389931" y="379635"/>
                  <a:pt x="400292" y="383542"/>
                </a:cubicBezTo>
                <a:cubicBezTo>
                  <a:pt x="414900" y="388977"/>
                  <a:pt x="424752" y="384901"/>
                  <a:pt x="430697" y="370972"/>
                </a:cubicBezTo>
                <a:cubicBezTo>
                  <a:pt x="433584" y="364178"/>
                  <a:pt x="438001" y="360101"/>
                  <a:pt x="444795" y="357383"/>
                </a:cubicBezTo>
                <a:cubicBezTo>
                  <a:pt x="454647" y="353646"/>
                  <a:pt x="459403" y="342945"/>
                  <a:pt x="468915" y="338529"/>
                </a:cubicBezTo>
                <a:cubicBezTo>
                  <a:pt x="469934" y="338019"/>
                  <a:pt x="470104" y="335981"/>
                  <a:pt x="470444" y="334622"/>
                </a:cubicBezTo>
                <a:cubicBezTo>
                  <a:pt x="474011" y="323921"/>
                  <a:pt x="475200" y="322902"/>
                  <a:pt x="485901" y="322732"/>
                </a:cubicBezTo>
                <a:cubicBezTo>
                  <a:pt x="500509" y="322392"/>
                  <a:pt x="505435" y="317466"/>
                  <a:pt x="506114" y="302689"/>
                </a:cubicBezTo>
                <a:cubicBezTo>
                  <a:pt x="506624" y="289949"/>
                  <a:pt x="505265" y="277210"/>
                  <a:pt x="503566" y="264640"/>
                </a:cubicBezTo>
                <a:cubicBezTo>
                  <a:pt x="501868" y="252580"/>
                  <a:pt x="503906" y="241539"/>
                  <a:pt x="510700" y="231518"/>
                </a:cubicBezTo>
                <a:cubicBezTo>
                  <a:pt x="512908" y="228121"/>
                  <a:pt x="514267" y="224554"/>
                  <a:pt x="514607" y="220477"/>
                </a:cubicBezTo>
                <a:cubicBezTo>
                  <a:pt x="515626" y="209776"/>
                  <a:pt x="516475" y="199075"/>
                  <a:pt x="518344" y="188543"/>
                </a:cubicBezTo>
                <a:cubicBezTo>
                  <a:pt x="521231" y="172237"/>
                  <a:pt x="522081" y="155251"/>
                  <a:pt x="532782" y="141153"/>
                </a:cubicBezTo>
                <a:cubicBezTo>
                  <a:pt x="534820" y="138435"/>
                  <a:pt x="535500" y="134698"/>
                  <a:pt x="534480" y="131301"/>
                </a:cubicBezTo>
                <a:cubicBezTo>
                  <a:pt x="531933" y="123487"/>
                  <a:pt x="531593" y="114655"/>
                  <a:pt x="527686" y="107860"/>
                </a:cubicBezTo>
                <a:cubicBezTo>
                  <a:pt x="518853" y="92233"/>
                  <a:pt x="514607" y="73379"/>
                  <a:pt x="498980" y="61829"/>
                </a:cubicBezTo>
                <a:cubicBezTo>
                  <a:pt x="498131" y="61149"/>
                  <a:pt x="497451" y="60130"/>
                  <a:pt x="496772" y="59281"/>
                </a:cubicBezTo>
                <a:cubicBezTo>
                  <a:pt x="490147" y="50108"/>
                  <a:pt x="481145" y="43484"/>
                  <a:pt x="471293" y="38728"/>
                </a:cubicBezTo>
                <a:cubicBezTo>
                  <a:pt x="461101" y="33802"/>
                  <a:pt x="452439" y="27008"/>
                  <a:pt x="445644" y="18345"/>
                </a:cubicBezTo>
                <a:cubicBezTo>
                  <a:pt x="439699" y="10871"/>
                  <a:pt x="432056" y="7983"/>
                  <a:pt x="423223" y="5945"/>
                </a:cubicBezTo>
                <a:cubicBezTo>
                  <a:pt x="409634" y="3397"/>
                  <a:pt x="395706" y="1868"/>
                  <a:pt x="381777" y="0"/>
                </a:cubicBezTo>
                <a:cubicBezTo>
                  <a:pt x="378890" y="0"/>
                  <a:pt x="376172" y="0"/>
                  <a:pt x="373284" y="0"/>
                </a:cubicBezTo>
                <a:cubicBezTo>
                  <a:pt x="363772" y="3227"/>
                  <a:pt x="354430" y="6964"/>
                  <a:pt x="344918" y="9852"/>
                </a:cubicBezTo>
                <a:cubicBezTo>
                  <a:pt x="327932" y="14778"/>
                  <a:pt x="313154" y="23780"/>
                  <a:pt x="300075" y="35161"/>
                </a:cubicBezTo>
                <a:cubicBezTo>
                  <a:pt x="288695" y="45013"/>
                  <a:pt x="280202" y="57412"/>
                  <a:pt x="273407" y="71001"/>
                </a:cubicBezTo>
                <a:cubicBezTo>
                  <a:pt x="263216" y="91214"/>
                  <a:pt x="253194" y="111088"/>
                  <a:pt x="251156" y="134358"/>
                </a:cubicBezTo>
                <a:cubicBezTo>
                  <a:pt x="249797" y="150835"/>
                  <a:pt x="246909" y="167311"/>
                  <a:pt x="243172" y="183618"/>
                </a:cubicBezTo>
                <a:cubicBezTo>
                  <a:pt x="239435" y="200603"/>
                  <a:pt x="234510" y="217929"/>
                  <a:pt x="237907" y="235594"/>
                </a:cubicBezTo>
                <a:cubicBezTo>
                  <a:pt x="240794" y="250202"/>
                  <a:pt x="234510" y="261583"/>
                  <a:pt x="227375" y="272794"/>
                </a:cubicBezTo>
                <a:cubicBezTo>
                  <a:pt x="224488" y="277380"/>
                  <a:pt x="221091" y="279758"/>
                  <a:pt x="214636" y="276530"/>
                </a:cubicBezTo>
                <a:cubicBezTo>
                  <a:pt x="205124" y="271605"/>
                  <a:pt x="196801" y="275681"/>
                  <a:pt x="194423" y="286382"/>
                </a:cubicBezTo>
                <a:cubicBezTo>
                  <a:pt x="190007" y="305237"/>
                  <a:pt x="181514" y="321713"/>
                  <a:pt x="167925" y="335641"/>
                </a:cubicBezTo>
                <a:cubicBezTo>
                  <a:pt x="162659" y="341077"/>
                  <a:pt x="157903" y="347192"/>
                  <a:pt x="153317" y="353307"/>
                </a:cubicBezTo>
                <a:cubicBezTo>
                  <a:pt x="140747" y="370123"/>
                  <a:pt x="126309" y="385240"/>
                  <a:pt x="115948" y="403585"/>
                </a:cubicBezTo>
                <a:cubicBezTo>
                  <a:pt x="99811" y="431612"/>
                  <a:pt x="81976" y="458449"/>
                  <a:pt x="59045" y="481550"/>
                </a:cubicBezTo>
                <a:cubicBezTo>
                  <a:pt x="55138" y="485627"/>
                  <a:pt x="51062" y="489703"/>
                  <a:pt x="49193" y="495139"/>
                </a:cubicBezTo>
                <a:cubicBezTo>
                  <a:pt x="39681" y="521807"/>
                  <a:pt x="33057" y="549494"/>
                  <a:pt x="29320" y="577181"/>
                </a:cubicBezTo>
                <a:cubicBezTo>
                  <a:pt x="25753" y="604698"/>
                  <a:pt x="23035" y="632895"/>
                  <a:pt x="29320" y="660752"/>
                </a:cubicBezTo>
                <a:cubicBezTo>
                  <a:pt x="30169" y="664658"/>
                  <a:pt x="29320" y="667546"/>
                  <a:pt x="25753" y="670264"/>
                </a:cubicBezTo>
                <a:cubicBezTo>
                  <a:pt x="3841" y="686230"/>
                  <a:pt x="-2104" y="709331"/>
                  <a:pt x="614" y="734131"/>
                </a:cubicBezTo>
                <a:cubicBezTo>
                  <a:pt x="3501" y="762497"/>
                  <a:pt x="10126" y="790354"/>
                  <a:pt x="17600" y="818041"/>
                </a:cubicBezTo>
                <a:cubicBezTo>
                  <a:pt x="23375" y="838934"/>
                  <a:pt x="30509" y="859656"/>
                  <a:pt x="34416" y="881059"/>
                </a:cubicBezTo>
                <a:cubicBezTo>
                  <a:pt x="38492" y="903480"/>
                  <a:pt x="44098" y="925052"/>
                  <a:pt x="53949" y="945435"/>
                </a:cubicBezTo>
                <a:cubicBezTo>
                  <a:pt x="59725" y="957325"/>
                  <a:pt x="61763" y="969555"/>
                  <a:pt x="61763" y="982295"/>
                </a:cubicBezTo>
                <a:cubicBezTo>
                  <a:pt x="61763" y="992996"/>
                  <a:pt x="60574" y="1003697"/>
                  <a:pt x="59894" y="1014398"/>
                </a:cubicBezTo>
                <a:cubicBezTo>
                  <a:pt x="57856" y="1042934"/>
                  <a:pt x="53440" y="1071131"/>
                  <a:pt x="54289" y="1099837"/>
                </a:cubicBezTo>
                <a:cubicBezTo>
                  <a:pt x="55138" y="1126335"/>
                  <a:pt x="63801" y="1149436"/>
                  <a:pt x="79768" y="1170498"/>
                </a:cubicBezTo>
                <a:cubicBezTo>
                  <a:pt x="85204" y="1177632"/>
                  <a:pt x="92847" y="1181709"/>
                  <a:pt x="97943" y="1188673"/>
                </a:cubicBezTo>
                <a:cubicBezTo>
                  <a:pt x="102189" y="1194449"/>
                  <a:pt x="108814" y="1197676"/>
                  <a:pt x="115269" y="1200903"/>
                </a:cubicBezTo>
                <a:cubicBezTo>
                  <a:pt x="123252" y="1205150"/>
                  <a:pt x="131575" y="1208377"/>
                  <a:pt x="140408" y="1210755"/>
                </a:cubicBezTo>
                <a:cubicBezTo>
                  <a:pt x="158922" y="1215851"/>
                  <a:pt x="177267" y="1221966"/>
                  <a:pt x="196801" y="1222985"/>
                </a:cubicBezTo>
                <a:cubicBezTo>
                  <a:pt x="211239" y="1223834"/>
                  <a:pt x="225677" y="1224514"/>
                  <a:pt x="239945" y="1225872"/>
                </a:cubicBezTo>
                <a:cubicBezTo>
                  <a:pt x="255402" y="1227401"/>
                  <a:pt x="255232" y="1227741"/>
                  <a:pt x="259649" y="1242349"/>
                </a:cubicBezTo>
                <a:cubicBezTo>
                  <a:pt x="261517" y="1248294"/>
                  <a:pt x="262536" y="1255428"/>
                  <a:pt x="270690" y="1256787"/>
                </a:cubicBezTo>
                <a:cubicBezTo>
                  <a:pt x="282410" y="1258655"/>
                  <a:pt x="293790" y="1257126"/>
                  <a:pt x="304661" y="1252031"/>
                </a:cubicBezTo>
                <a:cubicBezTo>
                  <a:pt x="310946" y="1249143"/>
                  <a:pt x="313834" y="1244387"/>
                  <a:pt x="314004" y="1237253"/>
                </a:cubicBezTo>
                <a:cubicBezTo>
                  <a:pt x="314004" y="1223834"/>
                  <a:pt x="314683" y="1223494"/>
                  <a:pt x="327762" y="1223494"/>
                </a:cubicBezTo>
                <a:cubicBezTo>
                  <a:pt x="331159" y="1223494"/>
                  <a:pt x="334556" y="1223834"/>
                  <a:pt x="337954" y="1224174"/>
                </a:cubicBezTo>
                <a:cubicBezTo>
                  <a:pt x="341351" y="1224514"/>
                  <a:pt x="344578" y="1226212"/>
                  <a:pt x="344578" y="1229779"/>
                </a:cubicBezTo>
                <a:cubicBezTo>
                  <a:pt x="344408" y="1240141"/>
                  <a:pt x="351203" y="1241160"/>
                  <a:pt x="359016" y="1241500"/>
                </a:cubicBezTo>
                <a:cubicBezTo>
                  <a:pt x="365980" y="1241839"/>
                  <a:pt x="367509" y="1245576"/>
                  <a:pt x="365811" y="1251861"/>
                </a:cubicBezTo>
                <a:cubicBezTo>
                  <a:pt x="364112" y="1258485"/>
                  <a:pt x="358846" y="1260184"/>
                  <a:pt x="353241" y="1261543"/>
                </a:cubicBezTo>
                <a:cubicBezTo>
                  <a:pt x="350693" y="1262222"/>
                  <a:pt x="346447" y="1261883"/>
                  <a:pt x="347636" y="1266639"/>
                </a:cubicBezTo>
                <a:cubicBezTo>
                  <a:pt x="350014" y="1277340"/>
                  <a:pt x="348655" y="1288041"/>
                  <a:pt x="348315" y="1298742"/>
                </a:cubicBezTo>
                <a:cubicBezTo>
                  <a:pt x="348145" y="1304347"/>
                  <a:pt x="346447" y="1310462"/>
                  <a:pt x="348994" y="1315558"/>
                </a:cubicBezTo>
                <a:cubicBezTo>
                  <a:pt x="352222" y="1322013"/>
                  <a:pt x="350014" y="1328807"/>
                  <a:pt x="349504" y="1334582"/>
                </a:cubicBezTo>
                <a:cubicBezTo>
                  <a:pt x="348485" y="1345623"/>
                  <a:pt x="347975" y="1356324"/>
                  <a:pt x="348994" y="1367365"/>
                </a:cubicBezTo>
                <a:cubicBezTo>
                  <a:pt x="349504" y="1372801"/>
                  <a:pt x="349504" y="1378236"/>
                  <a:pt x="349164" y="1383502"/>
                </a:cubicBezTo>
                <a:cubicBezTo>
                  <a:pt x="348825" y="1392504"/>
                  <a:pt x="346616" y="1401846"/>
                  <a:pt x="347975" y="1410679"/>
                </a:cubicBezTo>
                <a:cubicBezTo>
                  <a:pt x="349844" y="1421720"/>
                  <a:pt x="349674" y="1433100"/>
                  <a:pt x="349164" y="1443802"/>
                </a:cubicBezTo>
                <a:cubicBezTo>
                  <a:pt x="348145" y="1461637"/>
                  <a:pt x="348485" y="1479472"/>
                  <a:pt x="346616" y="1497137"/>
                </a:cubicBezTo>
                <a:cubicBezTo>
                  <a:pt x="345767" y="1505291"/>
                  <a:pt x="343559" y="1506989"/>
                  <a:pt x="336255" y="1503932"/>
                </a:cubicBezTo>
                <a:cubicBezTo>
                  <a:pt x="321647" y="1497987"/>
                  <a:pt x="306700" y="1493061"/>
                  <a:pt x="292431" y="1486096"/>
                </a:cubicBezTo>
                <a:cubicBezTo>
                  <a:pt x="267802" y="1474206"/>
                  <a:pt x="242323" y="1463845"/>
                  <a:pt x="216335" y="1454842"/>
                </a:cubicBezTo>
                <a:cubicBezTo>
                  <a:pt x="203425" y="1450426"/>
                  <a:pt x="194593" y="1454333"/>
                  <a:pt x="193743" y="1467922"/>
                </a:cubicBezTo>
                <a:cubicBezTo>
                  <a:pt x="192384" y="1489833"/>
                  <a:pt x="184911" y="1513104"/>
                  <a:pt x="201387" y="1533147"/>
                </a:cubicBezTo>
                <a:cubicBezTo>
                  <a:pt x="202406" y="1534336"/>
                  <a:pt x="202916" y="1536205"/>
                  <a:pt x="203086" y="1537903"/>
                </a:cubicBezTo>
                <a:cubicBezTo>
                  <a:pt x="203255" y="1541301"/>
                  <a:pt x="204614" y="1543509"/>
                  <a:pt x="208012" y="1545037"/>
                </a:cubicBezTo>
                <a:cubicBezTo>
                  <a:pt x="212598" y="1547076"/>
                  <a:pt x="212937" y="1551662"/>
                  <a:pt x="212598" y="1556078"/>
                </a:cubicBezTo>
                <a:cubicBezTo>
                  <a:pt x="212258" y="1560665"/>
                  <a:pt x="208181" y="1560834"/>
                  <a:pt x="205124" y="1561854"/>
                </a:cubicBezTo>
                <a:cubicBezTo>
                  <a:pt x="183212" y="1568478"/>
                  <a:pt x="160791" y="1572894"/>
                  <a:pt x="138369" y="1577650"/>
                </a:cubicBezTo>
                <a:cubicBezTo>
                  <a:pt x="116797" y="1582237"/>
                  <a:pt x="95225" y="1586653"/>
                  <a:pt x="73653" y="1591579"/>
                </a:cubicBezTo>
                <a:cubicBezTo>
                  <a:pt x="64651" y="1593617"/>
                  <a:pt x="55818" y="1597524"/>
                  <a:pt x="54119" y="1608055"/>
                </a:cubicBezTo>
                <a:cubicBezTo>
                  <a:pt x="49873" y="1634893"/>
                  <a:pt x="44098" y="1662070"/>
                  <a:pt x="66009" y="1685001"/>
                </a:cubicBezTo>
                <a:cubicBezTo>
                  <a:pt x="66009" y="1695363"/>
                  <a:pt x="74502" y="1696722"/>
                  <a:pt x="81467" y="1699949"/>
                </a:cubicBezTo>
                <a:cubicBezTo>
                  <a:pt x="91658" y="1704535"/>
                  <a:pt x="107625" y="1703006"/>
                  <a:pt x="115608" y="1695193"/>
                </a:cubicBezTo>
                <a:cubicBezTo>
                  <a:pt x="127838" y="1683303"/>
                  <a:pt x="134802" y="1668695"/>
                  <a:pt x="134123" y="1651199"/>
                </a:cubicBezTo>
                <a:cubicBezTo>
                  <a:pt x="133953" y="1647463"/>
                  <a:pt x="133274" y="1644065"/>
                  <a:pt x="131235" y="1640668"/>
                </a:cubicBezTo>
                <a:cubicBezTo>
                  <a:pt x="125290" y="1631156"/>
                  <a:pt x="126819" y="1627759"/>
                  <a:pt x="137860" y="1626400"/>
                </a:cubicBezTo>
                <a:cubicBezTo>
                  <a:pt x="171832" y="1621984"/>
                  <a:pt x="205634" y="1616548"/>
                  <a:pt x="239775" y="1615529"/>
                </a:cubicBezTo>
                <a:cubicBezTo>
                  <a:pt x="241813" y="1615529"/>
                  <a:pt x="244531" y="1615699"/>
                  <a:pt x="245550" y="1614680"/>
                </a:cubicBezTo>
                <a:cubicBezTo>
                  <a:pt x="250986" y="1608055"/>
                  <a:pt x="258969" y="1609754"/>
                  <a:pt x="265933" y="1608395"/>
                </a:cubicBezTo>
                <a:cubicBezTo>
                  <a:pt x="282580" y="1605337"/>
                  <a:pt x="299396" y="1602790"/>
                  <a:pt x="316042" y="1599902"/>
                </a:cubicBezTo>
                <a:cubicBezTo>
                  <a:pt x="327083" y="1598033"/>
                  <a:pt x="338124" y="1597694"/>
                  <a:pt x="348994" y="1599053"/>
                </a:cubicBezTo>
                <a:cubicBezTo>
                  <a:pt x="356468" y="1600072"/>
                  <a:pt x="363432" y="1602790"/>
                  <a:pt x="364112" y="1612132"/>
                </a:cubicBezTo>
                <a:cubicBezTo>
                  <a:pt x="365471" y="1630816"/>
                  <a:pt x="368698" y="1649161"/>
                  <a:pt x="368528" y="1668015"/>
                </a:cubicBezTo>
                <a:cubicBezTo>
                  <a:pt x="368358" y="1680585"/>
                  <a:pt x="366150" y="1682453"/>
                  <a:pt x="353750" y="1679906"/>
                </a:cubicBezTo>
                <a:cubicBezTo>
                  <a:pt x="348655" y="1678886"/>
                  <a:pt x="346107" y="1680075"/>
                  <a:pt x="345427" y="1685171"/>
                </a:cubicBezTo>
                <a:cubicBezTo>
                  <a:pt x="345088" y="1688229"/>
                  <a:pt x="344578" y="1691286"/>
                  <a:pt x="344578" y="1694513"/>
                </a:cubicBezTo>
                <a:cubicBezTo>
                  <a:pt x="344748" y="1726107"/>
                  <a:pt x="348825" y="1756852"/>
                  <a:pt x="361394" y="1786067"/>
                </a:cubicBezTo>
                <a:cubicBezTo>
                  <a:pt x="363772" y="1791503"/>
                  <a:pt x="367000" y="1796259"/>
                  <a:pt x="372435" y="1798297"/>
                </a:cubicBezTo>
                <a:cubicBezTo>
                  <a:pt x="387722" y="1804072"/>
                  <a:pt x="403349" y="1808829"/>
                  <a:pt x="419995" y="1808998"/>
                </a:cubicBezTo>
                <a:cubicBezTo>
                  <a:pt x="425771" y="1809168"/>
                  <a:pt x="431376" y="1807639"/>
                  <a:pt x="435453" y="1803223"/>
                </a:cubicBezTo>
                <a:cubicBezTo>
                  <a:pt x="448532" y="1789295"/>
                  <a:pt x="456006" y="1772988"/>
                  <a:pt x="456006" y="1753624"/>
                </a:cubicBezTo>
                <a:cubicBezTo>
                  <a:pt x="456006" y="1743263"/>
                  <a:pt x="450570" y="1736639"/>
                  <a:pt x="441568" y="1732562"/>
                </a:cubicBezTo>
                <a:cubicBezTo>
                  <a:pt x="438510" y="1731203"/>
                  <a:pt x="435283" y="1729844"/>
                  <a:pt x="432056" y="1729165"/>
                </a:cubicBezTo>
                <a:cubicBezTo>
                  <a:pt x="422374" y="1727126"/>
                  <a:pt x="418297" y="1721181"/>
                  <a:pt x="417108" y="1711499"/>
                </a:cubicBezTo>
                <a:cubicBezTo>
                  <a:pt x="413371" y="1679736"/>
                  <a:pt x="412692" y="1647632"/>
                  <a:pt x="410653" y="1615869"/>
                </a:cubicBezTo>
                <a:cubicBezTo>
                  <a:pt x="409804" y="1603299"/>
                  <a:pt x="413201" y="1599562"/>
                  <a:pt x="425771" y="1597694"/>
                </a:cubicBezTo>
                <a:cubicBezTo>
                  <a:pt x="442417" y="1595316"/>
                  <a:pt x="459063" y="1597524"/>
                  <a:pt x="475709" y="1599053"/>
                </a:cubicBezTo>
                <a:cubicBezTo>
                  <a:pt x="502377" y="1601770"/>
                  <a:pt x="529045" y="1605847"/>
                  <a:pt x="555713" y="1608395"/>
                </a:cubicBezTo>
                <a:cubicBezTo>
                  <a:pt x="591553" y="1611792"/>
                  <a:pt x="627223" y="1614850"/>
                  <a:pt x="662894" y="1618926"/>
                </a:cubicBezTo>
                <a:cubicBezTo>
                  <a:pt x="670537" y="1619775"/>
                  <a:pt x="674105" y="1623173"/>
                  <a:pt x="671726" y="1630477"/>
                </a:cubicBezTo>
                <a:cubicBezTo>
                  <a:pt x="665951" y="1647802"/>
                  <a:pt x="672916" y="1663259"/>
                  <a:pt x="680389" y="1677188"/>
                </a:cubicBezTo>
                <a:cubicBezTo>
                  <a:pt x="686844" y="1689418"/>
                  <a:pt x="691770" y="1701478"/>
                  <a:pt x="694488" y="1714896"/>
                </a:cubicBezTo>
                <a:cubicBezTo>
                  <a:pt x="698904" y="1736299"/>
                  <a:pt x="712493" y="1748019"/>
                  <a:pt x="733725" y="1752945"/>
                </a:cubicBezTo>
                <a:cubicBezTo>
                  <a:pt x="755637" y="1758041"/>
                  <a:pt x="777888" y="1758890"/>
                  <a:pt x="800140" y="1760758"/>
                </a:cubicBezTo>
                <a:cubicBezTo>
                  <a:pt x="802858" y="1760928"/>
                  <a:pt x="805915" y="1761438"/>
                  <a:pt x="808463" y="1759739"/>
                </a:cubicBezTo>
                <a:cubicBezTo>
                  <a:pt x="813729" y="1755832"/>
                  <a:pt x="819504" y="1756512"/>
                  <a:pt x="825449" y="1757022"/>
                </a:cubicBezTo>
                <a:cubicBezTo>
                  <a:pt x="842605" y="1758041"/>
                  <a:pt x="858911" y="1762117"/>
                  <a:pt x="875217" y="1766873"/>
                </a:cubicBezTo>
                <a:cubicBezTo>
                  <a:pt x="906981" y="1776386"/>
                  <a:pt x="939084" y="1781651"/>
                  <a:pt x="972207" y="1778594"/>
                </a:cubicBezTo>
                <a:cubicBezTo>
                  <a:pt x="999724" y="1776046"/>
                  <a:pt x="1027411" y="1773498"/>
                  <a:pt x="1054589" y="1768572"/>
                </a:cubicBezTo>
                <a:cubicBezTo>
                  <a:pt x="1070725" y="1765684"/>
                  <a:pt x="1085673" y="1761608"/>
                  <a:pt x="1096204" y="1747339"/>
                </a:cubicBezTo>
                <a:cubicBezTo>
                  <a:pt x="1101979" y="1739526"/>
                  <a:pt x="1104527" y="1727806"/>
                  <a:pt x="1099771" y="1719483"/>
                </a:cubicBezTo>
                <a:cubicBezTo>
                  <a:pt x="1087371" y="1697401"/>
                  <a:pt x="1068857" y="1685171"/>
                  <a:pt x="1043038" y="1684662"/>
                </a:cubicBezTo>
                <a:cubicBezTo>
                  <a:pt x="1036074" y="1684492"/>
                  <a:pt x="1028430" y="1685851"/>
                  <a:pt x="1022145" y="1682623"/>
                </a:cubicBezTo>
                <a:cubicBezTo>
                  <a:pt x="1015011" y="1678886"/>
                  <a:pt x="1008387" y="1677867"/>
                  <a:pt x="1001253" y="1681434"/>
                </a:cubicBezTo>
                <a:cubicBezTo>
                  <a:pt x="999215" y="1682453"/>
                  <a:pt x="995987" y="1683473"/>
                  <a:pt x="995308" y="1680755"/>
                </a:cubicBezTo>
                <a:cubicBezTo>
                  <a:pt x="993609" y="1672432"/>
                  <a:pt x="986305" y="1673111"/>
                  <a:pt x="980870" y="1671243"/>
                </a:cubicBezTo>
                <a:cubicBezTo>
                  <a:pt x="969319" y="1667336"/>
                  <a:pt x="957769" y="1663939"/>
                  <a:pt x="948257" y="1655616"/>
                </a:cubicBezTo>
                <a:cubicBezTo>
                  <a:pt x="947068" y="1654597"/>
                  <a:pt x="945029" y="1653917"/>
                  <a:pt x="945539" y="1651879"/>
                </a:cubicBezTo>
                <a:cubicBezTo>
                  <a:pt x="946049" y="1649501"/>
                  <a:pt x="948427" y="1649331"/>
                  <a:pt x="950295" y="1649331"/>
                </a:cubicBezTo>
                <a:cubicBezTo>
                  <a:pt x="955051" y="1649161"/>
                  <a:pt x="959977" y="1648991"/>
                  <a:pt x="964733" y="1648991"/>
                </a:cubicBezTo>
                <a:cubicBezTo>
                  <a:pt x="989023" y="1648991"/>
                  <a:pt x="1013483" y="1649840"/>
                  <a:pt x="1037773" y="1646783"/>
                </a:cubicBezTo>
                <a:cubicBezTo>
                  <a:pt x="1055947" y="1644575"/>
                  <a:pt x="1075821" y="1645084"/>
                  <a:pt x="1088560" y="1626740"/>
                </a:cubicBezTo>
                <a:cubicBezTo>
                  <a:pt x="1093147" y="1619945"/>
                  <a:pt x="1097053" y="1614510"/>
                  <a:pt x="1092467" y="1607206"/>
                </a:cubicBezTo>
                <a:cubicBezTo>
                  <a:pt x="1087202" y="1598883"/>
                  <a:pt x="1084144" y="1588182"/>
                  <a:pt x="1071235" y="1587842"/>
                </a:cubicBezTo>
                <a:cubicBezTo>
                  <a:pt x="1066819" y="1587842"/>
                  <a:pt x="1061383" y="1589880"/>
                  <a:pt x="1058326" y="1584105"/>
                </a:cubicBezTo>
                <a:cubicBezTo>
                  <a:pt x="1057646" y="1582916"/>
                  <a:pt x="1056627" y="1583426"/>
                  <a:pt x="1055947" y="1584615"/>
                </a:cubicBezTo>
                <a:cubicBezTo>
                  <a:pt x="1053230" y="1589880"/>
                  <a:pt x="1048474" y="1588012"/>
                  <a:pt x="1044737" y="1587332"/>
                </a:cubicBezTo>
                <a:cubicBezTo>
                  <a:pt x="1039471" y="1586483"/>
                  <a:pt x="1034715" y="1583595"/>
                  <a:pt x="1029959" y="1581387"/>
                </a:cubicBezTo>
                <a:cubicBezTo>
                  <a:pt x="1021296" y="1577650"/>
                  <a:pt x="1014332" y="1569667"/>
                  <a:pt x="1003461" y="1570347"/>
                </a:cubicBezTo>
                <a:cubicBezTo>
                  <a:pt x="998195" y="1570686"/>
                  <a:pt x="994968" y="1566610"/>
                  <a:pt x="994968" y="1561514"/>
                </a:cubicBezTo>
                <a:cubicBezTo>
                  <a:pt x="994459" y="1537394"/>
                  <a:pt x="994119" y="1513444"/>
                  <a:pt x="995987" y="1489324"/>
                </a:cubicBezTo>
                <a:cubicBezTo>
                  <a:pt x="996327" y="1485757"/>
                  <a:pt x="998026" y="1483209"/>
                  <a:pt x="1001253" y="1482360"/>
                </a:cubicBezTo>
                <a:cubicBezTo>
                  <a:pt x="1008727" y="1480321"/>
                  <a:pt x="1008727" y="1474886"/>
                  <a:pt x="1008047" y="1468941"/>
                </a:cubicBezTo>
                <a:cubicBezTo>
                  <a:pt x="1007538" y="1465034"/>
                  <a:pt x="1006688" y="1461127"/>
                  <a:pt x="1006519" y="1457220"/>
                </a:cubicBezTo>
                <a:cubicBezTo>
                  <a:pt x="1005160" y="1434969"/>
                  <a:pt x="1005329" y="1412378"/>
                  <a:pt x="1002442" y="1390296"/>
                </a:cubicBezTo>
                <a:cubicBezTo>
                  <a:pt x="995648" y="1336451"/>
                  <a:pt x="1001593" y="1282775"/>
                  <a:pt x="1006519" y="1229439"/>
                </a:cubicBezTo>
                <a:cubicBezTo>
                  <a:pt x="1010425" y="1186635"/>
                  <a:pt x="1016370" y="1144170"/>
                  <a:pt x="1015691" y="1100856"/>
                </a:cubicBezTo>
                <a:cubicBezTo>
                  <a:pt x="1015351" y="1081832"/>
                  <a:pt x="1010595" y="1065356"/>
                  <a:pt x="999724" y="1050238"/>
                </a:cubicBezTo>
                <a:cubicBezTo>
                  <a:pt x="995817" y="1044803"/>
                  <a:pt x="993609" y="1039028"/>
                  <a:pt x="992760" y="1032403"/>
                </a:cubicBezTo>
                <a:cubicBezTo>
                  <a:pt x="991231" y="1022381"/>
                  <a:pt x="990042" y="1011850"/>
                  <a:pt x="983248" y="1004037"/>
                </a:cubicBezTo>
                <a:cubicBezTo>
                  <a:pt x="979001" y="999111"/>
                  <a:pt x="979171" y="996053"/>
                  <a:pt x="981719" y="990957"/>
                </a:cubicBezTo>
                <a:cubicBezTo>
                  <a:pt x="1032337" y="889891"/>
                  <a:pt x="1082785" y="788825"/>
                  <a:pt x="1133403" y="687759"/>
                </a:cubicBezTo>
                <a:cubicBezTo>
                  <a:pt x="1134592" y="685381"/>
                  <a:pt x="1135102" y="682324"/>
                  <a:pt x="1137819" y="680795"/>
                </a:cubicBezTo>
                <a:cubicBezTo>
                  <a:pt x="1137819" y="680285"/>
                  <a:pt x="1137819" y="679606"/>
                  <a:pt x="1137819" y="679096"/>
                </a:cubicBezTo>
                <a:cubicBezTo>
                  <a:pt x="1135442" y="675359"/>
                  <a:pt x="1131365" y="673831"/>
                  <a:pt x="1127628" y="671962"/>
                </a:cubicBezTo>
                <a:close/>
                <a:moveTo>
                  <a:pt x="187798" y="1154022"/>
                </a:moveTo>
                <a:cubicBezTo>
                  <a:pt x="172851" y="1168800"/>
                  <a:pt x="159432" y="1169479"/>
                  <a:pt x="143125" y="1155891"/>
                </a:cubicBezTo>
                <a:cubicBezTo>
                  <a:pt x="137690" y="1151304"/>
                  <a:pt x="130896" y="1148926"/>
                  <a:pt x="125630" y="1144000"/>
                </a:cubicBezTo>
                <a:cubicBezTo>
                  <a:pt x="108984" y="1128204"/>
                  <a:pt x="105417" y="1107481"/>
                  <a:pt x="103548" y="1086079"/>
                </a:cubicBezTo>
                <a:cubicBezTo>
                  <a:pt x="103039" y="1080813"/>
                  <a:pt x="103548" y="1075377"/>
                  <a:pt x="103548" y="1069942"/>
                </a:cubicBezTo>
                <a:cubicBezTo>
                  <a:pt x="104228" y="1045652"/>
                  <a:pt x="107455" y="1021532"/>
                  <a:pt x="107795" y="997242"/>
                </a:cubicBezTo>
                <a:cubicBezTo>
                  <a:pt x="107965" y="989938"/>
                  <a:pt x="113740" y="985012"/>
                  <a:pt x="120364" y="987051"/>
                </a:cubicBezTo>
                <a:cubicBezTo>
                  <a:pt x="125120" y="988410"/>
                  <a:pt x="126989" y="993335"/>
                  <a:pt x="128687" y="997072"/>
                </a:cubicBezTo>
                <a:cubicBezTo>
                  <a:pt x="134463" y="1008962"/>
                  <a:pt x="143125" y="1018135"/>
                  <a:pt x="152128" y="1027817"/>
                </a:cubicBezTo>
                <a:cubicBezTo>
                  <a:pt x="161810" y="1038178"/>
                  <a:pt x="168265" y="1051427"/>
                  <a:pt x="176078" y="1063317"/>
                </a:cubicBezTo>
                <a:cubicBezTo>
                  <a:pt x="176588" y="1064167"/>
                  <a:pt x="177097" y="1065695"/>
                  <a:pt x="176758" y="1066545"/>
                </a:cubicBezTo>
                <a:cubicBezTo>
                  <a:pt x="170643" y="1088796"/>
                  <a:pt x="183892" y="1106292"/>
                  <a:pt x="192215" y="1124636"/>
                </a:cubicBezTo>
                <a:cubicBezTo>
                  <a:pt x="199858" y="1141453"/>
                  <a:pt x="201047" y="1140943"/>
                  <a:pt x="187798" y="1154022"/>
                </a:cubicBezTo>
                <a:close/>
                <a:moveTo>
                  <a:pt x="795724" y="1195638"/>
                </a:moveTo>
                <a:cubicBezTo>
                  <a:pt x="790458" y="1223155"/>
                  <a:pt x="786211" y="1250842"/>
                  <a:pt x="783663" y="1278699"/>
                </a:cubicBezTo>
                <a:cubicBezTo>
                  <a:pt x="782135" y="1295854"/>
                  <a:pt x="782305" y="1313180"/>
                  <a:pt x="782305" y="1330506"/>
                </a:cubicBezTo>
                <a:cubicBezTo>
                  <a:pt x="782305" y="1344604"/>
                  <a:pt x="780436" y="1358362"/>
                  <a:pt x="772962" y="1370422"/>
                </a:cubicBezTo>
                <a:cubicBezTo>
                  <a:pt x="755467" y="1398789"/>
                  <a:pt x="753599" y="1430553"/>
                  <a:pt x="750201" y="1462486"/>
                </a:cubicBezTo>
                <a:cubicBezTo>
                  <a:pt x="744936" y="1510896"/>
                  <a:pt x="732706" y="1558117"/>
                  <a:pt x="721495" y="1605337"/>
                </a:cubicBezTo>
                <a:cubicBezTo>
                  <a:pt x="721325" y="1605677"/>
                  <a:pt x="720816" y="1606017"/>
                  <a:pt x="720306" y="1606526"/>
                </a:cubicBezTo>
                <a:cubicBezTo>
                  <a:pt x="717418" y="1600242"/>
                  <a:pt x="720306" y="1592598"/>
                  <a:pt x="715041" y="1586313"/>
                </a:cubicBezTo>
                <a:cubicBezTo>
                  <a:pt x="711473" y="1582237"/>
                  <a:pt x="708076" y="1579179"/>
                  <a:pt x="702981" y="1577820"/>
                </a:cubicBezTo>
                <a:cubicBezTo>
                  <a:pt x="674274" y="1569837"/>
                  <a:pt x="644719" y="1567119"/>
                  <a:pt x="615673" y="1561174"/>
                </a:cubicBezTo>
                <a:cubicBezTo>
                  <a:pt x="607180" y="1559475"/>
                  <a:pt x="598517" y="1557437"/>
                  <a:pt x="590024" y="1555739"/>
                </a:cubicBezTo>
                <a:cubicBezTo>
                  <a:pt x="586967" y="1555229"/>
                  <a:pt x="585778" y="1553700"/>
                  <a:pt x="585778" y="1550643"/>
                </a:cubicBezTo>
                <a:cubicBezTo>
                  <a:pt x="585268" y="1539092"/>
                  <a:pt x="584419" y="1528221"/>
                  <a:pt x="589515" y="1516671"/>
                </a:cubicBezTo>
                <a:cubicBezTo>
                  <a:pt x="594950" y="1504611"/>
                  <a:pt x="593082" y="1491192"/>
                  <a:pt x="585608" y="1479302"/>
                </a:cubicBezTo>
                <a:cubicBezTo>
                  <a:pt x="584079" y="1476924"/>
                  <a:pt x="582041" y="1475225"/>
                  <a:pt x="579493" y="1475395"/>
                </a:cubicBezTo>
                <a:cubicBezTo>
                  <a:pt x="571170" y="1475565"/>
                  <a:pt x="569981" y="1470639"/>
                  <a:pt x="569471" y="1463675"/>
                </a:cubicBezTo>
                <a:cubicBezTo>
                  <a:pt x="568792" y="1453484"/>
                  <a:pt x="564036" y="1446349"/>
                  <a:pt x="553335" y="1443292"/>
                </a:cubicBezTo>
                <a:cubicBezTo>
                  <a:pt x="548749" y="1441933"/>
                  <a:pt x="545182" y="1442443"/>
                  <a:pt x="541275" y="1444481"/>
                </a:cubicBezTo>
                <a:cubicBezTo>
                  <a:pt x="508322" y="1460618"/>
                  <a:pt x="475200" y="1476584"/>
                  <a:pt x="442077" y="1492381"/>
                </a:cubicBezTo>
                <a:cubicBezTo>
                  <a:pt x="426110" y="1500025"/>
                  <a:pt x="424921" y="1499006"/>
                  <a:pt x="424072" y="1481340"/>
                </a:cubicBezTo>
                <a:cubicBezTo>
                  <a:pt x="421015" y="1423928"/>
                  <a:pt x="421864" y="1366346"/>
                  <a:pt x="423053" y="1308933"/>
                </a:cubicBezTo>
                <a:cubicBezTo>
                  <a:pt x="423393" y="1293986"/>
                  <a:pt x="421185" y="1279038"/>
                  <a:pt x="423393" y="1264261"/>
                </a:cubicBezTo>
                <a:cubicBezTo>
                  <a:pt x="423902" y="1261033"/>
                  <a:pt x="421864" y="1259505"/>
                  <a:pt x="419486" y="1258485"/>
                </a:cubicBezTo>
                <a:cubicBezTo>
                  <a:pt x="416259" y="1256957"/>
                  <a:pt x="412692" y="1255768"/>
                  <a:pt x="409294" y="1254239"/>
                </a:cubicBezTo>
                <a:cubicBezTo>
                  <a:pt x="407426" y="1253559"/>
                  <a:pt x="405218" y="1253220"/>
                  <a:pt x="404708" y="1251012"/>
                </a:cubicBezTo>
                <a:cubicBezTo>
                  <a:pt x="404199" y="1248294"/>
                  <a:pt x="406407" y="1247275"/>
                  <a:pt x="408275" y="1246086"/>
                </a:cubicBezTo>
                <a:cubicBezTo>
                  <a:pt x="410144" y="1244897"/>
                  <a:pt x="412522" y="1243538"/>
                  <a:pt x="413371" y="1241669"/>
                </a:cubicBezTo>
                <a:cubicBezTo>
                  <a:pt x="418807" y="1229609"/>
                  <a:pt x="428828" y="1229439"/>
                  <a:pt x="440039" y="1229439"/>
                </a:cubicBezTo>
                <a:cubicBezTo>
                  <a:pt x="488449" y="1229779"/>
                  <a:pt x="536859" y="1230459"/>
                  <a:pt x="585268" y="1229100"/>
                </a:cubicBezTo>
                <a:cubicBezTo>
                  <a:pt x="610577" y="1228420"/>
                  <a:pt x="635886" y="1224683"/>
                  <a:pt x="658987" y="1213133"/>
                </a:cubicBezTo>
                <a:cubicBezTo>
                  <a:pt x="667140" y="1209056"/>
                  <a:pt x="673935" y="1203111"/>
                  <a:pt x="680559" y="1196996"/>
                </a:cubicBezTo>
                <a:cubicBezTo>
                  <a:pt x="683447" y="1194449"/>
                  <a:pt x="686164" y="1192750"/>
                  <a:pt x="690241" y="1192580"/>
                </a:cubicBezTo>
                <a:cubicBezTo>
                  <a:pt x="723024" y="1190881"/>
                  <a:pt x="755807" y="1189183"/>
                  <a:pt x="788589" y="1186805"/>
                </a:cubicBezTo>
                <a:cubicBezTo>
                  <a:pt x="796743" y="1186295"/>
                  <a:pt x="797082" y="1189183"/>
                  <a:pt x="795724" y="1195638"/>
                </a:cubicBezTo>
                <a:close/>
              </a:path>
            </a:pathLst>
          </a:custGeom>
          <a:solidFill>
            <a:schemeClr val="accent3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3180F223-CB46-48CA-9D09-8FDB69620375}"/>
              </a:ext>
            </a:extLst>
          </p:cNvPr>
          <p:cNvSpPr/>
          <p:nvPr/>
        </p:nvSpPr>
        <p:spPr>
          <a:xfrm>
            <a:off x="6390716" y="4323636"/>
            <a:ext cx="1342267" cy="2393521"/>
          </a:xfrm>
          <a:custGeom>
            <a:avLst/>
            <a:gdLst>
              <a:gd name="connsiteX0" fmla="*/ 1010278 w 1010660"/>
              <a:gd name="connsiteY0" fmla="*/ 1613160 h 1802203"/>
              <a:gd name="connsiteX1" fmla="*/ 998557 w 1010660"/>
              <a:gd name="connsiteY1" fmla="*/ 1603308 h 1802203"/>
              <a:gd name="connsiteX2" fmla="*/ 990404 w 1010660"/>
              <a:gd name="connsiteY2" fmla="*/ 1596344 h 1802203"/>
              <a:gd name="connsiteX3" fmla="*/ 988536 w 1010660"/>
              <a:gd name="connsiteY3" fmla="*/ 1584624 h 1802203"/>
              <a:gd name="connsiteX4" fmla="*/ 968322 w 1010660"/>
              <a:gd name="connsiteY4" fmla="*/ 1564241 h 1802203"/>
              <a:gd name="connsiteX5" fmla="*/ 871163 w 1010660"/>
              <a:gd name="connsiteY5" fmla="*/ 1548444 h 1802203"/>
              <a:gd name="connsiteX6" fmla="*/ 749714 w 1010660"/>
              <a:gd name="connsiteY6" fmla="*/ 1529589 h 1802203"/>
              <a:gd name="connsiteX7" fmla="*/ 717101 w 1010660"/>
              <a:gd name="connsiteY7" fmla="*/ 1522625 h 1802203"/>
              <a:gd name="connsiteX8" fmla="*/ 717441 w 1010660"/>
              <a:gd name="connsiteY8" fmla="*/ 1520417 h 1802203"/>
              <a:gd name="connsiteX9" fmla="*/ 740032 w 1010660"/>
              <a:gd name="connsiteY9" fmla="*/ 1517020 h 1802203"/>
              <a:gd name="connsiteX10" fmla="*/ 743769 w 1010660"/>
              <a:gd name="connsiteY10" fmla="*/ 1518379 h 1802203"/>
              <a:gd name="connsiteX11" fmla="*/ 750563 w 1010660"/>
              <a:gd name="connsiteY11" fmla="*/ 1523474 h 1802203"/>
              <a:gd name="connsiteX12" fmla="*/ 804069 w 1010660"/>
              <a:gd name="connsiteY12" fmla="*/ 1521946 h 1802203"/>
              <a:gd name="connsiteX13" fmla="*/ 813581 w 1010660"/>
              <a:gd name="connsiteY13" fmla="*/ 1509036 h 1802203"/>
              <a:gd name="connsiteX14" fmla="*/ 816129 w 1010660"/>
              <a:gd name="connsiteY14" fmla="*/ 1490522 h 1802203"/>
              <a:gd name="connsiteX15" fmla="*/ 806277 w 1010660"/>
              <a:gd name="connsiteY15" fmla="*/ 1469459 h 1802203"/>
              <a:gd name="connsiteX16" fmla="*/ 798124 w 1010660"/>
              <a:gd name="connsiteY16" fmla="*/ 1455871 h 1802203"/>
              <a:gd name="connsiteX17" fmla="*/ 797274 w 1010660"/>
              <a:gd name="connsiteY17" fmla="*/ 1445849 h 1802203"/>
              <a:gd name="connsiteX18" fmla="*/ 786064 w 1010660"/>
              <a:gd name="connsiteY18" fmla="*/ 1441772 h 1802203"/>
              <a:gd name="connsiteX19" fmla="*/ 758037 w 1010660"/>
              <a:gd name="connsiteY19" fmla="*/ 1457739 h 1802203"/>
              <a:gd name="connsiteX20" fmla="*/ 698586 w 1010660"/>
              <a:gd name="connsiteY20" fmla="*/ 1490012 h 1802203"/>
              <a:gd name="connsiteX21" fmla="*/ 685507 w 1010660"/>
              <a:gd name="connsiteY21" fmla="*/ 1481859 h 1802203"/>
              <a:gd name="connsiteX22" fmla="*/ 683299 w 1010660"/>
              <a:gd name="connsiteY22" fmla="*/ 1417313 h 1802203"/>
              <a:gd name="connsiteX23" fmla="*/ 692302 w 1010660"/>
              <a:gd name="connsiteY23" fmla="*/ 1403214 h 1802203"/>
              <a:gd name="connsiteX24" fmla="*/ 708608 w 1010660"/>
              <a:gd name="connsiteY24" fmla="*/ 1399138 h 1802203"/>
              <a:gd name="connsiteX25" fmla="*/ 784875 w 1010660"/>
              <a:gd name="connsiteY25" fmla="*/ 1387417 h 1802203"/>
              <a:gd name="connsiteX26" fmla="*/ 833794 w 1010660"/>
              <a:gd name="connsiteY26" fmla="*/ 1365675 h 1802203"/>
              <a:gd name="connsiteX27" fmla="*/ 910231 w 1010660"/>
              <a:gd name="connsiteY27" fmla="*/ 1264100 h 1802203"/>
              <a:gd name="connsiteX28" fmla="*/ 935540 w 1010660"/>
              <a:gd name="connsiteY28" fmla="*/ 1186474 h 1802203"/>
              <a:gd name="connsiteX29" fmla="*/ 939616 w 1010660"/>
              <a:gd name="connsiteY29" fmla="*/ 1178661 h 1802203"/>
              <a:gd name="connsiteX30" fmla="*/ 960679 w 1010660"/>
              <a:gd name="connsiteY30" fmla="*/ 1157768 h 1802203"/>
              <a:gd name="connsiteX31" fmla="*/ 976646 w 1010660"/>
              <a:gd name="connsiteY31" fmla="*/ 1104602 h 1802203"/>
              <a:gd name="connsiteX32" fmla="*/ 958301 w 1010660"/>
              <a:gd name="connsiteY32" fmla="*/ 973301 h 1802203"/>
              <a:gd name="connsiteX33" fmla="*/ 956942 w 1010660"/>
              <a:gd name="connsiteY33" fmla="*/ 961751 h 1802203"/>
              <a:gd name="connsiteX34" fmla="*/ 957451 w 1010660"/>
              <a:gd name="connsiteY34" fmla="*/ 937970 h 1802203"/>
              <a:gd name="connsiteX35" fmla="*/ 957961 w 1010660"/>
              <a:gd name="connsiteY35" fmla="*/ 901281 h 1802203"/>
              <a:gd name="connsiteX36" fmla="*/ 957621 w 1010660"/>
              <a:gd name="connsiteY36" fmla="*/ 891259 h 1802203"/>
              <a:gd name="connsiteX37" fmla="*/ 957112 w 1010660"/>
              <a:gd name="connsiteY37" fmla="*/ 861364 h 1802203"/>
              <a:gd name="connsiteX38" fmla="*/ 959829 w 1010660"/>
              <a:gd name="connsiteY38" fmla="*/ 813804 h 1802203"/>
              <a:gd name="connsiteX39" fmla="*/ 962547 w 1010660"/>
              <a:gd name="connsiteY39" fmla="*/ 801064 h 1802203"/>
              <a:gd name="connsiteX40" fmla="*/ 953205 w 1010660"/>
              <a:gd name="connsiteY40" fmla="*/ 776435 h 1802203"/>
              <a:gd name="connsiteX41" fmla="*/ 944882 w 1010660"/>
              <a:gd name="connsiteY41" fmla="*/ 774566 h 1802203"/>
              <a:gd name="connsiteX42" fmla="*/ 930784 w 1010660"/>
              <a:gd name="connsiteY42" fmla="*/ 756561 h 1802203"/>
              <a:gd name="connsiteX43" fmla="*/ 931463 w 1010660"/>
              <a:gd name="connsiteY43" fmla="*/ 743822 h 1802203"/>
              <a:gd name="connsiteX44" fmla="*/ 939107 w 1010660"/>
              <a:gd name="connsiteY44" fmla="*/ 650059 h 1802203"/>
              <a:gd name="connsiteX45" fmla="*/ 916685 w 1010660"/>
              <a:gd name="connsiteY45" fmla="*/ 635112 h 1802203"/>
              <a:gd name="connsiteX46" fmla="*/ 902077 w 1010660"/>
              <a:gd name="connsiteY46" fmla="*/ 624581 h 1802203"/>
              <a:gd name="connsiteX47" fmla="*/ 902417 w 1010660"/>
              <a:gd name="connsiteY47" fmla="*/ 621183 h 1802203"/>
              <a:gd name="connsiteX48" fmla="*/ 907173 w 1010660"/>
              <a:gd name="connsiteY48" fmla="*/ 545087 h 1802203"/>
              <a:gd name="connsiteX49" fmla="*/ 896132 w 1010660"/>
              <a:gd name="connsiteY49" fmla="*/ 478162 h 1802203"/>
              <a:gd name="connsiteX50" fmla="*/ 888489 w 1010660"/>
              <a:gd name="connsiteY50" fmla="*/ 462195 h 1802203"/>
              <a:gd name="connsiteX51" fmla="*/ 887300 w 1010660"/>
              <a:gd name="connsiteY51" fmla="*/ 448267 h 1802203"/>
              <a:gd name="connsiteX52" fmla="*/ 891376 w 1010660"/>
              <a:gd name="connsiteY52" fmla="*/ 426355 h 1802203"/>
              <a:gd name="connsiteX53" fmla="*/ 908702 w 1010660"/>
              <a:gd name="connsiteY53" fmla="*/ 416333 h 1802203"/>
              <a:gd name="connsiteX54" fmla="*/ 919233 w 1010660"/>
              <a:gd name="connsiteY54" fmla="*/ 418881 h 1802203"/>
              <a:gd name="connsiteX55" fmla="*/ 913798 w 1010660"/>
              <a:gd name="connsiteY55" fmla="*/ 397819 h 1802203"/>
              <a:gd name="connsiteX56" fmla="*/ 915836 w 1010660"/>
              <a:gd name="connsiteY56" fmla="*/ 361129 h 1802203"/>
              <a:gd name="connsiteX57" fmla="*/ 915157 w 1010660"/>
              <a:gd name="connsiteY57" fmla="*/ 340067 h 1802203"/>
              <a:gd name="connsiteX58" fmla="*/ 933501 w 1010660"/>
              <a:gd name="connsiteY58" fmla="*/ 275520 h 1802203"/>
              <a:gd name="connsiteX59" fmla="*/ 941315 w 1010660"/>
              <a:gd name="connsiteY59" fmla="*/ 225922 h 1802203"/>
              <a:gd name="connsiteX60" fmla="*/ 940635 w 1010660"/>
              <a:gd name="connsiteY60" fmla="*/ 202141 h 1802203"/>
              <a:gd name="connsiteX61" fmla="*/ 934521 w 1010660"/>
              <a:gd name="connsiteY61" fmla="*/ 161205 h 1802203"/>
              <a:gd name="connsiteX62" fmla="*/ 920592 w 1010660"/>
              <a:gd name="connsiteY62" fmla="*/ 124006 h 1802203"/>
              <a:gd name="connsiteX63" fmla="*/ 914477 w 1010660"/>
              <a:gd name="connsiteY63" fmla="*/ 105661 h 1802203"/>
              <a:gd name="connsiteX64" fmla="*/ 893415 w 1010660"/>
              <a:gd name="connsiteY64" fmla="*/ 67783 h 1802203"/>
              <a:gd name="connsiteX65" fmla="*/ 792858 w 1010660"/>
              <a:gd name="connsiteY65" fmla="*/ 9 h 1802203"/>
              <a:gd name="connsiteX66" fmla="*/ 773834 w 1010660"/>
              <a:gd name="connsiteY66" fmla="*/ 8332 h 1802203"/>
              <a:gd name="connsiteX67" fmla="*/ 760415 w 1010660"/>
              <a:gd name="connsiteY67" fmla="*/ 28885 h 1802203"/>
              <a:gd name="connsiteX68" fmla="*/ 741221 w 1010660"/>
              <a:gd name="connsiteY68" fmla="*/ 35849 h 1802203"/>
              <a:gd name="connsiteX69" fmla="*/ 724235 w 1010660"/>
              <a:gd name="connsiteY69" fmla="*/ 30923 h 1802203"/>
              <a:gd name="connsiteX70" fmla="*/ 656801 w 1010660"/>
              <a:gd name="connsiteY70" fmla="*/ 30074 h 1802203"/>
              <a:gd name="connsiteX71" fmla="*/ 585630 w 1010660"/>
              <a:gd name="connsiteY71" fmla="*/ 72029 h 1802203"/>
              <a:gd name="connsiteX72" fmla="*/ 566946 w 1010660"/>
              <a:gd name="connsiteY72" fmla="*/ 104812 h 1802203"/>
              <a:gd name="connsiteX73" fmla="*/ 560491 w 1010660"/>
              <a:gd name="connsiteY73" fmla="*/ 189232 h 1802203"/>
              <a:gd name="connsiteX74" fmla="*/ 563209 w 1010660"/>
              <a:gd name="connsiteY74" fmla="*/ 206558 h 1802203"/>
              <a:gd name="connsiteX75" fmla="*/ 563379 w 1010660"/>
              <a:gd name="connsiteY75" fmla="*/ 259554 h 1802203"/>
              <a:gd name="connsiteX76" fmla="*/ 561340 w 1010660"/>
              <a:gd name="connsiteY76" fmla="*/ 276370 h 1802203"/>
              <a:gd name="connsiteX77" fmla="*/ 570853 w 1010660"/>
              <a:gd name="connsiteY77" fmla="*/ 288260 h 1802203"/>
              <a:gd name="connsiteX78" fmla="*/ 584781 w 1010660"/>
              <a:gd name="connsiteY78" fmla="*/ 303887 h 1802203"/>
              <a:gd name="connsiteX79" fmla="*/ 590386 w 1010660"/>
              <a:gd name="connsiteY79" fmla="*/ 312380 h 1802203"/>
              <a:gd name="connsiteX80" fmla="*/ 601937 w 1010660"/>
              <a:gd name="connsiteY80" fmla="*/ 335311 h 1802203"/>
              <a:gd name="connsiteX81" fmla="*/ 603635 w 1010660"/>
              <a:gd name="connsiteY81" fmla="*/ 341595 h 1802203"/>
              <a:gd name="connsiteX82" fmla="*/ 616205 w 1010660"/>
              <a:gd name="connsiteY82" fmla="*/ 359940 h 1802203"/>
              <a:gd name="connsiteX83" fmla="*/ 637947 w 1010660"/>
              <a:gd name="connsiteY83" fmla="*/ 374888 h 1802203"/>
              <a:gd name="connsiteX84" fmla="*/ 660708 w 1010660"/>
              <a:gd name="connsiteY84" fmla="*/ 372510 h 1802203"/>
              <a:gd name="connsiteX85" fmla="*/ 685168 w 1010660"/>
              <a:gd name="connsiteY85" fmla="*/ 382362 h 1802203"/>
              <a:gd name="connsiteX86" fmla="*/ 698247 w 1010660"/>
              <a:gd name="connsiteY86" fmla="*/ 402065 h 1802203"/>
              <a:gd name="connsiteX87" fmla="*/ 694680 w 1010660"/>
              <a:gd name="connsiteY87" fmla="*/ 422788 h 1802203"/>
              <a:gd name="connsiteX88" fmla="*/ 690603 w 1010660"/>
              <a:gd name="connsiteY88" fmla="*/ 425846 h 1802203"/>
              <a:gd name="connsiteX89" fmla="*/ 656971 w 1010660"/>
              <a:gd name="connsiteY89" fmla="*/ 466442 h 1802203"/>
              <a:gd name="connsiteX90" fmla="*/ 637607 w 1010660"/>
              <a:gd name="connsiteY90" fmla="*/ 500414 h 1802203"/>
              <a:gd name="connsiteX91" fmla="*/ 635229 w 1010660"/>
              <a:gd name="connsiteY91" fmla="*/ 507378 h 1802203"/>
              <a:gd name="connsiteX92" fmla="*/ 628605 w 1010660"/>
              <a:gd name="connsiteY92" fmla="*/ 536084 h 1802203"/>
              <a:gd name="connsiteX93" fmla="*/ 601597 w 1010660"/>
              <a:gd name="connsiteY93" fmla="*/ 588910 h 1802203"/>
              <a:gd name="connsiteX94" fmla="*/ 576118 w 1010660"/>
              <a:gd name="connsiteY94" fmla="*/ 666876 h 1802203"/>
              <a:gd name="connsiteX95" fmla="*/ 566776 w 1010660"/>
              <a:gd name="connsiteY95" fmla="*/ 710699 h 1802203"/>
              <a:gd name="connsiteX96" fmla="*/ 552847 w 1010660"/>
              <a:gd name="connsiteY96" fmla="*/ 799535 h 1802203"/>
              <a:gd name="connsiteX97" fmla="*/ 547582 w 1010660"/>
              <a:gd name="connsiteY97" fmla="*/ 812784 h 1802203"/>
              <a:gd name="connsiteX98" fmla="*/ 532804 w 1010660"/>
              <a:gd name="connsiteY98" fmla="*/ 815332 h 1802203"/>
              <a:gd name="connsiteX99" fmla="*/ 491189 w 1010660"/>
              <a:gd name="connsiteY99" fmla="*/ 818220 h 1802203"/>
              <a:gd name="connsiteX100" fmla="*/ 458406 w 1010660"/>
              <a:gd name="connsiteY100" fmla="*/ 835885 h 1802203"/>
              <a:gd name="connsiteX101" fmla="*/ 411015 w 1010660"/>
              <a:gd name="connsiteY101" fmla="*/ 853720 h 1802203"/>
              <a:gd name="connsiteX102" fmla="*/ 394199 w 1010660"/>
              <a:gd name="connsiteY102" fmla="*/ 854400 h 1802203"/>
              <a:gd name="connsiteX103" fmla="*/ 375345 w 1010660"/>
              <a:gd name="connsiteY103" fmla="*/ 856948 h 1802203"/>
              <a:gd name="connsiteX104" fmla="*/ 367361 w 1010660"/>
              <a:gd name="connsiteY104" fmla="*/ 858646 h 1802203"/>
              <a:gd name="connsiteX105" fmla="*/ 355471 w 1010660"/>
              <a:gd name="connsiteY105" fmla="*/ 859156 h 1802203"/>
              <a:gd name="connsiteX106" fmla="*/ 346469 w 1010660"/>
              <a:gd name="connsiteY106" fmla="*/ 866800 h 1802203"/>
              <a:gd name="connsiteX107" fmla="*/ 318102 w 1010660"/>
              <a:gd name="connsiteY107" fmla="*/ 884125 h 1802203"/>
              <a:gd name="connsiteX108" fmla="*/ 274788 w 1010660"/>
              <a:gd name="connsiteY108" fmla="*/ 891259 h 1802203"/>
              <a:gd name="connsiteX109" fmla="*/ 219754 w 1010660"/>
              <a:gd name="connsiteY109" fmla="*/ 894487 h 1802203"/>
              <a:gd name="connsiteX110" fmla="*/ 211771 w 1010660"/>
              <a:gd name="connsiteY110" fmla="*/ 889391 h 1802203"/>
              <a:gd name="connsiteX111" fmla="*/ 186801 w 1010660"/>
              <a:gd name="connsiteY111" fmla="*/ 833677 h 1802203"/>
              <a:gd name="connsiteX112" fmla="*/ 87094 w 1010660"/>
              <a:gd name="connsiteY112" fmla="*/ 610992 h 1802203"/>
              <a:gd name="connsiteX113" fmla="*/ 76393 w 1010660"/>
              <a:gd name="connsiteY113" fmla="*/ 607255 h 1802203"/>
              <a:gd name="connsiteX114" fmla="*/ 5222 w 1010660"/>
              <a:gd name="connsiteY114" fmla="*/ 643095 h 1802203"/>
              <a:gd name="connsiteX115" fmla="*/ 1655 w 1010660"/>
              <a:gd name="connsiteY115" fmla="*/ 654306 h 1802203"/>
              <a:gd name="connsiteX116" fmla="*/ 35117 w 1010660"/>
              <a:gd name="connsiteY116" fmla="*/ 727515 h 1802203"/>
              <a:gd name="connsiteX117" fmla="*/ 141789 w 1010660"/>
              <a:gd name="connsiteY117" fmla="*/ 969394 h 1802203"/>
              <a:gd name="connsiteX118" fmla="*/ 138561 w 1010660"/>
              <a:gd name="connsiteY118" fmla="*/ 994194 h 1802203"/>
              <a:gd name="connsiteX119" fmla="*/ 135334 w 1010660"/>
              <a:gd name="connsiteY119" fmla="*/ 999969 h 1802203"/>
              <a:gd name="connsiteX120" fmla="*/ 125143 w 1010660"/>
              <a:gd name="connsiteY120" fmla="*/ 1013897 h 1802203"/>
              <a:gd name="connsiteX121" fmla="*/ 96436 w 1010660"/>
              <a:gd name="connsiteY121" fmla="*/ 1073178 h 1802203"/>
              <a:gd name="connsiteX122" fmla="*/ 96946 w 1010660"/>
              <a:gd name="connsiteY122" fmla="*/ 1119040 h 1802203"/>
              <a:gd name="connsiteX123" fmla="*/ 98305 w 1010660"/>
              <a:gd name="connsiteY123" fmla="*/ 1129062 h 1802203"/>
              <a:gd name="connsiteX124" fmla="*/ 105779 w 1010660"/>
              <a:gd name="connsiteY124" fmla="*/ 1168979 h 1802203"/>
              <a:gd name="connsiteX125" fmla="*/ 120726 w 1010660"/>
              <a:gd name="connsiteY125" fmla="*/ 1260872 h 1802203"/>
              <a:gd name="connsiteX126" fmla="*/ 157076 w 1010660"/>
              <a:gd name="connsiteY126" fmla="*/ 1380793 h 1802203"/>
              <a:gd name="connsiteX127" fmla="*/ 171514 w 1010660"/>
              <a:gd name="connsiteY127" fmla="*/ 1439224 h 1802203"/>
              <a:gd name="connsiteX128" fmla="*/ 162512 w 1010660"/>
              <a:gd name="connsiteY128" fmla="*/ 1504110 h 1802203"/>
              <a:gd name="connsiteX129" fmla="*/ 140430 w 1010660"/>
              <a:gd name="connsiteY129" fmla="*/ 1544197 h 1802203"/>
              <a:gd name="connsiteX130" fmla="*/ 123274 w 1010660"/>
              <a:gd name="connsiteY130" fmla="*/ 1557786 h 1802203"/>
              <a:gd name="connsiteX131" fmla="*/ 94228 w 1010660"/>
              <a:gd name="connsiteY131" fmla="*/ 1563731 h 1802203"/>
              <a:gd name="connsiteX132" fmla="*/ 85226 w 1010660"/>
              <a:gd name="connsiteY132" fmla="*/ 1569167 h 1802203"/>
              <a:gd name="connsiteX133" fmla="*/ 59917 w 1010660"/>
              <a:gd name="connsiteY133" fmla="*/ 1597533 h 1802203"/>
              <a:gd name="connsiteX134" fmla="*/ 47347 w 1010660"/>
              <a:gd name="connsiteY134" fmla="*/ 1636940 h 1802203"/>
              <a:gd name="connsiteX135" fmla="*/ 82848 w 1010660"/>
              <a:gd name="connsiteY135" fmla="*/ 1670233 h 1802203"/>
              <a:gd name="connsiteX136" fmla="*/ 168626 w 1010660"/>
              <a:gd name="connsiteY136" fmla="*/ 1675668 h 1802203"/>
              <a:gd name="connsiteX137" fmla="*/ 225699 w 1010660"/>
              <a:gd name="connsiteY137" fmla="*/ 1626239 h 1802203"/>
              <a:gd name="connsiteX138" fmla="*/ 241496 w 1010660"/>
              <a:gd name="connsiteY138" fmla="*/ 1605007 h 1802203"/>
              <a:gd name="connsiteX139" fmla="*/ 272750 w 1010660"/>
              <a:gd name="connsiteY139" fmla="*/ 1588021 h 1802203"/>
              <a:gd name="connsiteX140" fmla="*/ 282092 w 1010660"/>
              <a:gd name="connsiteY140" fmla="*/ 1593966 h 1802203"/>
              <a:gd name="connsiteX141" fmla="*/ 279884 w 1010660"/>
              <a:gd name="connsiteY141" fmla="*/ 1643055 h 1802203"/>
              <a:gd name="connsiteX142" fmla="*/ 287698 w 1010660"/>
              <a:gd name="connsiteY142" fmla="*/ 1653417 h 1802203"/>
              <a:gd name="connsiteX143" fmla="*/ 291095 w 1010660"/>
              <a:gd name="connsiteY143" fmla="*/ 1645943 h 1802203"/>
              <a:gd name="connsiteX144" fmla="*/ 292963 w 1010660"/>
              <a:gd name="connsiteY144" fmla="*/ 1604327 h 1802203"/>
              <a:gd name="connsiteX145" fmla="*/ 295681 w 1010660"/>
              <a:gd name="connsiteY145" fmla="*/ 1579188 h 1802203"/>
              <a:gd name="connsiteX146" fmla="*/ 311648 w 1010660"/>
              <a:gd name="connsiteY146" fmla="*/ 1549633 h 1802203"/>
              <a:gd name="connsiteX147" fmla="*/ 316234 w 1010660"/>
              <a:gd name="connsiteY147" fmla="*/ 1517190 h 1802203"/>
              <a:gd name="connsiteX148" fmla="*/ 316743 w 1010660"/>
              <a:gd name="connsiteY148" fmla="*/ 1507338 h 1802203"/>
              <a:gd name="connsiteX149" fmla="*/ 313686 w 1010660"/>
              <a:gd name="connsiteY149" fmla="*/ 1474385 h 1802203"/>
              <a:gd name="connsiteX150" fmla="*/ 294662 w 1010660"/>
              <a:gd name="connsiteY150" fmla="*/ 1451794 h 1802203"/>
              <a:gd name="connsiteX151" fmla="*/ 281073 w 1010660"/>
              <a:gd name="connsiteY151" fmla="*/ 1446189 h 1802203"/>
              <a:gd name="connsiteX152" fmla="*/ 272071 w 1010660"/>
              <a:gd name="connsiteY152" fmla="*/ 1439734 h 1802203"/>
              <a:gd name="connsiteX153" fmla="*/ 270542 w 1010660"/>
              <a:gd name="connsiteY153" fmla="*/ 1428863 h 1802203"/>
              <a:gd name="connsiteX154" fmla="*/ 278355 w 1010660"/>
              <a:gd name="connsiteY154" fmla="*/ 1303677 h 1802203"/>
              <a:gd name="connsiteX155" fmla="*/ 285659 w 1010660"/>
              <a:gd name="connsiteY155" fmla="*/ 1212293 h 1802203"/>
              <a:gd name="connsiteX156" fmla="*/ 280564 w 1010660"/>
              <a:gd name="connsiteY156" fmla="*/ 1182398 h 1802203"/>
              <a:gd name="connsiteX157" fmla="*/ 269862 w 1010660"/>
              <a:gd name="connsiteY157" fmla="*/ 1148596 h 1802203"/>
              <a:gd name="connsiteX158" fmla="*/ 278016 w 1010660"/>
              <a:gd name="connsiteY158" fmla="*/ 1137725 h 1802203"/>
              <a:gd name="connsiteX159" fmla="*/ 313686 w 1010660"/>
              <a:gd name="connsiteY159" fmla="*/ 1138234 h 1802203"/>
              <a:gd name="connsiteX160" fmla="*/ 323708 w 1010660"/>
              <a:gd name="connsiteY160" fmla="*/ 1148596 h 1802203"/>
              <a:gd name="connsiteX161" fmla="*/ 337296 w 1010660"/>
              <a:gd name="connsiteY161" fmla="*/ 1174414 h 1802203"/>
              <a:gd name="connsiteX162" fmla="*/ 383668 w 1010660"/>
              <a:gd name="connsiteY162" fmla="*/ 1187663 h 1802203"/>
              <a:gd name="connsiteX163" fmla="*/ 507325 w 1010660"/>
              <a:gd name="connsiteY163" fmla="*/ 1194797 h 1802203"/>
              <a:gd name="connsiteX164" fmla="*/ 517007 w 1010660"/>
              <a:gd name="connsiteY164" fmla="*/ 1204309 h 1802203"/>
              <a:gd name="connsiteX165" fmla="*/ 509194 w 1010660"/>
              <a:gd name="connsiteY165" fmla="*/ 1295524 h 1802203"/>
              <a:gd name="connsiteX166" fmla="*/ 499851 w 1010660"/>
              <a:gd name="connsiteY166" fmla="*/ 1395910 h 1802203"/>
              <a:gd name="connsiteX167" fmla="*/ 506816 w 1010660"/>
              <a:gd name="connsiteY167" fmla="*/ 1404064 h 1802203"/>
              <a:gd name="connsiteX168" fmla="*/ 593104 w 1010660"/>
              <a:gd name="connsiteY168" fmla="*/ 1408140 h 1802203"/>
              <a:gd name="connsiteX169" fmla="*/ 606693 w 1010660"/>
              <a:gd name="connsiteY169" fmla="*/ 1407970 h 1802203"/>
              <a:gd name="connsiteX170" fmla="*/ 615016 w 1010660"/>
              <a:gd name="connsiteY170" fmla="*/ 1416293 h 1802203"/>
              <a:gd name="connsiteX171" fmla="*/ 614167 w 1010660"/>
              <a:gd name="connsiteY171" fmla="*/ 1485936 h 1802203"/>
              <a:gd name="connsiteX172" fmla="*/ 610430 w 1010660"/>
              <a:gd name="connsiteY172" fmla="*/ 1490861 h 1802203"/>
              <a:gd name="connsiteX173" fmla="*/ 560831 w 1010660"/>
              <a:gd name="connsiteY173" fmla="*/ 1486105 h 1802203"/>
              <a:gd name="connsiteX174" fmla="*/ 452801 w 1010660"/>
              <a:gd name="connsiteY174" fmla="*/ 1450945 h 1802203"/>
              <a:gd name="connsiteX175" fmla="*/ 429870 w 1010660"/>
              <a:gd name="connsiteY175" fmla="*/ 1458928 h 1802203"/>
              <a:gd name="connsiteX176" fmla="*/ 428341 w 1010660"/>
              <a:gd name="connsiteY176" fmla="*/ 1467081 h 1802203"/>
              <a:gd name="connsiteX177" fmla="*/ 428171 w 1010660"/>
              <a:gd name="connsiteY177" fmla="*/ 1505300 h 1802203"/>
              <a:gd name="connsiteX178" fmla="*/ 434626 w 1010660"/>
              <a:gd name="connsiteY178" fmla="*/ 1523474 h 1802203"/>
              <a:gd name="connsiteX179" fmla="*/ 438193 w 1010660"/>
              <a:gd name="connsiteY179" fmla="*/ 1531628 h 1802203"/>
              <a:gd name="connsiteX180" fmla="*/ 448214 w 1010660"/>
              <a:gd name="connsiteY180" fmla="*/ 1551671 h 1802203"/>
              <a:gd name="connsiteX181" fmla="*/ 451611 w 1010660"/>
              <a:gd name="connsiteY181" fmla="*/ 1557956 h 1802203"/>
              <a:gd name="connsiteX182" fmla="*/ 446346 w 1010660"/>
              <a:gd name="connsiteY182" fmla="*/ 1561523 h 1802203"/>
              <a:gd name="connsiteX183" fmla="*/ 350715 w 1010660"/>
              <a:gd name="connsiteY183" fmla="*/ 1584454 h 1802203"/>
              <a:gd name="connsiteX184" fmla="*/ 327954 w 1010660"/>
              <a:gd name="connsiteY184" fmla="*/ 1610782 h 1802203"/>
              <a:gd name="connsiteX185" fmla="*/ 327954 w 1010660"/>
              <a:gd name="connsiteY185" fmla="*/ 1649850 h 1802203"/>
              <a:gd name="connsiteX186" fmla="*/ 335428 w 1010660"/>
              <a:gd name="connsiteY186" fmla="*/ 1668194 h 1802203"/>
              <a:gd name="connsiteX187" fmla="*/ 346809 w 1010660"/>
              <a:gd name="connsiteY187" fmla="*/ 1688407 h 1802203"/>
              <a:gd name="connsiteX188" fmla="*/ 351904 w 1010660"/>
              <a:gd name="connsiteY188" fmla="*/ 1693673 h 1802203"/>
              <a:gd name="connsiteX189" fmla="*/ 395558 w 1010660"/>
              <a:gd name="connsiteY189" fmla="*/ 1687219 h 1802203"/>
              <a:gd name="connsiteX190" fmla="*/ 410166 w 1010660"/>
              <a:gd name="connsiteY190" fmla="*/ 1651888 h 1802203"/>
              <a:gd name="connsiteX191" fmla="*/ 398615 w 1010660"/>
              <a:gd name="connsiteY191" fmla="*/ 1632354 h 1802203"/>
              <a:gd name="connsiteX192" fmla="*/ 395388 w 1010660"/>
              <a:gd name="connsiteY192" fmla="*/ 1623182 h 1802203"/>
              <a:gd name="connsiteX193" fmla="*/ 403032 w 1010660"/>
              <a:gd name="connsiteY193" fmla="*/ 1619445 h 1802203"/>
              <a:gd name="connsiteX194" fmla="*/ 500701 w 1010660"/>
              <a:gd name="connsiteY194" fmla="*/ 1603478 h 1802203"/>
              <a:gd name="connsiteX195" fmla="*/ 566606 w 1010660"/>
              <a:gd name="connsiteY195" fmla="*/ 1591928 h 1802203"/>
              <a:gd name="connsiteX196" fmla="*/ 616205 w 1010660"/>
              <a:gd name="connsiteY196" fmla="*/ 1587341 h 1802203"/>
              <a:gd name="connsiteX197" fmla="*/ 638626 w 1010660"/>
              <a:gd name="connsiteY197" fmla="*/ 1604667 h 1802203"/>
              <a:gd name="connsiteX198" fmla="*/ 663935 w 1010660"/>
              <a:gd name="connsiteY198" fmla="*/ 1683312 h 1802203"/>
              <a:gd name="connsiteX199" fmla="*/ 667502 w 1010660"/>
              <a:gd name="connsiteY199" fmla="*/ 1731891 h 1802203"/>
              <a:gd name="connsiteX200" fmla="*/ 665634 w 1010660"/>
              <a:gd name="connsiteY200" fmla="*/ 1757200 h 1802203"/>
              <a:gd name="connsiteX201" fmla="*/ 712345 w 1010660"/>
              <a:gd name="connsiteY201" fmla="*/ 1803402 h 1802203"/>
              <a:gd name="connsiteX202" fmla="*/ 763642 w 1010660"/>
              <a:gd name="connsiteY202" fmla="*/ 1762976 h 1802203"/>
              <a:gd name="connsiteX203" fmla="*/ 760415 w 1010660"/>
              <a:gd name="connsiteY203" fmla="*/ 1742423 h 1802203"/>
              <a:gd name="connsiteX204" fmla="*/ 730860 w 1010660"/>
              <a:gd name="connsiteY204" fmla="*/ 1710319 h 1802203"/>
              <a:gd name="connsiteX205" fmla="*/ 725934 w 1010660"/>
              <a:gd name="connsiteY205" fmla="*/ 1704204 h 1802203"/>
              <a:gd name="connsiteX206" fmla="*/ 695189 w 1010660"/>
              <a:gd name="connsiteY206" fmla="*/ 1594985 h 1802203"/>
              <a:gd name="connsiteX207" fmla="*/ 705890 w 1010660"/>
              <a:gd name="connsiteY207" fmla="*/ 1581736 h 1802203"/>
              <a:gd name="connsiteX208" fmla="*/ 711835 w 1010660"/>
              <a:gd name="connsiteY208" fmla="*/ 1582246 h 1802203"/>
              <a:gd name="connsiteX209" fmla="*/ 783516 w 1010660"/>
              <a:gd name="connsiteY209" fmla="*/ 1589719 h 1802203"/>
              <a:gd name="connsiteX210" fmla="*/ 928236 w 1010660"/>
              <a:gd name="connsiteY210" fmla="*/ 1601270 h 1802203"/>
              <a:gd name="connsiteX211" fmla="*/ 942844 w 1010660"/>
              <a:gd name="connsiteY211" fmla="*/ 1623182 h 1802203"/>
              <a:gd name="connsiteX212" fmla="*/ 943353 w 1010660"/>
              <a:gd name="connsiteY212" fmla="*/ 1639488 h 1802203"/>
              <a:gd name="connsiteX213" fmla="*/ 951506 w 1010660"/>
              <a:gd name="connsiteY213" fmla="*/ 1656984 h 1802203"/>
              <a:gd name="connsiteX214" fmla="*/ 958980 w 1010660"/>
              <a:gd name="connsiteY214" fmla="*/ 1663778 h 1802203"/>
              <a:gd name="connsiteX215" fmla="*/ 989385 w 1010660"/>
              <a:gd name="connsiteY215" fmla="*/ 1666496 h 1802203"/>
              <a:gd name="connsiteX216" fmla="*/ 1002974 w 1010660"/>
              <a:gd name="connsiteY216" fmla="*/ 1659531 h 1802203"/>
              <a:gd name="connsiteX217" fmla="*/ 1010278 w 1010660"/>
              <a:gd name="connsiteY217" fmla="*/ 1613160 h 1802203"/>
              <a:gd name="connsiteX218" fmla="*/ 893245 w 1010660"/>
              <a:gd name="connsiteY218" fmla="*/ 959203 h 1802203"/>
              <a:gd name="connsiteX219" fmla="*/ 911929 w 1010660"/>
              <a:gd name="connsiteY219" fmla="*/ 957674 h 1802203"/>
              <a:gd name="connsiteX220" fmla="*/ 923310 w 1010660"/>
              <a:gd name="connsiteY220" fmla="*/ 963110 h 1802203"/>
              <a:gd name="connsiteX221" fmla="*/ 941655 w 1010660"/>
              <a:gd name="connsiteY221" fmla="*/ 1071989 h 1802203"/>
              <a:gd name="connsiteX222" fmla="*/ 943183 w 1010660"/>
              <a:gd name="connsiteY222" fmla="*/ 1086257 h 1802203"/>
              <a:gd name="connsiteX223" fmla="*/ 942504 w 1010660"/>
              <a:gd name="connsiteY223" fmla="*/ 1086257 h 1802203"/>
              <a:gd name="connsiteX224" fmla="*/ 942504 w 1010660"/>
              <a:gd name="connsiteY224" fmla="*/ 1098147 h 1802203"/>
              <a:gd name="connsiteX225" fmla="*/ 937748 w 1010660"/>
              <a:gd name="connsiteY225" fmla="*/ 1103073 h 1802203"/>
              <a:gd name="connsiteX226" fmla="*/ 932822 w 1010660"/>
              <a:gd name="connsiteY226" fmla="*/ 1098317 h 1802203"/>
              <a:gd name="connsiteX227" fmla="*/ 912269 w 1010660"/>
              <a:gd name="connsiteY227" fmla="*/ 1033261 h 1802203"/>
              <a:gd name="connsiteX228" fmla="*/ 893245 w 1010660"/>
              <a:gd name="connsiteY228" fmla="*/ 974830 h 1802203"/>
              <a:gd name="connsiteX229" fmla="*/ 888998 w 1010660"/>
              <a:gd name="connsiteY229" fmla="*/ 962940 h 1802203"/>
              <a:gd name="connsiteX230" fmla="*/ 893245 w 1010660"/>
              <a:gd name="connsiteY230" fmla="*/ 959203 h 1802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</a:cxnLst>
            <a:rect l="l" t="t" r="r" b="b"/>
            <a:pathLst>
              <a:path w="1010660" h="1802203">
                <a:moveTo>
                  <a:pt x="1010278" y="1613160"/>
                </a:moveTo>
                <a:cubicBezTo>
                  <a:pt x="1009089" y="1607894"/>
                  <a:pt x="1006031" y="1602459"/>
                  <a:pt x="998557" y="1603308"/>
                </a:cubicBezTo>
                <a:cubicBezTo>
                  <a:pt x="993801" y="1603818"/>
                  <a:pt x="991253" y="1600760"/>
                  <a:pt x="990404" y="1596344"/>
                </a:cubicBezTo>
                <a:cubicBezTo>
                  <a:pt x="989725" y="1592437"/>
                  <a:pt x="989215" y="1588530"/>
                  <a:pt x="988536" y="1584624"/>
                </a:cubicBezTo>
                <a:cubicBezTo>
                  <a:pt x="986328" y="1571545"/>
                  <a:pt x="981232" y="1566449"/>
                  <a:pt x="968322" y="1564241"/>
                </a:cubicBezTo>
                <a:cubicBezTo>
                  <a:pt x="935879" y="1558975"/>
                  <a:pt x="903606" y="1553540"/>
                  <a:pt x="871163" y="1548444"/>
                </a:cubicBezTo>
                <a:cubicBezTo>
                  <a:pt x="830737" y="1542159"/>
                  <a:pt x="790140" y="1536214"/>
                  <a:pt x="749714" y="1529589"/>
                </a:cubicBezTo>
                <a:cubicBezTo>
                  <a:pt x="738843" y="1527721"/>
                  <a:pt x="728821" y="1521606"/>
                  <a:pt x="717101" y="1522625"/>
                </a:cubicBezTo>
                <a:cubicBezTo>
                  <a:pt x="717271" y="1521946"/>
                  <a:pt x="717441" y="1521096"/>
                  <a:pt x="717441" y="1520417"/>
                </a:cubicBezTo>
                <a:cubicBezTo>
                  <a:pt x="724915" y="1519228"/>
                  <a:pt x="732558" y="1518039"/>
                  <a:pt x="740032" y="1517020"/>
                </a:cubicBezTo>
                <a:cubicBezTo>
                  <a:pt x="741391" y="1516850"/>
                  <a:pt x="743599" y="1515491"/>
                  <a:pt x="743769" y="1518379"/>
                </a:cubicBezTo>
                <a:cubicBezTo>
                  <a:pt x="744109" y="1522795"/>
                  <a:pt x="748015" y="1522455"/>
                  <a:pt x="750563" y="1523474"/>
                </a:cubicBezTo>
                <a:cubicBezTo>
                  <a:pt x="768568" y="1530099"/>
                  <a:pt x="786404" y="1525853"/>
                  <a:pt x="804069" y="1521946"/>
                </a:cubicBezTo>
                <a:cubicBezTo>
                  <a:pt x="810354" y="1520587"/>
                  <a:pt x="812562" y="1514981"/>
                  <a:pt x="813581" y="1509036"/>
                </a:cubicBezTo>
                <a:cubicBezTo>
                  <a:pt x="814600" y="1502922"/>
                  <a:pt x="815110" y="1496637"/>
                  <a:pt x="816129" y="1490522"/>
                </a:cubicBezTo>
                <a:cubicBezTo>
                  <a:pt x="817827" y="1479821"/>
                  <a:pt x="815789" y="1474895"/>
                  <a:pt x="806277" y="1469459"/>
                </a:cubicBezTo>
                <a:cubicBezTo>
                  <a:pt x="800672" y="1466402"/>
                  <a:pt x="798124" y="1462155"/>
                  <a:pt x="798124" y="1455871"/>
                </a:cubicBezTo>
                <a:cubicBezTo>
                  <a:pt x="798124" y="1452473"/>
                  <a:pt x="798124" y="1449076"/>
                  <a:pt x="797274" y="1445849"/>
                </a:cubicBezTo>
                <a:cubicBezTo>
                  <a:pt x="795576" y="1439394"/>
                  <a:pt x="791839" y="1438375"/>
                  <a:pt x="786064" y="1441772"/>
                </a:cubicBezTo>
                <a:cubicBezTo>
                  <a:pt x="776722" y="1447208"/>
                  <a:pt x="767549" y="1452643"/>
                  <a:pt x="758037" y="1457739"/>
                </a:cubicBezTo>
                <a:cubicBezTo>
                  <a:pt x="738164" y="1468440"/>
                  <a:pt x="719649" y="1481349"/>
                  <a:pt x="698586" y="1490012"/>
                </a:cubicBezTo>
                <a:cubicBezTo>
                  <a:pt x="689584" y="1493749"/>
                  <a:pt x="685847" y="1491201"/>
                  <a:pt x="685507" y="1481859"/>
                </a:cubicBezTo>
                <a:cubicBezTo>
                  <a:pt x="684828" y="1460287"/>
                  <a:pt x="683979" y="1438885"/>
                  <a:pt x="683299" y="1417313"/>
                </a:cubicBezTo>
                <a:cubicBezTo>
                  <a:pt x="683129" y="1410688"/>
                  <a:pt x="686526" y="1405932"/>
                  <a:pt x="692302" y="1403214"/>
                </a:cubicBezTo>
                <a:cubicBezTo>
                  <a:pt x="697397" y="1400836"/>
                  <a:pt x="703003" y="1399817"/>
                  <a:pt x="708608" y="1399138"/>
                </a:cubicBezTo>
                <a:cubicBezTo>
                  <a:pt x="734087" y="1395910"/>
                  <a:pt x="759736" y="1392853"/>
                  <a:pt x="784875" y="1387417"/>
                </a:cubicBezTo>
                <a:cubicBezTo>
                  <a:pt x="802710" y="1383681"/>
                  <a:pt x="820375" y="1378755"/>
                  <a:pt x="833794" y="1365675"/>
                </a:cubicBezTo>
                <a:cubicBezTo>
                  <a:pt x="864369" y="1335780"/>
                  <a:pt x="892565" y="1303507"/>
                  <a:pt x="910231" y="1264100"/>
                </a:cubicBezTo>
                <a:cubicBezTo>
                  <a:pt x="921441" y="1239300"/>
                  <a:pt x="934011" y="1214671"/>
                  <a:pt x="935540" y="1186474"/>
                </a:cubicBezTo>
                <a:cubicBezTo>
                  <a:pt x="935710" y="1183417"/>
                  <a:pt x="936219" y="1180020"/>
                  <a:pt x="939616" y="1178661"/>
                </a:cubicBezTo>
                <a:cubicBezTo>
                  <a:pt x="949468" y="1174584"/>
                  <a:pt x="955243" y="1165582"/>
                  <a:pt x="960679" y="1157768"/>
                </a:cubicBezTo>
                <a:cubicBezTo>
                  <a:pt x="971380" y="1142141"/>
                  <a:pt x="975626" y="1123966"/>
                  <a:pt x="976646" y="1104602"/>
                </a:cubicBezTo>
                <a:cubicBezTo>
                  <a:pt x="978684" y="1059590"/>
                  <a:pt x="967473" y="1016615"/>
                  <a:pt x="958301" y="973301"/>
                </a:cubicBezTo>
                <a:cubicBezTo>
                  <a:pt x="957451" y="969564"/>
                  <a:pt x="954904" y="965318"/>
                  <a:pt x="956942" y="961751"/>
                </a:cubicBezTo>
                <a:cubicBezTo>
                  <a:pt x="961698" y="953767"/>
                  <a:pt x="959150" y="945784"/>
                  <a:pt x="957451" y="937970"/>
                </a:cubicBezTo>
                <a:cubicBezTo>
                  <a:pt x="954904" y="925571"/>
                  <a:pt x="953545" y="913511"/>
                  <a:pt x="957961" y="901281"/>
                </a:cubicBezTo>
                <a:cubicBezTo>
                  <a:pt x="959150" y="897884"/>
                  <a:pt x="958980" y="894656"/>
                  <a:pt x="957621" y="891259"/>
                </a:cubicBezTo>
                <a:cubicBezTo>
                  <a:pt x="953884" y="881407"/>
                  <a:pt x="954054" y="871046"/>
                  <a:pt x="957112" y="861364"/>
                </a:cubicBezTo>
                <a:cubicBezTo>
                  <a:pt x="961868" y="845567"/>
                  <a:pt x="962547" y="829770"/>
                  <a:pt x="959829" y="813804"/>
                </a:cubicBezTo>
                <a:cubicBezTo>
                  <a:pt x="958980" y="809047"/>
                  <a:pt x="959660" y="804971"/>
                  <a:pt x="962547" y="801064"/>
                </a:cubicBezTo>
                <a:cubicBezTo>
                  <a:pt x="971210" y="789174"/>
                  <a:pt x="967813" y="780171"/>
                  <a:pt x="953205" y="776435"/>
                </a:cubicBezTo>
                <a:cubicBezTo>
                  <a:pt x="950487" y="775755"/>
                  <a:pt x="947600" y="775246"/>
                  <a:pt x="944882" y="774566"/>
                </a:cubicBezTo>
                <a:cubicBezTo>
                  <a:pt x="930953" y="770999"/>
                  <a:pt x="930614" y="770489"/>
                  <a:pt x="930784" y="756561"/>
                </a:cubicBezTo>
                <a:cubicBezTo>
                  <a:pt x="930784" y="752315"/>
                  <a:pt x="931293" y="748068"/>
                  <a:pt x="931463" y="743822"/>
                </a:cubicBezTo>
                <a:cubicBezTo>
                  <a:pt x="932992" y="712398"/>
                  <a:pt x="939786" y="681483"/>
                  <a:pt x="939107" y="650059"/>
                </a:cubicBezTo>
                <a:cubicBezTo>
                  <a:pt x="938767" y="637490"/>
                  <a:pt x="928406" y="630526"/>
                  <a:pt x="916685" y="635112"/>
                </a:cubicBezTo>
                <a:cubicBezTo>
                  <a:pt x="902587" y="640547"/>
                  <a:pt x="901228" y="639698"/>
                  <a:pt x="902077" y="624581"/>
                </a:cubicBezTo>
                <a:cubicBezTo>
                  <a:pt x="902077" y="623392"/>
                  <a:pt x="902247" y="622372"/>
                  <a:pt x="902417" y="621183"/>
                </a:cubicBezTo>
                <a:cubicBezTo>
                  <a:pt x="908702" y="596044"/>
                  <a:pt x="906154" y="570565"/>
                  <a:pt x="907173" y="545087"/>
                </a:cubicBezTo>
                <a:cubicBezTo>
                  <a:pt x="908022" y="521816"/>
                  <a:pt x="906324" y="499395"/>
                  <a:pt x="896132" y="478162"/>
                </a:cubicBezTo>
                <a:cubicBezTo>
                  <a:pt x="893584" y="472896"/>
                  <a:pt x="890697" y="467631"/>
                  <a:pt x="888489" y="462195"/>
                </a:cubicBezTo>
                <a:cubicBezTo>
                  <a:pt x="886620" y="457779"/>
                  <a:pt x="884412" y="452344"/>
                  <a:pt x="887300" y="448267"/>
                </a:cubicBezTo>
                <a:cubicBezTo>
                  <a:pt x="892396" y="441303"/>
                  <a:pt x="891376" y="433829"/>
                  <a:pt x="891376" y="426355"/>
                </a:cubicBezTo>
                <a:cubicBezTo>
                  <a:pt x="891376" y="415484"/>
                  <a:pt x="898850" y="411238"/>
                  <a:pt x="908702" y="416333"/>
                </a:cubicBezTo>
                <a:cubicBezTo>
                  <a:pt x="911759" y="417862"/>
                  <a:pt x="914817" y="420240"/>
                  <a:pt x="919233" y="418881"/>
                </a:cubicBezTo>
                <a:cubicBezTo>
                  <a:pt x="916515" y="411747"/>
                  <a:pt x="910401" y="405462"/>
                  <a:pt x="913798" y="397819"/>
                </a:cubicBezTo>
                <a:cubicBezTo>
                  <a:pt x="919233" y="385759"/>
                  <a:pt x="916855" y="373359"/>
                  <a:pt x="915836" y="361129"/>
                </a:cubicBezTo>
                <a:cubicBezTo>
                  <a:pt x="915326" y="354165"/>
                  <a:pt x="912779" y="346861"/>
                  <a:pt x="915157" y="340067"/>
                </a:cubicBezTo>
                <a:cubicBezTo>
                  <a:pt x="922460" y="318834"/>
                  <a:pt x="918724" y="294545"/>
                  <a:pt x="933501" y="275520"/>
                </a:cubicBezTo>
                <a:cubicBezTo>
                  <a:pt x="933841" y="258704"/>
                  <a:pt x="943693" y="243417"/>
                  <a:pt x="941315" y="225922"/>
                </a:cubicBezTo>
                <a:cubicBezTo>
                  <a:pt x="940296" y="218108"/>
                  <a:pt x="940805" y="210125"/>
                  <a:pt x="940635" y="202141"/>
                </a:cubicBezTo>
                <a:cubicBezTo>
                  <a:pt x="940466" y="188213"/>
                  <a:pt x="939616" y="173945"/>
                  <a:pt x="934521" y="161205"/>
                </a:cubicBezTo>
                <a:cubicBezTo>
                  <a:pt x="929765" y="148806"/>
                  <a:pt x="933162" y="133348"/>
                  <a:pt x="920592" y="124006"/>
                </a:cubicBezTo>
                <a:cubicBezTo>
                  <a:pt x="914307" y="119250"/>
                  <a:pt x="917704" y="111437"/>
                  <a:pt x="914477" y="105661"/>
                </a:cubicBezTo>
                <a:cubicBezTo>
                  <a:pt x="907683" y="93262"/>
                  <a:pt x="900379" y="80692"/>
                  <a:pt x="893415" y="67783"/>
                </a:cubicBezTo>
                <a:cubicBezTo>
                  <a:pt x="871673" y="27696"/>
                  <a:pt x="841098" y="1028"/>
                  <a:pt x="792858" y="9"/>
                </a:cubicBezTo>
                <a:cubicBezTo>
                  <a:pt x="784535" y="-161"/>
                  <a:pt x="778420" y="2047"/>
                  <a:pt x="773834" y="8332"/>
                </a:cubicBezTo>
                <a:cubicBezTo>
                  <a:pt x="769078" y="14957"/>
                  <a:pt x="764322" y="21751"/>
                  <a:pt x="760415" y="28885"/>
                </a:cubicBezTo>
                <a:cubicBezTo>
                  <a:pt x="755659" y="37718"/>
                  <a:pt x="750393" y="40266"/>
                  <a:pt x="741221" y="35849"/>
                </a:cubicBezTo>
                <a:cubicBezTo>
                  <a:pt x="735786" y="33132"/>
                  <a:pt x="730010" y="32112"/>
                  <a:pt x="724235" y="30923"/>
                </a:cubicBezTo>
                <a:cubicBezTo>
                  <a:pt x="701814" y="26677"/>
                  <a:pt x="679053" y="25828"/>
                  <a:pt x="656801" y="30074"/>
                </a:cubicBezTo>
                <a:cubicBezTo>
                  <a:pt x="628435" y="35510"/>
                  <a:pt x="605674" y="52156"/>
                  <a:pt x="585630" y="72029"/>
                </a:cubicBezTo>
                <a:cubicBezTo>
                  <a:pt x="576628" y="81032"/>
                  <a:pt x="569833" y="91903"/>
                  <a:pt x="566946" y="104812"/>
                </a:cubicBezTo>
                <a:cubicBezTo>
                  <a:pt x="560831" y="132669"/>
                  <a:pt x="561171" y="161035"/>
                  <a:pt x="560491" y="189232"/>
                </a:cubicBezTo>
                <a:cubicBezTo>
                  <a:pt x="560321" y="195347"/>
                  <a:pt x="560831" y="200952"/>
                  <a:pt x="563209" y="206558"/>
                </a:cubicBezTo>
                <a:cubicBezTo>
                  <a:pt x="570853" y="224223"/>
                  <a:pt x="569324" y="241888"/>
                  <a:pt x="563379" y="259554"/>
                </a:cubicBezTo>
                <a:cubicBezTo>
                  <a:pt x="561510" y="264989"/>
                  <a:pt x="561680" y="270764"/>
                  <a:pt x="561340" y="276370"/>
                </a:cubicBezTo>
                <a:cubicBezTo>
                  <a:pt x="560831" y="283334"/>
                  <a:pt x="563039" y="287750"/>
                  <a:pt x="570853" y="288260"/>
                </a:cubicBezTo>
                <a:cubicBezTo>
                  <a:pt x="580534" y="288939"/>
                  <a:pt x="584951" y="294205"/>
                  <a:pt x="584781" y="303887"/>
                </a:cubicBezTo>
                <a:cubicBezTo>
                  <a:pt x="584781" y="307624"/>
                  <a:pt x="585970" y="311021"/>
                  <a:pt x="590386" y="312380"/>
                </a:cubicBezTo>
                <a:cubicBezTo>
                  <a:pt x="604654" y="317136"/>
                  <a:pt x="606353" y="320533"/>
                  <a:pt x="601937" y="335311"/>
                </a:cubicBezTo>
                <a:cubicBezTo>
                  <a:pt x="601087" y="338198"/>
                  <a:pt x="600918" y="339897"/>
                  <a:pt x="603635" y="341595"/>
                </a:cubicBezTo>
                <a:cubicBezTo>
                  <a:pt x="610599" y="345842"/>
                  <a:pt x="613827" y="352466"/>
                  <a:pt x="616205" y="359940"/>
                </a:cubicBezTo>
                <a:cubicBezTo>
                  <a:pt x="619772" y="370981"/>
                  <a:pt x="626227" y="375397"/>
                  <a:pt x="637947" y="374888"/>
                </a:cubicBezTo>
                <a:cubicBezTo>
                  <a:pt x="645590" y="374548"/>
                  <a:pt x="653234" y="373869"/>
                  <a:pt x="660708" y="372510"/>
                </a:cubicBezTo>
                <a:cubicBezTo>
                  <a:pt x="671239" y="370641"/>
                  <a:pt x="679222" y="374208"/>
                  <a:pt x="685168" y="382362"/>
                </a:cubicBezTo>
                <a:cubicBezTo>
                  <a:pt x="689924" y="388646"/>
                  <a:pt x="694000" y="395441"/>
                  <a:pt x="698247" y="402065"/>
                </a:cubicBezTo>
                <a:cubicBezTo>
                  <a:pt x="705381" y="413106"/>
                  <a:pt x="705041" y="414975"/>
                  <a:pt x="694680" y="422788"/>
                </a:cubicBezTo>
                <a:cubicBezTo>
                  <a:pt x="693321" y="423807"/>
                  <a:pt x="691962" y="424826"/>
                  <a:pt x="690603" y="425846"/>
                </a:cubicBezTo>
                <a:cubicBezTo>
                  <a:pt x="675995" y="436547"/>
                  <a:pt x="664954" y="450305"/>
                  <a:pt x="656971" y="466442"/>
                </a:cubicBezTo>
                <a:cubicBezTo>
                  <a:pt x="651196" y="478162"/>
                  <a:pt x="649327" y="492091"/>
                  <a:pt x="637607" y="500414"/>
                </a:cubicBezTo>
                <a:cubicBezTo>
                  <a:pt x="635399" y="501942"/>
                  <a:pt x="635908" y="505000"/>
                  <a:pt x="635229" y="507378"/>
                </a:cubicBezTo>
                <a:cubicBezTo>
                  <a:pt x="632851" y="516890"/>
                  <a:pt x="633021" y="527251"/>
                  <a:pt x="628605" y="536084"/>
                </a:cubicBezTo>
                <a:cubicBezTo>
                  <a:pt x="619942" y="553919"/>
                  <a:pt x="611449" y="571754"/>
                  <a:pt x="601597" y="588910"/>
                </a:cubicBezTo>
                <a:cubicBezTo>
                  <a:pt x="587499" y="613200"/>
                  <a:pt x="576798" y="638169"/>
                  <a:pt x="576118" y="666876"/>
                </a:cubicBezTo>
                <a:cubicBezTo>
                  <a:pt x="575778" y="681993"/>
                  <a:pt x="568474" y="695752"/>
                  <a:pt x="566776" y="710699"/>
                </a:cubicBezTo>
                <a:cubicBezTo>
                  <a:pt x="563209" y="740424"/>
                  <a:pt x="558453" y="769980"/>
                  <a:pt x="552847" y="799535"/>
                </a:cubicBezTo>
                <a:cubicBezTo>
                  <a:pt x="551998" y="804291"/>
                  <a:pt x="550300" y="808878"/>
                  <a:pt x="547582" y="812784"/>
                </a:cubicBezTo>
                <a:cubicBezTo>
                  <a:pt x="543505" y="818390"/>
                  <a:pt x="539768" y="819579"/>
                  <a:pt x="532804" y="815332"/>
                </a:cubicBezTo>
                <a:cubicBezTo>
                  <a:pt x="517177" y="805990"/>
                  <a:pt x="505457" y="802253"/>
                  <a:pt x="491189" y="818220"/>
                </a:cubicBezTo>
                <a:cubicBezTo>
                  <a:pt x="482866" y="827392"/>
                  <a:pt x="472334" y="835545"/>
                  <a:pt x="458406" y="835885"/>
                </a:cubicBezTo>
                <a:cubicBezTo>
                  <a:pt x="440571" y="836395"/>
                  <a:pt x="425114" y="844038"/>
                  <a:pt x="411015" y="853720"/>
                </a:cubicBezTo>
                <a:cubicBezTo>
                  <a:pt x="404391" y="858307"/>
                  <a:pt x="400654" y="861024"/>
                  <a:pt x="394199" y="854400"/>
                </a:cubicBezTo>
                <a:cubicBezTo>
                  <a:pt x="388424" y="848625"/>
                  <a:pt x="379761" y="850153"/>
                  <a:pt x="375345" y="856948"/>
                </a:cubicBezTo>
                <a:cubicBezTo>
                  <a:pt x="372967" y="860854"/>
                  <a:pt x="370249" y="861874"/>
                  <a:pt x="367361" y="858646"/>
                </a:cubicBezTo>
                <a:cubicBezTo>
                  <a:pt x="362945" y="853550"/>
                  <a:pt x="359208" y="855759"/>
                  <a:pt x="355471" y="859156"/>
                </a:cubicBezTo>
                <a:cubicBezTo>
                  <a:pt x="352414" y="861704"/>
                  <a:pt x="349526" y="864421"/>
                  <a:pt x="346469" y="866800"/>
                </a:cubicBezTo>
                <a:cubicBezTo>
                  <a:pt x="337806" y="873934"/>
                  <a:pt x="329143" y="882427"/>
                  <a:pt x="318102" y="884125"/>
                </a:cubicBezTo>
                <a:cubicBezTo>
                  <a:pt x="303664" y="886333"/>
                  <a:pt x="289566" y="890240"/>
                  <a:pt x="274788" y="891259"/>
                </a:cubicBezTo>
                <a:cubicBezTo>
                  <a:pt x="256444" y="892618"/>
                  <a:pt x="237929" y="891599"/>
                  <a:pt x="219754" y="894487"/>
                </a:cubicBezTo>
                <a:cubicBezTo>
                  <a:pt x="214998" y="895166"/>
                  <a:pt x="213469" y="893128"/>
                  <a:pt x="211771" y="889391"/>
                </a:cubicBezTo>
                <a:cubicBezTo>
                  <a:pt x="203617" y="870706"/>
                  <a:pt x="195124" y="852192"/>
                  <a:pt x="186801" y="833677"/>
                </a:cubicBezTo>
                <a:cubicBezTo>
                  <a:pt x="153509" y="759449"/>
                  <a:pt x="120047" y="685220"/>
                  <a:pt x="87094" y="610992"/>
                </a:cubicBezTo>
                <a:cubicBezTo>
                  <a:pt x="84207" y="604707"/>
                  <a:pt x="81998" y="604367"/>
                  <a:pt x="76393" y="607255"/>
                </a:cubicBezTo>
                <a:cubicBezTo>
                  <a:pt x="52783" y="619485"/>
                  <a:pt x="29172" y="631545"/>
                  <a:pt x="5222" y="643095"/>
                </a:cubicBezTo>
                <a:cubicBezTo>
                  <a:pt x="-1063" y="646153"/>
                  <a:pt x="-893" y="648701"/>
                  <a:pt x="1655" y="654306"/>
                </a:cubicBezTo>
                <a:cubicBezTo>
                  <a:pt x="13036" y="678596"/>
                  <a:pt x="23907" y="703225"/>
                  <a:pt x="35117" y="727515"/>
                </a:cubicBezTo>
                <a:cubicBezTo>
                  <a:pt x="71807" y="807689"/>
                  <a:pt x="107477" y="888202"/>
                  <a:pt x="141789" y="969394"/>
                </a:cubicBezTo>
                <a:cubicBezTo>
                  <a:pt x="145696" y="978567"/>
                  <a:pt x="147904" y="986890"/>
                  <a:pt x="138561" y="994194"/>
                </a:cubicBezTo>
                <a:cubicBezTo>
                  <a:pt x="136863" y="995553"/>
                  <a:pt x="135674" y="997931"/>
                  <a:pt x="135334" y="999969"/>
                </a:cubicBezTo>
                <a:cubicBezTo>
                  <a:pt x="133975" y="1006254"/>
                  <a:pt x="129729" y="1009991"/>
                  <a:pt x="125143" y="1013897"/>
                </a:cubicBezTo>
                <a:cubicBezTo>
                  <a:pt x="107138" y="1029524"/>
                  <a:pt x="94568" y="1047529"/>
                  <a:pt x="96436" y="1073178"/>
                </a:cubicBezTo>
                <a:cubicBezTo>
                  <a:pt x="97456" y="1088466"/>
                  <a:pt x="96776" y="1103753"/>
                  <a:pt x="96946" y="1119040"/>
                </a:cubicBezTo>
                <a:cubicBezTo>
                  <a:pt x="96946" y="1122437"/>
                  <a:pt x="97286" y="1125835"/>
                  <a:pt x="98305" y="1129062"/>
                </a:cubicBezTo>
                <a:cubicBezTo>
                  <a:pt x="102381" y="1142141"/>
                  <a:pt x="104760" y="1155390"/>
                  <a:pt x="105779" y="1168979"/>
                </a:cubicBezTo>
                <a:cubicBezTo>
                  <a:pt x="108157" y="1200063"/>
                  <a:pt x="112063" y="1230977"/>
                  <a:pt x="120726" y="1260872"/>
                </a:cubicBezTo>
                <a:cubicBezTo>
                  <a:pt x="132277" y="1300959"/>
                  <a:pt x="144676" y="1340876"/>
                  <a:pt x="157076" y="1380793"/>
                </a:cubicBezTo>
                <a:cubicBezTo>
                  <a:pt x="163021" y="1399987"/>
                  <a:pt x="167268" y="1419521"/>
                  <a:pt x="171514" y="1439224"/>
                </a:cubicBezTo>
                <a:cubicBezTo>
                  <a:pt x="176610" y="1461985"/>
                  <a:pt x="176270" y="1483727"/>
                  <a:pt x="162512" y="1504110"/>
                </a:cubicBezTo>
                <a:cubicBezTo>
                  <a:pt x="154019" y="1516680"/>
                  <a:pt x="147394" y="1530609"/>
                  <a:pt x="140430" y="1544197"/>
                </a:cubicBezTo>
                <a:cubicBezTo>
                  <a:pt x="136693" y="1551501"/>
                  <a:pt x="131597" y="1556257"/>
                  <a:pt x="123274" y="1557786"/>
                </a:cubicBezTo>
                <a:cubicBezTo>
                  <a:pt x="113592" y="1559485"/>
                  <a:pt x="103910" y="1561693"/>
                  <a:pt x="94228" y="1563731"/>
                </a:cubicBezTo>
                <a:cubicBezTo>
                  <a:pt x="90661" y="1564580"/>
                  <a:pt x="87604" y="1565599"/>
                  <a:pt x="85226" y="1569167"/>
                </a:cubicBezTo>
                <a:cubicBezTo>
                  <a:pt x="78092" y="1579698"/>
                  <a:pt x="70108" y="1589550"/>
                  <a:pt x="59917" y="1597533"/>
                </a:cubicBezTo>
                <a:cubicBezTo>
                  <a:pt x="47007" y="1607724"/>
                  <a:pt x="44120" y="1620974"/>
                  <a:pt x="47347" y="1636940"/>
                </a:cubicBezTo>
                <a:cubicBezTo>
                  <a:pt x="51424" y="1656984"/>
                  <a:pt x="66202" y="1666156"/>
                  <a:pt x="82848" y="1670233"/>
                </a:cubicBezTo>
                <a:cubicBezTo>
                  <a:pt x="110874" y="1677197"/>
                  <a:pt x="139750" y="1680764"/>
                  <a:pt x="168626" y="1675668"/>
                </a:cubicBezTo>
                <a:cubicBezTo>
                  <a:pt x="197333" y="1670572"/>
                  <a:pt x="219754" y="1658003"/>
                  <a:pt x="225699" y="1626239"/>
                </a:cubicBezTo>
                <a:cubicBezTo>
                  <a:pt x="227398" y="1616897"/>
                  <a:pt x="233343" y="1609763"/>
                  <a:pt x="241496" y="1605007"/>
                </a:cubicBezTo>
                <a:cubicBezTo>
                  <a:pt x="251687" y="1599062"/>
                  <a:pt x="262389" y="1593626"/>
                  <a:pt x="272750" y="1588021"/>
                </a:cubicBezTo>
                <a:cubicBezTo>
                  <a:pt x="280733" y="1583774"/>
                  <a:pt x="282092" y="1584284"/>
                  <a:pt x="282092" y="1593966"/>
                </a:cubicBezTo>
                <a:cubicBezTo>
                  <a:pt x="282262" y="1610272"/>
                  <a:pt x="283621" y="1626749"/>
                  <a:pt x="279884" y="1643055"/>
                </a:cubicBezTo>
                <a:cubicBezTo>
                  <a:pt x="278355" y="1649340"/>
                  <a:pt x="284300" y="1652397"/>
                  <a:pt x="287698" y="1653417"/>
                </a:cubicBezTo>
                <a:cubicBezTo>
                  <a:pt x="292114" y="1654606"/>
                  <a:pt x="290925" y="1648830"/>
                  <a:pt x="291095" y="1645943"/>
                </a:cubicBezTo>
                <a:cubicBezTo>
                  <a:pt x="291944" y="1632184"/>
                  <a:pt x="292284" y="1618256"/>
                  <a:pt x="292963" y="1604327"/>
                </a:cubicBezTo>
                <a:cubicBezTo>
                  <a:pt x="293473" y="1595834"/>
                  <a:pt x="293813" y="1587511"/>
                  <a:pt x="295681" y="1579188"/>
                </a:cubicBezTo>
                <a:cubicBezTo>
                  <a:pt x="298229" y="1567638"/>
                  <a:pt x="305363" y="1558805"/>
                  <a:pt x="311648" y="1549633"/>
                </a:cubicBezTo>
                <a:cubicBezTo>
                  <a:pt x="318612" y="1539441"/>
                  <a:pt x="322349" y="1529250"/>
                  <a:pt x="316234" y="1517190"/>
                </a:cubicBezTo>
                <a:cubicBezTo>
                  <a:pt x="314535" y="1513962"/>
                  <a:pt x="315045" y="1510395"/>
                  <a:pt x="316743" y="1507338"/>
                </a:cubicBezTo>
                <a:cubicBezTo>
                  <a:pt x="323028" y="1495618"/>
                  <a:pt x="319631" y="1484916"/>
                  <a:pt x="313686" y="1474385"/>
                </a:cubicBezTo>
                <a:cubicBezTo>
                  <a:pt x="308760" y="1465553"/>
                  <a:pt x="300947" y="1459268"/>
                  <a:pt x="294662" y="1451794"/>
                </a:cubicBezTo>
                <a:cubicBezTo>
                  <a:pt x="290755" y="1447378"/>
                  <a:pt x="287528" y="1444490"/>
                  <a:pt x="281073" y="1446189"/>
                </a:cubicBezTo>
                <a:cubicBezTo>
                  <a:pt x="276317" y="1447378"/>
                  <a:pt x="272920" y="1444830"/>
                  <a:pt x="272071" y="1439734"/>
                </a:cubicBezTo>
                <a:cubicBezTo>
                  <a:pt x="271391" y="1436167"/>
                  <a:pt x="270882" y="1432430"/>
                  <a:pt x="270542" y="1428863"/>
                </a:cubicBezTo>
                <a:cubicBezTo>
                  <a:pt x="266975" y="1386738"/>
                  <a:pt x="275298" y="1345292"/>
                  <a:pt x="278355" y="1303677"/>
                </a:cubicBezTo>
                <a:cubicBezTo>
                  <a:pt x="280564" y="1273272"/>
                  <a:pt x="285829" y="1243037"/>
                  <a:pt x="285659" y="1212293"/>
                </a:cubicBezTo>
                <a:cubicBezTo>
                  <a:pt x="285659" y="1202101"/>
                  <a:pt x="285150" y="1191230"/>
                  <a:pt x="280564" y="1182398"/>
                </a:cubicBezTo>
                <a:cubicBezTo>
                  <a:pt x="274958" y="1171527"/>
                  <a:pt x="273769" y="1159806"/>
                  <a:pt x="269862" y="1148596"/>
                </a:cubicBezTo>
                <a:cubicBezTo>
                  <a:pt x="267315" y="1141292"/>
                  <a:pt x="270372" y="1137725"/>
                  <a:pt x="278016" y="1137725"/>
                </a:cubicBezTo>
                <a:cubicBezTo>
                  <a:pt x="289906" y="1137555"/>
                  <a:pt x="301796" y="1138404"/>
                  <a:pt x="313686" y="1138234"/>
                </a:cubicBezTo>
                <a:cubicBezTo>
                  <a:pt x="321160" y="1138064"/>
                  <a:pt x="324217" y="1140952"/>
                  <a:pt x="323708" y="1148596"/>
                </a:cubicBezTo>
                <a:cubicBezTo>
                  <a:pt x="323198" y="1159636"/>
                  <a:pt x="328803" y="1167280"/>
                  <a:pt x="337296" y="1174414"/>
                </a:cubicBezTo>
                <a:cubicBezTo>
                  <a:pt x="351055" y="1185625"/>
                  <a:pt x="368041" y="1187154"/>
                  <a:pt x="383668" y="1187663"/>
                </a:cubicBezTo>
                <a:cubicBezTo>
                  <a:pt x="424944" y="1189362"/>
                  <a:pt x="466049" y="1193269"/>
                  <a:pt x="507325" y="1194797"/>
                </a:cubicBezTo>
                <a:cubicBezTo>
                  <a:pt x="514120" y="1194967"/>
                  <a:pt x="517007" y="1197345"/>
                  <a:pt x="517007" y="1204309"/>
                </a:cubicBezTo>
                <a:cubicBezTo>
                  <a:pt x="516837" y="1234884"/>
                  <a:pt x="513100" y="1265289"/>
                  <a:pt x="509194" y="1295524"/>
                </a:cubicBezTo>
                <a:cubicBezTo>
                  <a:pt x="504947" y="1328986"/>
                  <a:pt x="502229" y="1362448"/>
                  <a:pt x="499851" y="1395910"/>
                </a:cubicBezTo>
                <a:cubicBezTo>
                  <a:pt x="499512" y="1401176"/>
                  <a:pt x="501210" y="1403724"/>
                  <a:pt x="506816" y="1404064"/>
                </a:cubicBezTo>
                <a:cubicBezTo>
                  <a:pt x="535522" y="1405592"/>
                  <a:pt x="564228" y="1410688"/>
                  <a:pt x="593104" y="1408140"/>
                </a:cubicBezTo>
                <a:cubicBezTo>
                  <a:pt x="597520" y="1407801"/>
                  <a:pt x="602107" y="1407970"/>
                  <a:pt x="606693" y="1407970"/>
                </a:cubicBezTo>
                <a:cubicBezTo>
                  <a:pt x="612128" y="1407970"/>
                  <a:pt x="615016" y="1410348"/>
                  <a:pt x="615016" y="1416293"/>
                </a:cubicBezTo>
                <a:cubicBezTo>
                  <a:pt x="614676" y="1439564"/>
                  <a:pt x="614506" y="1462665"/>
                  <a:pt x="614167" y="1485936"/>
                </a:cubicBezTo>
                <a:cubicBezTo>
                  <a:pt x="614167" y="1488484"/>
                  <a:pt x="614336" y="1491201"/>
                  <a:pt x="610430" y="1490861"/>
                </a:cubicBezTo>
                <a:cubicBezTo>
                  <a:pt x="593953" y="1489672"/>
                  <a:pt x="577137" y="1491541"/>
                  <a:pt x="560831" y="1486105"/>
                </a:cubicBezTo>
                <a:cubicBezTo>
                  <a:pt x="524991" y="1474046"/>
                  <a:pt x="488980" y="1462325"/>
                  <a:pt x="452801" y="1450945"/>
                </a:cubicBezTo>
                <a:cubicBezTo>
                  <a:pt x="438363" y="1446358"/>
                  <a:pt x="436154" y="1447717"/>
                  <a:pt x="429870" y="1458928"/>
                </a:cubicBezTo>
                <a:cubicBezTo>
                  <a:pt x="428341" y="1461646"/>
                  <a:pt x="428341" y="1464194"/>
                  <a:pt x="428341" y="1467081"/>
                </a:cubicBezTo>
                <a:cubicBezTo>
                  <a:pt x="428341" y="1479821"/>
                  <a:pt x="428511" y="1492560"/>
                  <a:pt x="428171" y="1505300"/>
                </a:cubicBezTo>
                <a:cubicBezTo>
                  <a:pt x="428001" y="1512264"/>
                  <a:pt x="428341" y="1518718"/>
                  <a:pt x="434626" y="1523474"/>
                </a:cubicBezTo>
                <a:cubicBezTo>
                  <a:pt x="437004" y="1525343"/>
                  <a:pt x="439042" y="1528570"/>
                  <a:pt x="438193" y="1531628"/>
                </a:cubicBezTo>
                <a:cubicBezTo>
                  <a:pt x="435645" y="1541479"/>
                  <a:pt x="440571" y="1547085"/>
                  <a:pt x="448214" y="1551671"/>
                </a:cubicBezTo>
                <a:cubicBezTo>
                  <a:pt x="450592" y="1553030"/>
                  <a:pt x="451951" y="1555238"/>
                  <a:pt x="451611" y="1557956"/>
                </a:cubicBezTo>
                <a:cubicBezTo>
                  <a:pt x="451272" y="1560843"/>
                  <a:pt x="448554" y="1560843"/>
                  <a:pt x="446346" y="1561523"/>
                </a:cubicBezTo>
                <a:cubicBezTo>
                  <a:pt x="414582" y="1569846"/>
                  <a:pt x="382988" y="1578679"/>
                  <a:pt x="350715" y="1584454"/>
                </a:cubicBezTo>
                <a:cubicBezTo>
                  <a:pt x="336277" y="1587002"/>
                  <a:pt x="327954" y="1598722"/>
                  <a:pt x="327954" y="1610782"/>
                </a:cubicBezTo>
                <a:cubicBezTo>
                  <a:pt x="327954" y="1623861"/>
                  <a:pt x="327784" y="1636770"/>
                  <a:pt x="327954" y="1649850"/>
                </a:cubicBezTo>
                <a:cubicBezTo>
                  <a:pt x="327954" y="1656984"/>
                  <a:pt x="330332" y="1662929"/>
                  <a:pt x="335428" y="1668194"/>
                </a:cubicBezTo>
                <a:cubicBezTo>
                  <a:pt x="340863" y="1673800"/>
                  <a:pt x="346639" y="1679575"/>
                  <a:pt x="346809" y="1688407"/>
                </a:cubicBezTo>
                <a:cubicBezTo>
                  <a:pt x="346809" y="1691125"/>
                  <a:pt x="349866" y="1692314"/>
                  <a:pt x="351904" y="1693673"/>
                </a:cubicBezTo>
                <a:cubicBezTo>
                  <a:pt x="363285" y="1701317"/>
                  <a:pt x="383498" y="1698259"/>
                  <a:pt x="395558" y="1687219"/>
                </a:cubicBezTo>
                <a:cubicBezTo>
                  <a:pt x="405919" y="1677706"/>
                  <a:pt x="408637" y="1664627"/>
                  <a:pt x="410166" y="1651888"/>
                </a:cubicBezTo>
                <a:cubicBezTo>
                  <a:pt x="411015" y="1643905"/>
                  <a:pt x="405070" y="1637450"/>
                  <a:pt x="398615" y="1632354"/>
                </a:cubicBezTo>
                <a:cubicBezTo>
                  <a:pt x="395728" y="1630146"/>
                  <a:pt x="394539" y="1626919"/>
                  <a:pt x="395388" y="1623182"/>
                </a:cubicBezTo>
                <a:cubicBezTo>
                  <a:pt x="396407" y="1619105"/>
                  <a:pt x="400314" y="1619785"/>
                  <a:pt x="403032" y="1619445"/>
                </a:cubicBezTo>
                <a:cubicBezTo>
                  <a:pt x="435645" y="1614349"/>
                  <a:pt x="468597" y="1611971"/>
                  <a:pt x="500701" y="1603478"/>
                </a:cubicBezTo>
                <a:cubicBezTo>
                  <a:pt x="522103" y="1597703"/>
                  <a:pt x="544694" y="1595665"/>
                  <a:pt x="566606" y="1591928"/>
                </a:cubicBezTo>
                <a:cubicBezTo>
                  <a:pt x="583082" y="1589210"/>
                  <a:pt x="599389" y="1584963"/>
                  <a:pt x="616205" y="1587341"/>
                </a:cubicBezTo>
                <a:cubicBezTo>
                  <a:pt x="626736" y="1588870"/>
                  <a:pt x="634719" y="1592947"/>
                  <a:pt x="638626" y="1604667"/>
                </a:cubicBezTo>
                <a:cubicBezTo>
                  <a:pt x="647629" y="1630655"/>
                  <a:pt x="655952" y="1656984"/>
                  <a:pt x="663935" y="1683312"/>
                </a:cubicBezTo>
                <a:cubicBezTo>
                  <a:pt x="668861" y="1699448"/>
                  <a:pt x="672938" y="1715075"/>
                  <a:pt x="667502" y="1731891"/>
                </a:cubicBezTo>
                <a:cubicBezTo>
                  <a:pt x="664954" y="1739875"/>
                  <a:pt x="665124" y="1748707"/>
                  <a:pt x="665634" y="1757200"/>
                </a:cubicBezTo>
                <a:cubicBezTo>
                  <a:pt x="666993" y="1780471"/>
                  <a:pt x="688735" y="1802043"/>
                  <a:pt x="712345" y="1803402"/>
                </a:cubicBezTo>
                <a:cubicBezTo>
                  <a:pt x="734257" y="1804591"/>
                  <a:pt x="759905" y="1784378"/>
                  <a:pt x="763642" y="1762976"/>
                </a:cubicBezTo>
                <a:cubicBezTo>
                  <a:pt x="765001" y="1755842"/>
                  <a:pt x="763642" y="1748877"/>
                  <a:pt x="760415" y="1742423"/>
                </a:cubicBezTo>
                <a:cubicBezTo>
                  <a:pt x="753791" y="1728664"/>
                  <a:pt x="742580" y="1719152"/>
                  <a:pt x="730860" y="1710319"/>
                </a:cubicBezTo>
                <a:cubicBezTo>
                  <a:pt x="728482" y="1708451"/>
                  <a:pt x="726783" y="1707092"/>
                  <a:pt x="725934" y="1704204"/>
                </a:cubicBezTo>
                <a:cubicBezTo>
                  <a:pt x="714553" y="1668024"/>
                  <a:pt x="702663" y="1632184"/>
                  <a:pt x="695189" y="1594985"/>
                </a:cubicBezTo>
                <a:cubicBezTo>
                  <a:pt x="692811" y="1583435"/>
                  <a:pt x="694000" y="1581906"/>
                  <a:pt x="705890" y="1581736"/>
                </a:cubicBezTo>
                <a:cubicBezTo>
                  <a:pt x="707929" y="1581736"/>
                  <a:pt x="709797" y="1582076"/>
                  <a:pt x="711835" y="1582246"/>
                </a:cubicBezTo>
                <a:cubicBezTo>
                  <a:pt x="735786" y="1584793"/>
                  <a:pt x="759566" y="1587681"/>
                  <a:pt x="783516" y="1589719"/>
                </a:cubicBezTo>
                <a:cubicBezTo>
                  <a:pt x="831756" y="1593626"/>
                  <a:pt x="879996" y="1596514"/>
                  <a:pt x="928236" y="1601270"/>
                </a:cubicBezTo>
                <a:cubicBezTo>
                  <a:pt x="948449" y="1603308"/>
                  <a:pt x="948449" y="1603138"/>
                  <a:pt x="942844" y="1623182"/>
                </a:cubicBezTo>
                <a:cubicBezTo>
                  <a:pt x="941315" y="1628617"/>
                  <a:pt x="939446" y="1634732"/>
                  <a:pt x="943353" y="1639488"/>
                </a:cubicBezTo>
                <a:cubicBezTo>
                  <a:pt x="947600" y="1644754"/>
                  <a:pt x="950148" y="1650529"/>
                  <a:pt x="951506" y="1656984"/>
                </a:cubicBezTo>
                <a:cubicBezTo>
                  <a:pt x="952356" y="1661060"/>
                  <a:pt x="954734" y="1662759"/>
                  <a:pt x="958980" y="1663778"/>
                </a:cubicBezTo>
                <a:cubicBezTo>
                  <a:pt x="969002" y="1665986"/>
                  <a:pt x="979193" y="1665816"/>
                  <a:pt x="989385" y="1666496"/>
                </a:cubicBezTo>
                <a:cubicBezTo>
                  <a:pt x="996179" y="1667005"/>
                  <a:pt x="999916" y="1664118"/>
                  <a:pt x="1002974" y="1659531"/>
                </a:cubicBezTo>
                <a:cubicBezTo>
                  <a:pt x="1012656" y="1645263"/>
                  <a:pt x="1014015" y="1629297"/>
                  <a:pt x="1010278" y="1613160"/>
                </a:cubicBezTo>
                <a:close/>
                <a:moveTo>
                  <a:pt x="893245" y="959203"/>
                </a:moveTo>
                <a:cubicBezTo>
                  <a:pt x="900379" y="964808"/>
                  <a:pt x="906154" y="960732"/>
                  <a:pt x="911929" y="957674"/>
                </a:cubicBezTo>
                <a:cubicBezTo>
                  <a:pt x="921611" y="952748"/>
                  <a:pt x="921611" y="952578"/>
                  <a:pt x="923310" y="963110"/>
                </a:cubicBezTo>
                <a:cubicBezTo>
                  <a:pt x="929425" y="999459"/>
                  <a:pt x="935540" y="1035639"/>
                  <a:pt x="941655" y="1071989"/>
                </a:cubicBezTo>
                <a:cubicBezTo>
                  <a:pt x="942504" y="1076745"/>
                  <a:pt x="942674" y="1081501"/>
                  <a:pt x="943183" y="1086257"/>
                </a:cubicBezTo>
                <a:cubicBezTo>
                  <a:pt x="943013" y="1086257"/>
                  <a:pt x="942844" y="1086257"/>
                  <a:pt x="942504" y="1086257"/>
                </a:cubicBezTo>
                <a:cubicBezTo>
                  <a:pt x="942504" y="1090164"/>
                  <a:pt x="942674" y="1094241"/>
                  <a:pt x="942504" y="1098147"/>
                </a:cubicBezTo>
                <a:cubicBezTo>
                  <a:pt x="942334" y="1100865"/>
                  <a:pt x="940805" y="1103073"/>
                  <a:pt x="937748" y="1103073"/>
                </a:cubicBezTo>
                <a:cubicBezTo>
                  <a:pt x="934690" y="1103243"/>
                  <a:pt x="933501" y="1101205"/>
                  <a:pt x="932822" y="1098317"/>
                </a:cubicBezTo>
                <a:cubicBezTo>
                  <a:pt x="928066" y="1076066"/>
                  <a:pt x="919573" y="1054833"/>
                  <a:pt x="912269" y="1033261"/>
                </a:cubicBezTo>
                <a:cubicBezTo>
                  <a:pt x="905645" y="1013897"/>
                  <a:pt x="897152" y="995213"/>
                  <a:pt x="893245" y="974830"/>
                </a:cubicBezTo>
                <a:cubicBezTo>
                  <a:pt x="892565" y="970753"/>
                  <a:pt x="888828" y="967526"/>
                  <a:pt x="888998" y="962940"/>
                </a:cubicBezTo>
                <a:cubicBezTo>
                  <a:pt x="888998" y="960562"/>
                  <a:pt x="889508" y="956145"/>
                  <a:pt x="893245" y="959203"/>
                </a:cubicBezTo>
                <a:close/>
              </a:path>
            </a:pathLst>
          </a:custGeom>
          <a:solidFill>
            <a:schemeClr val="accent2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 And PNG</a:t>
            </a:r>
          </a:p>
        </p:txBody>
      </p:sp>
      <p:pic>
        <p:nvPicPr>
          <p:cNvPr id="30" name="그림 1">
            <a:extLst>
              <a:ext uri="{FF2B5EF4-FFF2-40B4-BE49-F238E27FC236}">
                <a16:creationId xmlns:a16="http://schemas.microsoft.com/office/drawing/2014/main" id="{43812FAD-DD87-4D37-9BE8-9642698F66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0903"/>
            <a:ext cx="11600704" cy="1140891"/>
          </a:xfrm>
          <a:prstGeom prst="rect">
            <a:avLst/>
          </a:prstGeom>
        </p:spPr>
      </p:pic>
      <p:pic>
        <p:nvPicPr>
          <p:cNvPr id="31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926307B9-E15D-436F-B599-7A051BFF88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 flipH="1">
            <a:off x="850945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4" name="Group 83">
            <a:extLst>
              <a:ext uri="{FF2B5EF4-FFF2-40B4-BE49-F238E27FC236}">
                <a16:creationId xmlns:a16="http://schemas.microsoft.com/office/drawing/2014/main" id="{93CE7D33-36E7-4666-9F7A-B3B94E0F80FF}"/>
              </a:ext>
            </a:extLst>
          </p:cNvPr>
          <p:cNvGrpSpPr/>
          <p:nvPr/>
        </p:nvGrpSpPr>
        <p:grpSpPr>
          <a:xfrm>
            <a:off x="442750" y="3298752"/>
            <a:ext cx="2890811" cy="2268655"/>
            <a:chOff x="668085" y="2077401"/>
            <a:chExt cx="4701308" cy="3689499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EB36038-A30A-4DC9-961B-5930EFE4F124}"/>
                </a:ext>
              </a:extLst>
            </p:cNvPr>
            <p:cNvSpPr/>
            <p:nvPr/>
          </p:nvSpPr>
          <p:spPr>
            <a:xfrm>
              <a:off x="1359982" y="2656301"/>
              <a:ext cx="2595962" cy="1801149"/>
            </a:xfrm>
            <a:custGeom>
              <a:avLst/>
              <a:gdLst>
                <a:gd name="connsiteX0" fmla="*/ 3863340 w 3857625"/>
                <a:gd name="connsiteY0" fmla="*/ 153352 h 2676525"/>
                <a:gd name="connsiteX1" fmla="*/ 3707130 w 3857625"/>
                <a:gd name="connsiteY1" fmla="*/ 0 h 2676525"/>
                <a:gd name="connsiteX2" fmla="*/ 1952625 w 3857625"/>
                <a:gd name="connsiteY2" fmla="*/ 952 h 2676525"/>
                <a:gd name="connsiteX3" fmla="*/ 156210 w 3857625"/>
                <a:gd name="connsiteY3" fmla="*/ 0 h 2676525"/>
                <a:gd name="connsiteX4" fmla="*/ 0 w 3857625"/>
                <a:gd name="connsiteY4" fmla="*/ 153352 h 2676525"/>
                <a:gd name="connsiteX5" fmla="*/ 0 w 3857625"/>
                <a:gd name="connsiteY5" fmla="*/ 2525078 h 2676525"/>
                <a:gd name="connsiteX6" fmla="*/ 156210 w 3857625"/>
                <a:gd name="connsiteY6" fmla="*/ 2680335 h 2676525"/>
                <a:gd name="connsiteX7" fmla="*/ 2029778 w 3857625"/>
                <a:gd name="connsiteY7" fmla="*/ 2680335 h 2676525"/>
                <a:gd name="connsiteX8" fmla="*/ 2029778 w 3857625"/>
                <a:gd name="connsiteY8" fmla="*/ 2680335 h 2676525"/>
                <a:gd name="connsiteX9" fmla="*/ 3708083 w 3857625"/>
                <a:gd name="connsiteY9" fmla="*/ 2680335 h 2676525"/>
                <a:gd name="connsiteX10" fmla="*/ 3864293 w 3857625"/>
                <a:gd name="connsiteY10" fmla="*/ 2525078 h 2676525"/>
                <a:gd name="connsiteX11" fmla="*/ 3863340 w 3857625"/>
                <a:gd name="connsiteY11" fmla="*/ 153352 h 2676525"/>
                <a:gd name="connsiteX12" fmla="*/ 3618548 w 3857625"/>
                <a:gd name="connsiteY12" fmla="*/ 2458403 h 2676525"/>
                <a:gd name="connsiteX13" fmla="*/ 2455545 w 3857625"/>
                <a:gd name="connsiteY13" fmla="*/ 2458403 h 2676525"/>
                <a:gd name="connsiteX14" fmla="*/ 2455545 w 3857625"/>
                <a:gd name="connsiteY14" fmla="*/ 2458403 h 2676525"/>
                <a:gd name="connsiteX15" fmla="*/ 244792 w 3857625"/>
                <a:gd name="connsiteY15" fmla="*/ 2458403 h 2676525"/>
                <a:gd name="connsiteX16" fmla="*/ 143827 w 3857625"/>
                <a:gd name="connsiteY16" fmla="*/ 2355533 h 2676525"/>
                <a:gd name="connsiteX17" fmla="*/ 143827 w 3857625"/>
                <a:gd name="connsiteY17" fmla="*/ 345757 h 2676525"/>
                <a:gd name="connsiteX18" fmla="*/ 237172 w 3857625"/>
                <a:gd name="connsiteY18" fmla="*/ 249555 h 2676525"/>
                <a:gd name="connsiteX19" fmla="*/ 1890713 w 3857625"/>
                <a:gd name="connsiteY19" fmla="*/ 249555 h 2676525"/>
                <a:gd name="connsiteX20" fmla="*/ 1890713 w 3857625"/>
                <a:gd name="connsiteY20" fmla="*/ 249555 h 2676525"/>
                <a:gd name="connsiteX21" fmla="*/ 3626168 w 3857625"/>
                <a:gd name="connsiteY21" fmla="*/ 249555 h 2676525"/>
                <a:gd name="connsiteX22" fmla="*/ 3719513 w 3857625"/>
                <a:gd name="connsiteY22" fmla="*/ 345757 h 2676525"/>
                <a:gd name="connsiteX23" fmla="*/ 3719513 w 3857625"/>
                <a:gd name="connsiteY23" fmla="*/ 2355533 h 2676525"/>
                <a:gd name="connsiteX24" fmla="*/ 3618548 w 3857625"/>
                <a:gd name="connsiteY24" fmla="*/ 2458403 h 267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57625" h="2676525">
                  <a:moveTo>
                    <a:pt x="3863340" y="153352"/>
                  </a:moveTo>
                  <a:cubicBezTo>
                    <a:pt x="3863340" y="49530"/>
                    <a:pt x="3811905" y="0"/>
                    <a:pt x="3707130" y="0"/>
                  </a:cubicBezTo>
                  <a:cubicBezTo>
                    <a:pt x="3122295" y="0"/>
                    <a:pt x="2537460" y="0"/>
                    <a:pt x="1952625" y="952"/>
                  </a:cubicBezTo>
                  <a:cubicBezTo>
                    <a:pt x="1353503" y="0"/>
                    <a:pt x="755333" y="0"/>
                    <a:pt x="156210" y="0"/>
                  </a:cubicBezTo>
                  <a:cubicBezTo>
                    <a:pt x="51435" y="0"/>
                    <a:pt x="0" y="49530"/>
                    <a:pt x="0" y="153352"/>
                  </a:cubicBezTo>
                  <a:cubicBezTo>
                    <a:pt x="0" y="943927"/>
                    <a:pt x="0" y="1734502"/>
                    <a:pt x="0" y="2525078"/>
                  </a:cubicBezTo>
                  <a:cubicBezTo>
                    <a:pt x="0" y="2627948"/>
                    <a:pt x="53340" y="2680335"/>
                    <a:pt x="156210" y="2680335"/>
                  </a:cubicBezTo>
                  <a:cubicBezTo>
                    <a:pt x="781050" y="2680335"/>
                    <a:pt x="1404938" y="2680335"/>
                    <a:pt x="2029778" y="2680335"/>
                  </a:cubicBezTo>
                  <a:cubicBezTo>
                    <a:pt x="2029778" y="2680335"/>
                    <a:pt x="2029778" y="2680335"/>
                    <a:pt x="2029778" y="2680335"/>
                  </a:cubicBezTo>
                  <a:cubicBezTo>
                    <a:pt x="2588895" y="2680335"/>
                    <a:pt x="3148965" y="2680335"/>
                    <a:pt x="3708083" y="2680335"/>
                  </a:cubicBezTo>
                  <a:cubicBezTo>
                    <a:pt x="3810953" y="2680335"/>
                    <a:pt x="3864293" y="2627948"/>
                    <a:pt x="3864293" y="2525078"/>
                  </a:cubicBezTo>
                  <a:cubicBezTo>
                    <a:pt x="3864293" y="1733550"/>
                    <a:pt x="3864293" y="943927"/>
                    <a:pt x="3863340" y="153352"/>
                  </a:cubicBezTo>
                  <a:close/>
                  <a:moveTo>
                    <a:pt x="3618548" y="2458403"/>
                  </a:moveTo>
                  <a:cubicBezTo>
                    <a:pt x="3230880" y="2458403"/>
                    <a:pt x="2843213" y="2458403"/>
                    <a:pt x="2455545" y="2458403"/>
                  </a:cubicBezTo>
                  <a:lnTo>
                    <a:pt x="2455545" y="2458403"/>
                  </a:lnTo>
                  <a:cubicBezTo>
                    <a:pt x="1718310" y="2458403"/>
                    <a:pt x="982028" y="2458403"/>
                    <a:pt x="244792" y="2458403"/>
                  </a:cubicBezTo>
                  <a:cubicBezTo>
                    <a:pt x="158115" y="2458403"/>
                    <a:pt x="143827" y="2444115"/>
                    <a:pt x="143827" y="2355533"/>
                  </a:cubicBezTo>
                  <a:cubicBezTo>
                    <a:pt x="143827" y="1685925"/>
                    <a:pt x="143827" y="1016318"/>
                    <a:pt x="143827" y="345757"/>
                  </a:cubicBezTo>
                  <a:cubicBezTo>
                    <a:pt x="143827" y="265747"/>
                    <a:pt x="159067" y="249555"/>
                    <a:pt x="237172" y="249555"/>
                  </a:cubicBezTo>
                  <a:cubicBezTo>
                    <a:pt x="788670" y="249555"/>
                    <a:pt x="1339215" y="249555"/>
                    <a:pt x="1890713" y="249555"/>
                  </a:cubicBezTo>
                  <a:cubicBezTo>
                    <a:pt x="1890713" y="249555"/>
                    <a:pt x="1890713" y="249555"/>
                    <a:pt x="1890713" y="249555"/>
                  </a:cubicBezTo>
                  <a:cubicBezTo>
                    <a:pt x="2468880" y="249555"/>
                    <a:pt x="3047048" y="249555"/>
                    <a:pt x="3626168" y="249555"/>
                  </a:cubicBezTo>
                  <a:cubicBezTo>
                    <a:pt x="3704273" y="249555"/>
                    <a:pt x="3719513" y="265747"/>
                    <a:pt x="3719513" y="345757"/>
                  </a:cubicBezTo>
                  <a:cubicBezTo>
                    <a:pt x="3719513" y="1015365"/>
                    <a:pt x="3719513" y="1684973"/>
                    <a:pt x="3719513" y="2355533"/>
                  </a:cubicBezTo>
                  <a:cubicBezTo>
                    <a:pt x="3719513" y="2444115"/>
                    <a:pt x="3705225" y="2458403"/>
                    <a:pt x="3618548" y="245840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FE90C4B2-513C-458B-A35A-49C59120BB9F}"/>
                </a:ext>
              </a:extLst>
            </p:cNvPr>
            <p:cNvGrpSpPr/>
            <p:nvPr/>
          </p:nvGrpSpPr>
          <p:grpSpPr>
            <a:xfrm>
              <a:off x="2042984" y="2974608"/>
              <a:ext cx="1275678" cy="1121578"/>
              <a:chOff x="3983887" y="4061275"/>
              <a:chExt cx="2122406" cy="1866023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86E604C-6167-45FB-B6A9-B8409D9D13D7}"/>
                  </a:ext>
                </a:extLst>
              </p:cNvPr>
              <p:cNvGrpSpPr/>
              <p:nvPr/>
            </p:nvGrpSpPr>
            <p:grpSpPr>
              <a:xfrm>
                <a:off x="3983887" y="5358975"/>
                <a:ext cx="2049157" cy="568323"/>
                <a:chOff x="3622676" y="3492499"/>
                <a:chExt cx="2575763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05" name="Freeform 15">
                  <a:extLst>
                    <a:ext uri="{FF2B5EF4-FFF2-40B4-BE49-F238E27FC236}">
                      <a16:creationId xmlns:a16="http://schemas.microsoft.com/office/drawing/2014/main" id="{BF816798-D5F9-4248-95B5-F24052B787C4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763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2985"/>
                    <a:gd name="connsiteY0" fmla="*/ 0 h 714375"/>
                    <a:gd name="connsiteX1" fmla="*/ 6350 w 2572985"/>
                    <a:gd name="connsiteY1" fmla="*/ 177800 h 714375"/>
                    <a:gd name="connsiteX2" fmla="*/ 9525 w 2572985"/>
                    <a:gd name="connsiteY2" fmla="*/ 266700 h 714375"/>
                    <a:gd name="connsiteX3" fmla="*/ 2460625 w 2572985"/>
                    <a:gd name="connsiteY3" fmla="*/ 273050 h 714375"/>
                    <a:gd name="connsiteX4" fmla="*/ 2457450 w 2572985"/>
                    <a:gd name="connsiteY4" fmla="*/ 587375 h 714375"/>
                    <a:gd name="connsiteX5" fmla="*/ 66675 w 2572985"/>
                    <a:gd name="connsiteY5" fmla="*/ 590550 h 714375"/>
                    <a:gd name="connsiteX6" fmla="*/ 88900 w 2572985"/>
                    <a:gd name="connsiteY6" fmla="*/ 593725 h 714375"/>
                    <a:gd name="connsiteX7" fmla="*/ 92075 w 2572985"/>
                    <a:gd name="connsiteY7" fmla="*/ 546100 h 714375"/>
                    <a:gd name="connsiteX8" fmla="*/ 0 w 2572985"/>
                    <a:gd name="connsiteY8" fmla="*/ 619125 h 714375"/>
                    <a:gd name="connsiteX9" fmla="*/ 6350 w 2572985"/>
                    <a:gd name="connsiteY9" fmla="*/ 714375 h 714375"/>
                    <a:gd name="connsiteX10" fmla="*/ 2565400 w 2572985"/>
                    <a:gd name="connsiteY10" fmla="*/ 714375 h 714375"/>
                    <a:gd name="connsiteX11" fmla="*/ 2565567 w 2572985"/>
                    <a:gd name="connsiteY11" fmla="*/ 205427 h 714375"/>
                    <a:gd name="connsiteX12" fmla="*/ 2295525 w 2572985"/>
                    <a:gd name="connsiteY12" fmla="*/ 0 h 714375"/>
                    <a:gd name="connsiteX13" fmla="*/ 225425 w 2572985"/>
                    <a:gd name="connsiteY13" fmla="*/ 0 h 714375"/>
                    <a:gd name="connsiteX0" fmla="*/ 225425 w 2575763"/>
                    <a:gd name="connsiteY0" fmla="*/ 0 h 714375"/>
                    <a:gd name="connsiteX1" fmla="*/ 6350 w 2575763"/>
                    <a:gd name="connsiteY1" fmla="*/ 177800 h 714375"/>
                    <a:gd name="connsiteX2" fmla="*/ 9525 w 2575763"/>
                    <a:gd name="connsiteY2" fmla="*/ 266700 h 714375"/>
                    <a:gd name="connsiteX3" fmla="*/ 2460625 w 2575763"/>
                    <a:gd name="connsiteY3" fmla="*/ 273050 h 714375"/>
                    <a:gd name="connsiteX4" fmla="*/ 2457450 w 2575763"/>
                    <a:gd name="connsiteY4" fmla="*/ 587375 h 714375"/>
                    <a:gd name="connsiteX5" fmla="*/ 66675 w 2575763"/>
                    <a:gd name="connsiteY5" fmla="*/ 590550 h 714375"/>
                    <a:gd name="connsiteX6" fmla="*/ 88900 w 2575763"/>
                    <a:gd name="connsiteY6" fmla="*/ 593725 h 714375"/>
                    <a:gd name="connsiteX7" fmla="*/ 92075 w 2575763"/>
                    <a:gd name="connsiteY7" fmla="*/ 546100 h 714375"/>
                    <a:gd name="connsiteX8" fmla="*/ 0 w 2575763"/>
                    <a:gd name="connsiteY8" fmla="*/ 619125 h 714375"/>
                    <a:gd name="connsiteX9" fmla="*/ 6350 w 2575763"/>
                    <a:gd name="connsiteY9" fmla="*/ 714375 h 714375"/>
                    <a:gd name="connsiteX10" fmla="*/ 2565400 w 2575763"/>
                    <a:gd name="connsiteY10" fmla="*/ 714375 h 714375"/>
                    <a:gd name="connsiteX11" fmla="*/ 2574145 w 2575763"/>
                    <a:gd name="connsiteY11" fmla="*/ 205427 h 714375"/>
                    <a:gd name="connsiteX12" fmla="*/ 2295525 w 2575763"/>
                    <a:gd name="connsiteY12" fmla="*/ 0 h 714375"/>
                    <a:gd name="connsiteX13" fmla="*/ 225425 w 2575763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763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2028" y="381110"/>
                        <a:pt x="2574145" y="205427"/>
                      </a:cubicBezTo>
                      <a:cubicBezTo>
                        <a:pt x="2488420" y="123935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76200" dist="12700" dir="8100000" sy="-23000" kx="800400" algn="br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106" name="Rectangle 22">
                  <a:extLst>
                    <a:ext uri="{FF2B5EF4-FFF2-40B4-BE49-F238E27FC236}">
                      <a16:creationId xmlns:a16="http://schemas.microsoft.com/office/drawing/2014/main" id="{57595703-CFC5-46CA-BC8F-E855E400A462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1FDF4715-E514-40F7-93AB-41BAC649492F}"/>
                  </a:ext>
                </a:extLst>
              </p:cNvPr>
              <p:cNvGrpSpPr/>
              <p:nvPr/>
            </p:nvGrpSpPr>
            <p:grpSpPr>
              <a:xfrm>
                <a:off x="4035197" y="5083389"/>
                <a:ext cx="2071096" cy="442029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03" name="Freeform 18">
                  <a:extLst>
                    <a:ext uri="{FF2B5EF4-FFF2-40B4-BE49-F238E27FC236}">
                      <a16:creationId xmlns:a16="http://schemas.microsoft.com/office/drawing/2014/main" id="{4BB7E423-1BE8-4804-985B-54D7056AC2F7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4" name="Freeform 19">
                  <a:extLst>
                    <a:ext uri="{FF2B5EF4-FFF2-40B4-BE49-F238E27FC236}">
                      <a16:creationId xmlns:a16="http://schemas.microsoft.com/office/drawing/2014/main" id="{13C93367-0BA3-42FE-8517-224783001A95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6FCB807C-EB44-4FAB-8365-BFF8AD57B42C}"/>
                  </a:ext>
                </a:extLst>
              </p:cNvPr>
              <p:cNvGrpSpPr/>
              <p:nvPr/>
            </p:nvGrpSpPr>
            <p:grpSpPr>
              <a:xfrm flipH="1">
                <a:off x="4155315" y="4711652"/>
                <a:ext cx="1753505" cy="486436"/>
                <a:chOff x="3622676" y="3492499"/>
                <a:chExt cx="2575177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01" name="Freeform 21">
                  <a:extLst>
                    <a:ext uri="{FF2B5EF4-FFF2-40B4-BE49-F238E27FC236}">
                      <a16:creationId xmlns:a16="http://schemas.microsoft.com/office/drawing/2014/main" id="{95925450-85D8-4851-82EA-B75FE5437D49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177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3535"/>
                    <a:gd name="connsiteY0" fmla="*/ 0 h 714375"/>
                    <a:gd name="connsiteX1" fmla="*/ 6350 w 2573535"/>
                    <a:gd name="connsiteY1" fmla="*/ 177800 h 714375"/>
                    <a:gd name="connsiteX2" fmla="*/ 9525 w 2573535"/>
                    <a:gd name="connsiteY2" fmla="*/ 266700 h 714375"/>
                    <a:gd name="connsiteX3" fmla="*/ 2460625 w 2573535"/>
                    <a:gd name="connsiteY3" fmla="*/ 273050 h 714375"/>
                    <a:gd name="connsiteX4" fmla="*/ 2457450 w 2573535"/>
                    <a:gd name="connsiteY4" fmla="*/ 587375 h 714375"/>
                    <a:gd name="connsiteX5" fmla="*/ 66675 w 2573535"/>
                    <a:gd name="connsiteY5" fmla="*/ 590550 h 714375"/>
                    <a:gd name="connsiteX6" fmla="*/ 88900 w 2573535"/>
                    <a:gd name="connsiteY6" fmla="*/ 593725 h 714375"/>
                    <a:gd name="connsiteX7" fmla="*/ 92075 w 2573535"/>
                    <a:gd name="connsiteY7" fmla="*/ 546100 h 714375"/>
                    <a:gd name="connsiteX8" fmla="*/ 0 w 2573535"/>
                    <a:gd name="connsiteY8" fmla="*/ 619125 h 714375"/>
                    <a:gd name="connsiteX9" fmla="*/ 6350 w 2573535"/>
                    <a:gd name="connsiteY9" fmla="*/ 714375 h 714375"/>
                    <a:gd name="connsiteX10" fmla="*/ 2565400 w 2573535"/>
                    <a:gd name="connsiteY10" fmla="*/ 714375 h 714375"/>
                    <a:gd name="connsiteX11" fmla="*/ 2567732 w 2573535"/>
                    <a:gd name="connsiteY11" fmla="*/ 201861 h 714375"/>
                    <a:gd name="connsiteX12" fmla="*/ 2295525 w 2573535"/>
                    <a:gd name="connsiteY12" fmla="*/ 0 h 714375"/>
                    <a:gd name="connsiteX13" fmla="*/ 225425 w 2573535"/>
                    <a:gd name="connsiteY13" fmla="*/ 0 h 714375"/>
                    <a:gd name="connsiteX0" fmla="*/ 225425 w 2575177"/>
                    <a:gd name="connsiteY0" fmla="*/ 0 h 714375"/>
                    <a:gd name="connsiteX1" fmla="*/ 6350 w 2575177"/>
                    <a:gd name="connsiteY1" fmla="*/ 177800 h 714375"/>
                    <a:gd name="connsiteX2" fmla="*/ 9525 w 2575177"/>
                    <a:gd name="connsiteY2" fmla="*/ 266700 h 714375"/>
                    <a:gd name="connsiteX3" fmla="*/ 2460625 w 2575177"/>
                    <a:gd name="connsiteY3" fmla="*/ 273050 h 714375"/>
                    <a:gd name="connsiteX4" fmla="*/ 2457450 w 2575177"/>
                    <a:gd name="connsiteY4" fmla="*/ 587375 h 714375"/>
                    <a:gd name="connsiteX5" fmla="*/ 66675 w 2575177"/>
                    <a:gd name="connsiteY5" fmla="*/ 590550 h 714375"/>
                    <a:gd name="connsiteX6" fmla="*/ 88900 w 2575177"/>
                    <a:gd name="connsiteY6" fmla="*/ 593725 h 714375"/>
                    <a:gd name="connsiteX7" fmla="*/ 92075 w 2575177"/>
                    <a:gd name="connsiteY7" fmla="*/ 546100 h 714375"/>
                    <a:gd name="connsiteX8" fmla="*/ 0 w 2575177"/>
                    <a:gd name="connsiteY8" fmla="*/ 619125 h 714375"/>
                    <a:gd name="connsiteX9" fmla="*/ 6350 w 2575177"/>
                    <a:gd name="connsiteY9" fmla="*/ 714375 h 714375"/>
                    <a:gd name="connsiteX10" fmla="*/ 2565400 w 2575177"/>
                    <a:gd name="connsiteY10" fmla="*/ 714375 h 714375"/>
                    <a:gd name="connsiteX11" fmla="*/ 2572743 w 2575177"/>
                    <a:gd name="connsiteY11" fmla="*/ 201861 h 714375"/>
                    <a:gd name="connsiteX12" fmla="*/ 2295525 w 2575177"/>
                    <a:gd name="connsiteY12" fmla="*/ 0 h 714375"/>
                    <a:gd name="connsiteX13" fmla="*/ 225425 w 2575177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177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0626" y="377544"/>
                        <a:pt x="2572743" y="201861"/>
                      </a:cubicBezTo>
                      <a:cubicBezTo>
                        <a:pt x="2487018" y="120369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102" name="Rectangle 22">
                  <a:extLst>
                    <a:ext uri="{FF2B5EF4-FFF2-40B4-BE49-F238E27FC236}">
                      <a16:creationId xmlns:a16="http://schemas.microsoft.com/office/drawing/2014/main" id="{41C68168-E365-4E38-895C-38BC71DCA081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6F8246F2-9CFA-4CD9-9F29-F690056DB7CA}"/>
                  </a:ext>
                </a:extLst>
              </p:cNvPr>
              <p:cNvGrpSpPr/>
              <p:nvPr/>
            </p:nvGrpSpPr>
            <p:grpSpPr>
              <a:xfrm>
                <a:off x="4203709" y="4329734"/>
                <a:ext cx="1681345" cy="465751"/>
                <a:chOff x="3622676" y="3492499"/>
                <a:chExt cx="2578868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99" name="Freeform 24">
                  <a:extLst>
                    <a:ext uri="{FF2B5EF4-FFF2-40B4-BE49-F238E27FC236}">
                      <a16:creationId xmlns:a16="http://schemas.microsoft.com/office/drawing/2014/main" id="{05AB3B7A-FF4C-43C0-8700-F05F8E6A07B0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8868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8868"/>
                    <a:gd name="connsiteY0" fmla="*/ 0 h 714375"/>
                    <a:gd name="connsiteX1" fmla="*/ 6350 w 2578868"/>
                    <a:gd name="connsiteY1" fmla="*/ 177800 h 714375"/>
                    <a:gd name="connsiteX2" fmla="*/ 9525 w 2578868"/>
                    <a:gd name="connsiteY2" fmla="*/ 266700 h 714375"/>
                    <a:gd name="connsiteX3" fmla="*/ 2460625 w 2578868"/>
                    <a:gd name="connsiteY3" fmla="*/ 273050 h 714375"/>
                    <a:gd name="connsiteX4" fmla="*/ 2457450 w 2578868"/>
                    <a:gd name="connsiteY4" fmla="*/ 587375 h 714375"/>
                    <a:gd name="connsiteX5" fmla="*/ 66675 w 2578868"/>
                    <a:gd name="connsiteY5" fmla="*/ 590550 h 714375"/>
                    <a:gd name="connsiteX6" fmla="*/ 88900 w 2578868"/>
                    <a:gd name="connsiteY6" fmla="*/ 593725 h 714375"/>
                    <a:gd name="connsiteX7" fmla="*/ 92075 w 2578868"/>
                    <a:gd name="connsiteY7" fmla="*/ 546100 h 714375"/>
                    <a:gd name="connsiteX8" fmla="*/ 0 w 2578868"/>
                    <a:gd name="connsiteY8" fmla="*/ 619125 h 714375"/>
                    <a:gd name="connsiteX9" fmla="*/ 6350 w 2578868"/>
                    <a:gd name="connsiteY9" fmla="*/ 714375 h 714375"/>
                    <a:gd name="connsiteX10" fmla="*/ 2565400 w 2578868"/>
                    <a:gd name="connsiteY10" fmla="*/ 714375 h 714375"/>
                    <a:gd name="connsiteX11" fmla="*/ 2578868 w 2578868"/>
                    <a:gd name="connsiteY11" fmla="*/ 202083 h 714375"/>
                    <a:gd name="connsiteX12" fmla="*/ 2295525 w 2578868"/>
                    <a:gd name="connsiteY12" fmla="*/ 0 h 714375"/>
                    <a:gd name="connsiteX13" fmla="*/ 225425 w 2578868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8868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6751" y="377766"/>
                        <a:pt x="2578868" y="202083"/>
                      </a:cubicBezTo>
                      <a:cubicBezTo>
                        <a:pt x="2493143" y="120591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100" name="Rectangle 22">
                  <a:extLst>
                    <a:ext uri="{FF2B5EF4-FFF2-40B4-BE49-F238E27FC236}">
                      <a16:creationId xmlns:a16="http://schemas.microsoft.com/office/drawing/2014/main" id="{816C38D2-D0D6-4D97-B882-B14944441BB3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E993F32A-4B25-4F76-B788-DF5667511C13}"/>
                  </a:ext>
                </a:extLst>
              </p:cNvPr>
              <p:cNvGrpSpPr/>
              <p:nvPr/>
            </p:nvGrpSpPr>
            <p:grpSpPr>
              <a:xfrm>
                <a:off x="4117666" y="4061275"/>
                <a:ext cx="1832471" cy="391100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97" name="Freeform 27">
                  <a:extLst>
                    <a:ext uri="{FF2B5EF4-FFF2-40B4-BE49-F238E27FC236}">
                      <a16:creationId xmlns:a16="http://schemas.microsoft.com/office/drawing/2014/main" id="{497179C8-8A81-48DD-A399-A2B1AA41B2A6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98" name="Freeform 28">
                  <a:extLst>
                    <a:ext uri="{FF2B5EF4-FFF2-40B4-BE49-F238E27FC236}">
                      <a16:creationId xmlns:a16="http://schemas.microsoft.com/office/drawing/2014/main" id="{5C7B3601-8D81-4EB1-AF3C-E6BF4C40A474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</p:grp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733DAF1-59DE-41E9-A34D-8A48F16835B1}"/>
                </a:ext>
              </a:extLst>
            </p:cNvPr>
            <p:cNvSpPr/>
            <p:nvPr/>
          </p:nvSpPr>
          <p:spPr>
            <a:xfrm>
              <a:off x="668085" y="4549042"/>
              <a:ext cx="3954836" cy="1217858"/>
            </a:xfrm>
            <a:custGeom>
              <a:avLst/>
              <a:gdLst>
                <a:gd name="connsiteX0" fmla="*/ 2940786 w 5876925"/>
                <a:gd name="connsiteY0" fmla="*/ 1810802 h 1809750"/>
                <a:gd name="connsiteX1" fmla="*/ 265213 w 5876925"/>
                <a:gd name="connsiteY1" fmla="*/ 1810802 h 1809750"/>
                <a:gd name="connsiteX2" fmla="*/ 10896 w 5876925"/>
                <a:gd name="connsiteY2" fmla="*/ 1631732 h 1809750"/>
                <a:gd name="connsiteX3" fmla="*/ 54711 w 5876925"/>
                <a:gd name="connsiteY3" fmla="*/ 1386940 h 1809750"/>
                <a:gd name="connsiteX4" fmla="*/ 1051978 w 5876925"/>
                <a:gd name="connsiteY4" fmla="*/ 88682 h 1809750"/>
                <a:gd name="connsiteX5" fmla="*/ 1066266 w 5876925"/>
                <a:gd name="connsiteY5" fmla="*/ 69632 h 1809750"/>
                <a:gd name="connsiteX6" fmla="*/ 1208188 w 5876925"/>
                <a:gd name="connsiteY6" fmla="*/ 99 h 1809750"/>
                <a:gd name="connsiteX7" fmla="*/ 3893286 w 5876925"/>
                <a:gd name="connsiteY7" fmla="*/ 18197 h 1809750"/>
                <a:gd name="connsiteX8" fmla="*/ 4812448 w 5876925"/>
                <a:gd name="connsiteY8" fmla="*/ 24864 h 1809750"/>
                <a:gd name="connsiteX9" fmla="*/ 4868646 w 5876925"/>
                <a:gd name="connsiteY9" fmla="*/ 61059 h 1809750"/>
                <a:gd name="connsiteX10" fmla="*/ 4895316 w 5876925"/>
                <a:gd name="connsiteY10" fmla="*/ 105827 h 1809750"/>
                <a:gd name="connsiteX11" fmla="*/ 5849721 w 5876925"/>
                <a:gd name="connsiteY11" fmla="*/ 1482190 h 1809750"/>
                <a:gd name="connsiteX12" fmla="*/ 5862103 w 5876925"/>
                <a:gd name="connsiteY12" fmla="*/ 1672690 h 1809750"/>
                <a:gd name="connsiteX13" fmla="*/ 5635408 w 5876925"/>
                <a:gd name="connsiteY13" fmla="*/ 1810802 h 1809750"/>
                <a:gd name="connsiteX14" fmla="*/ 5287746 w 5876925"/>
                <a:gd name="connsiteY14" fmla="*/ 1810802 h 1809750"/>
                <a:gd name="connsiteX15" fmla="*/ 2940786 w 5876925"/>
                <a:gd name="connsiteY15" fmla="*/ 1810802 h 1809750"/>
                <a:gd name="connsiteX16" fmla="*/ 714793 w 5876925"/>
                <a:gd name="connsiteY16" fmla="*/ 760194 h 1809750"/>
                <a:gd name="connsiteX17" fmla="*/ 5211546 w 5876925"/>
                <a:gd name="connsiteY17" fmla="*/ 760194 h 1809750"/>
                <a:gd name="connsiteX18" fmla="*/ 5184876 w 5876925"/>
                <a:gd name="connsiteY18" fmla="*/ 717332 h 1809750"/>
                <a:gd name="connsiteX19" fmla="*/ 4838166 w 5876925"/>
                <a:gd name="connsiteY19" fmla="*/ 217269 h 1809750"/>
                <a:gd name="connsiteX20" fmla="*/ 4760061 w 5876925"/>
                <a:gd name="connsiteY20" fmla="*/ 177264 h 1809750"/>
                <a:gd name="connsiteX21" fmla="*/ 1142466 w 5876925"/>
                <a:gd name="connsiteY21" fmla="*/ 173454 h 1809750"/>
                <a:gd name="connsiteX22" fmla="*/ 1069123 w 5876925"/>
                <a:gd name="connsiteY22" fmla="*/ 211554 h 1809750"/>
                <a:gd name="connsiteX23" fmla="*/ 739558 w 5876925"/>
                <a:gd name="connsiteY23" fmla="*/ 718284 h 1809750"/>
                <a:gd name="connsiteX24" fmla="*/ 714793 w 5876925"/>
                <a:gd name="connsiteY24" fmla="*/ 760194 h 1809750"/>
                <a:gd name="connsiteX25" fmla="*/ 3505618 w 5876925"/>
                <a:gd name="connsiteY25" fmla="*/ 1132622 h 1809750"/>
                <a:gd name="connsiteX26" fmla="*/ 3443706 w 5876925"/>
                <a:gd name="connsiteY26" fmla="*/ 870684 h 1809750"/>
                <a:gd name="connsiteX27" fmla="*/ 3407511 w 5876925"/>
                <a:gd name="connsiteY27" fmla="*/ 851634 h 1809750"/>
                <a:gd name="connsiteX28" fmla="*/ 3255111 w 5876925"/>
                <a:gd name="connsiteY28" fmla="*/ 850682 h 1809750"/>
                <a:gd name="connsiteX29" fmla="*/ 2546451 w 5876925"/>
                <a:gd name="connsiteY29" fmla="*/ 854492 h 1809750"/>
                <a:gd name="connsiteX30" fmla="*/ 2495016 w 5876925"/>
                <a:gd name="connsiteY30" fmla="*/ 872589 h 1809750"/>
                <a:gd name="connsiteX31" fmla="*/ 2435008 w 5876925"/>
                <a:gd name="connsiteY31" fmla="*/ 1131669 h 1809750"/>
                <a:gd name="connsiteX32" fmla="*/ 3505618 w 5876925"/>
                <a:gd name="connsiteY32" fmla="*/ 1132622 h 1809750"/>
                <a:gd name="connsiteX33" fmla="*/ 2922688 w 5876925"/>
                <a:gd name="connsiteY33" fmla="*/ 1231682 h 1809750"/>
                <a:gd name="connsiteX34" fmla="*/ 2491206 w 5876925"/>
                <a:gd name="connsiteY34" fmla="*/ 1231682 h 1809750"/>
                <a:gd name="connsiteX35" fmla="*/ 2494063 w 5876925"/>
                <a:gd name="connsiteY35" fmla="*/ 1199297 h 1809750"/>
                <a:gd name="connsiteX36" fmla="*/ 2496921 w 5876925"/>
                <a:gd name="connsiteY36" fmla="*/ 1168817 h 1809750"/>
                <a:gd name="connsiteX37" fmla="*/ 2435008 w 5876925"/>
                <a:gd name="connsiteY37" fmla="*/ 1250732 h 1809750"/>
                <a:gd name="connsiteX38" fmla="*/ 3478948 w 5876925"/>
                <a:gd name="connsiteY38" fmla="*/ 1250732 h 1809750"/>
                <a:gd name="connsiteX39" fmla="*/ 3409416 w 5876925"/>
                <a:gd name="connsiteY39" fmla="*/ 1170722 h 1809750"/>
                <a:gd name="connsiteX40" fmla="*/ 3413226 w 5876925"/>
                <a:gd name="connsiteY40" fmla="*/ 1234540 h 1809750"/>
                <a:gd name="connsiteX41" fmla="*/ 2990316 w 5876925"/>
                <a:gd name="connsiteY41" fmla="*/ 1234540 h 1809750"/>
                <a:gd name="connsiteX42" fmla="*/ 2986506 w 5876925"/>
                <a:gd name="connsiteY42" fmla="*/ 1167865 h 1809750"/>
                <a:gd name="connsiteX43" fmla="*/ 2928403 w 5876925"/>
                <a:gd name="connsiteY43" fmla="*/ 1167865 h 1809750"/>
                <a:gd name="connsiteX44" fmla="*/ 2922688 w 5876925"/>
                <a:gd name="connsiteY44" fmla="*/ 1231682 h 1809750"/>
                <a:gd name="connsiteX45" fmla="*/ 4566703 w 5876925"/>
                <a:gd name="connsiteY45" fmla="*/ 1389797 h 1809750"/>
                <a:gd name="connsiteX46" fmla="*/ 4764823 w 5876925"/>
                <a:gd name="connsiteY46" fmla="*/ 1389797 h 1809750"/>
                <a:gd name="connsiteX47" fmla="*/ 4725771 w 5876925"/>
                <a:gd name="connsiteY47" fmla="*/ 1339315 h 1809750"/>
                <a:gd name="connsiteX48" fmla="*/ 4602898 w 5876925"/>
                <a:gd name="connsiteY48" fmla="*/ 1337409 h 1809750"/>
                <a:gd name="connsiteX49" fmla="*/ 4566703 w 5876925"/>
                <a:gd name="connsiteY49" fmla="*/ 1389797 h 1809750"/>
                <a:gd name="connsiteX50" fmla="*/ 1342491 w 5876925"/>
                <a:gd name="connsiteY50" fmla="*/ 1383129 h 1809750"/>
                <a:gd name="connsiteX51" fmla="*/ 1313916 w 5876925"/>
                <a:gd name="connsiteY51" fmla="*/ 1337409 h 1809750"/>
                <a:gd name="connsiteX52" fmla="*/ 1175803 w 5876925"/>
                <a:gd name="connsiteY52" fmla="*/ 1334552 h 1809750"/>
                <a:gd name="connsiteX53" fmla="*/ 1127226 w 5876925"/>
                <a:gd name="connsiteY53" fmla="*/ 1383129 h 1809750"/>
                <a:gd name="connsiteX54" fmla="*/ 1342491 w 5876925"/>
                <a:gd name="connsiteY54" fmla="*/ 1383129 h 180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5876925" h="1809750">
                  <a:moveTo>
                    <a:pt x="2940786" y="1810802"/>
                  </a:moveTo>
                  <a:cubicBezTo>
                    <a:pt x="2049246" y="1810802"/>
                    <a:pt x="1156753" y="1810802"/>
                    <a:pt x="265213" y="1810802"/>
                  </a:cubicBezTo>
                  <a:cubicBezTo>
                    <a:pt x="134721" y="1810802"/>
                    <a:pt x="35661" y="1745079"/>
                    <a:pt x="10896" y="1631732"/>
                  </a:cubicBezTo>
                  <a:cubicBezTo>
                    <a:pt x="-8154" y="1546959"/>
                    <a:pt x="-7202" y="1466949"/>
                    <a:pt x="54711" y="1386940"/>
                  </a:cubicBezTo>
                  <a:cubicBezTo>
                    <a:pt x="390943" y="956409"/>
                    <a:pt x="720508" y="522069"/>
                    <a:pt x="1051978" y="88682"/>
                  </a:cubicBezTo>
                  <a:cubicBezTo>
                    <a:pt x="1056741" y="82014"/>
                    <a:pt x="1064361" y="76299"/>
                    <a:pt x="1066266" y="69632"/>
                  </a:cubicBezTo>
                  <a:cubicBezTo>
                    <a:pt x="1088173" y="-5616"/>
                    <a:pt x="1145323" y="99"/>
                    <a:pt x="1208188" y="99"/>
                  </a:cubicBezTo>
                  <a:cubicBezTo>
                    <a:pt x="2103538" y="7719"/>
                    <a:pt x="2997936" y="12482"/>
                    <a:pt x="3893286" y="18197"/>
                  </a:cubicBezTo>
                  <a:cubicBezTo>
                    <a:pt x="4199991" y="20102"/>
                    <a:pt x="4505743" y="22959"/>
                    <a:pt x="4812448" y="24864"/>
                  </a:cubicBezTo>
                  <a:cubicBezTo>
                    <a:pt x="4841976" y="24864"/>
                    <a:pt x="4859121" y="32484"/>
                    <a:pt x="4868646" y="61059"/>
                  </a:cubicBezTo>
                  <a:cubicBezTo>
                    <a:pt x="4874361" y="77252"/>
                    <a:pt x="4885791" y="91539"/>
                    <a:pt x="4895316" y="105827"/>
                  </a:cubicBezTo>
                  <a:cubicBezTo>
                    <a:pt x="5213451" y="564932"/>
                    <a:pt x="5529681" y="1024989"/>
                    <a:pt x="5849721" y="1482190"/>
                  </a:cubicBezTo>
                  <a:cubicBezTo>
                    <a:pt x="5896393" y="1548865"/>
                    <a:pt x="5893536" y="1607920"/>
                    <a:pt x="5862103" y="1672690"/>
                  </a:cubicBezTo>
                  <a:cubicBezTo>
                    <a:pt x="5817336" y="1766034"/>
                    <a:pt x="5737326" y="1808897"/>
                    <a:pt x="5635408" y="1810802"/>
                  </a:cubicBezTo>
                  <a:cubicBezTo>
                    <a:pt x="5519203" y="1811754"/>
                    <a:pt x="5403951" y="1810802"/>
                    <a:pt x="5287746" y="1810802"/>
                  </a:cubicBezTo>
                  <a:cubicBezTo>
                    <a:pt x="4505743" y="1810802"/>
                    <a:pt x="3722788" y="1810802"/>
                    <a:pt x="2940786" y="1810802"/>
                  </a:cubicBezTo>
                  <a:close/>
                  <a:moveTo>
                    <a:pt x="714793" y="760194"/>
                  </a:moveTo>
                  <a:cubicBezTo>
                    <a:pt x="2214981" y="760194"/>
                    <a:pt x="3709453" y="760194"/>
                    <a:pt x="5211546" y="760194"/>
                  </a:cubicBezTo>
                  <a:cubicBezTo>
                    <a:pt x="5199164" y="740192"/>
                    <a:pt x="5193448" y="728762"/>
                    <a:pt x="5184876" y="717332"/>
                  </a:cubicBezTo>
                  <a:cubicBezTo>
                    <a:pt x="5069623" y="550644"/>
                    <a:pt x="4952466" y="384909"/>
                    <a:pt x="4838166" y="217269"/>
                  </a:cubicBezTo>
                  <a:cubicBezTo>
                    <a:pt x="4817211" y="186789"/>
                    <a:pt x="4795303" y="177264"/>
                    <a:pt x="4760061" y="177264"/>
                  </a:cubicBezTo>
                  <a:cubicBezTo>
                    <a:pt x="3554196" y="177264"/>
                    <a:pt x="2348331" y="175359"/>
                    <a:pt x="1142466" y="173454"/>
                  </a:cubicBezTo>
                  <a:cubicBezTo>
                    <a:pt x="1109128" y="173454"/>
                    <a:pt x="1088173" y="182027"/>
                    <a:pt x="1069123" y="211554"/>
                  </a:cubicBezTo>
                  <a:cubicBezTo>
                    <a:pt x="960538" y="381099"/>
                    <a:pt x="849096" y="549692"/>
                    <a:pt x="739558" y="718284"/>
                  </a:cubicBezTo>
                  <a:cubicBezTo>
                    <a:pt x="730986" y="731619"/>
                    <a:pt x="724318" y="744954"/>
                    <a:pt x="714793" y="760194"/>
                  </a:cubicBezTo>
                  <a:close/>
                  <a:moveTo>
                    <a:pt x="3505618" y="1132622"/>
                  </a:moveTo>
                  <a:cubicBezTo>
                    <a:pt x="3484663" y="1042134"/>
                    <a:pt x="3465613" y="955457"/>
                    <a:pt x="3443706" y="870684"/>
                  </a:cubicBezTo>
                  <a:cubicBezTo>
                    <a:pt x="3441801" y="862112"/>
                    <a:pt x="3419893" y="852587"/>
                    <a:pt x="3407511" y="851634"/>
                  </a:cubicBezTo>
                  <a:cubicBezTo>
                    <a:pt x="3357028" y="849729"/>
                    <a:pt x="3306546" y="850682"/>
                    <a:pt x="3255111" y="850682"/>
                  </a:cubicBezTo>
                  <a:cubicBezTo>
                    <a:pt x="3018891" y="851634"/>
                    <a:pt x="2782671" y="852587"/>
                    <a:pt x="2546451" y="854492"/>
                  </a:cubicBezTo>
                  <a:cubicBezTo>
                    <a:pt x="2528353" y="854492"/>
                    <a:pt x="2497873" y="862112"/>
                    <a:pt x="2495016" y="872589"/>
                  </a:cubicBezTo>
                  <a:cubicBezTo>
                    <a:pt x="2472156" y="956409"/>
                    <a:pt x="2455011" y="1041182"/>
                    <a:pt x="2435008" y="1131669"/>
                  </a:cubicBezTo>
                  <a:cubicBezTo>
                    <a:pt x="2794101" y="1132622"/>
                    <a:pt x="3145573" y="1132622"/>
                    <a:pt x="3505618" y="1132622"/>
                  </a:cubicBezTo>
                  <a:close/>
                  <a:moveTo>
                    <a:pt x="2922688" y="1231682"/>
                  </a:moveTo>
                  <a:cubicBezTo>
                    <a:pt x="2776003" y="1231682"/>
                    <a:pt x="2634081" y="1231682"/>
                    <a:pt x="2491206" y="1231682"/>
                  </a:cubicBezTo>
                  <a:cubicBezTo>
                    <a:pt x="2492158" y="1218347"/>
                    <a:pt x="2493111" y="1208822"/>
                    <a:pt x="2494063" y="1199297"/>
                  </a:cubicBezTo>
                  <a:cubicBezTo>
                    <a:pt x="2495016" y="1188819"/>
                    <a:pt x="2495968" y="1178342"/>
                    <a:pt x="2496921" y="1168817"/>
                  </a:cubicBezTo>
                  <a:cubicBezTo>
                    <a:pt x="2438818" y="1161197"/>
                    <a:pt x="2432151" y="1169769"/>
                    <a:pt x="2435008" y="1250732"/>
                  </a:cubicBezTo>
                  <a:cubicBezTo>
                    <a:pt x="2782671" y="1250732"/>
                    <a:pt x="3130333" y="1250732"/>
                    <a:pt x="3478948" y="1250732"/>
                  </a:cubicBezTo>
                  <a:cubicBezTo>
                    <a:pt x="3483711" y="1167865"/>
                    <a:pt x="3474186" y="1157387"/>
                    <a:pt x="3409416" y="1170722"/>
                  </a:cubicBezTo>
                  <a:cubicBezTo>
                    <a:pt x="3410368" y="1191677"/>
                    <a:pt x="3412273" y="1213584"/>
                    <a:pt x="3413226" y="1234540"/>
                  </a:cubicBezTo>
                  <a:cubicBezTo>
                    <a:pt x="3270351" y="1234540"/>
                    <a:pt x="3130333" y="1234540"/>
                    <a:pt x="2990316" y="1234540"/>
                  </a:cubicBezTo>
                  <a:cubicBezTo>
                    <a:pt x="2989363" y="1208822"/>
                    <a:pt x="2988411" y="1188819"/>
                    <a:pt x="2986506" y="1167865"/>
                  </a:cubicBezTo>
                  <a:cubicBezTo>
                    <a:pt x="2965551" y="1167865"/>
                    <a:pt x="2947453" y="1167865"/>
                    <a:pt x="2928403" y="1167865"/>
                  </a:cubicBezTo>
                  <a:cubicBezTo>
                    <a:pt x="2925546" y="1189772"/>
                    <a:pt x="2923641" y="1208822"/>
                    <a:pt x="2922688" y="1231682"/>
                  </a:cubicBezTo>
                  <a:close/>
                  <a:moveTo>
                    <a:pt x="4566703" y="1389797"/>
                  </a:moveTo>
                  <a:cubicBezTo>
                    <a:pt x="4634331" y="1389797"/>
                    <a:pt x="4700053" y="1389797"/>
                    <a:pt x="4764823" y="1389797"/>
                  </a:cubicBezTo>
                  <a:cubicBezTo>
                    <a:pt x="4771491" y="1353602"/>
                    <a:pt x="4759108" y="1338362"/>
                    <a:pt x="4725771" y="1339315"/>
                  </a:cubicBezTo>
                  <a:cubicBezTo>
                    <a:pt x="4684813" y="1340267"/>
                    <a:pt x="4643856" y="1340267"/>
                    <a:pt x="4602898" y="1337409"/>
                  </a:cubicBezTo>
                  <a:cubicBezTo>
                    <a:pt x="4563846" y="1335504"/>
                    <a:pt x="4556226" y="1353602"/>
                    <a:pt x="4566703" y="1389797"/>
                  </a:cubicBezTo>
                  <a:close/>
                  <a:moveTo>
                    <a:pt x="1342491" y="1383129"/>
                  </a:moveTo>
                  <a:cubicBezTo>
                    <a:pt x="1347253" y="1339315"/>
                    <a:pt x="1347253" y="1338362"/>
                    <a:pt x="1313916" y="1337409"/>
                  </a:cubicBezTo>
                  <a:cubicBezTo>
                    <a:pt x="1268196" y="1335504"/>
                    <a:pt x="1222476" y="1336457"/>
                    <a:pt x="1175803" y="1334552"/>
                  </a:cubicBezTo>
                  <a:cubicBezTo>
                    <a:pt x="1143418" y="1333599"/>
                    <a:pt x="1132941" y="1351697"/>
                    <a:pt x="1127226" y="1383129"/>
                  </a:cubicBezTo>
                  <a:cubicBezTo>
                    <a:pt x="1201521" y="1383129"/>
                    <a:pt x="1272006" y="1383129"/>
                    <a:pt x="1342491" y="1383129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0AC4DBD-2DC0-4A94-8DE5-AA668BC1B223}"/>
                </a:ext>
              </a:extLst>
            </p:cNvPr>
            <p:cNvSpPr/>
            <p:nvPr/>
          </p:nvSpPr>
          <p:spPr>
            <a:xfrm>
              <a:off x="1331139" y="4697381"/>
              <a:ext cx="2652368" cy="333742"/>
            </a:xfrm>
            <a:custGeom>
              <a:avLst/>
              <a:gdLst>
                <a:gd name="connsiteX0" fmla="*/ 2048566 w 2652368"/>
                <a:gd name="connsiteY0" fmla="*/ 278539 h 333742"/>
                <a:gd name="connsiteX1" fmla="*/ 2127406 w 2652368"/>
                <a:gd name="connsiteY1" fmla="*/ 281182 h 333742"/>
                <a:gd name="connsiteX2" fmla="*/ 2162660 w 2652368"/>
                <a:gd name="connsiteY2" fmla="*/ 321564 h 333742"/>
                <a:gd name="connsiteX3" fmla="*/ 2156250 w 2652368"/>
                <a:gd name="connsiteY3" fmla="*/ 331178 h 333742"/>
                <a:gd name="connsiteX4" fmla="*/ 1996006 w 2652368"/>
                <a:gd name="connsiteY4" fmla="*/ 329256 h 333742"/>
                <a:gd name="connsiteX5" fmla="*/ 1963316 w 2652368"/>
                <a:gd name="connsiteY5" fmla="*/ 286951 h 333742"/>
                <a:gd name="connsiteX6" fmla="*/ 1969726 w 2652368"/>
                <a:gd name="connsiteY6" fmla="*/ 279260 h 333742"/>
                <a:gd name="connsiteX7" fmla="*/ 2048566 w 2652368"/>
                <a:gd name="connsiteY7" fmla="*/ 278539 h 333742"/>
                <a:gd name="connsiteX8" fmla="*/ 517269 w 2652368"/>
                <a:gd name="connsiteY8" fmla="*/ 277977 h 333742"/>
                <a:gd name="connsiteX9" fmla="*/ 622390 w 2652368"/>
                <a:gd name="connsiteY9" fmla="*/ 277977 h 333742"/>
                <a:gd name="connsiteX10" fmla="*/ 565984 w 2652368"/>
                <a:gd name="connsiteY10" fmla="*/ 333101 h 333742"/>
                <a:gd name="connsiteX11" fmla="*/ 461504 w 2652368"/>
                <a:gd name="connsiteY11" fmla="*/ 333101 h 333742"/>
                <a:gd name="connsiteX12" fmla="*/ 517269 w 2652368"/>
                <a:gd name="connsiteY12" fmla="*/ 277977 h 333742"/>
                <a:gd name="connsiteX13" fmla="*/ 353819 w 2652368"/>
                <a:gd name="connsiteY13" fmla="*/ 277977 h 333742"/>
                <a:gd name="connsiteX14" fmla="*/ 458299 w 2652368"/>
                <a:gd name="connsiteY14" fmla="*/ 277977 h 333742"/>
                <a:gd name="connsiteX15" fmla="*/ 393560 w 2652368"/>
                <a:gd name="connsiteY15" fmla="*/ 333742 h 333742"/>
                <a:gd name="connsiteX16" fmla="*/ 291645 w 2652368"/>
                <a:gd name="connsiteY16" fmla="*/ 333742 h 333742"/>
                <a:gd name="connsiteX17" fmla="*/ 353819 w 2652368"/>
                <a:gd name="connsiteY17" fmla="*/ 277977 h 333742"/>
                <a:gd name="connsiteX18" fmla="*/ 1709408 w 2652368"/>
                <a:gd name="connsiteY18" fmla="*/ 277898 h 333742"/>
                <a:gd name="connsiteX19" fmla="*/ 1776791 w 2652368"/>
                <a:gd name="connsiteY19" fmla="*/ 280541 h 333742"/>
                <a:gd name="connsiteX20" fmla="*/ 1803712 w 2652368"/>
                <a:gd name="connsiteY20" fmla="*/ 320282 h 333742"/>
                <a:gd name="connsiteX21" fmla="*/ 1796661 w 2652368"/>
                <a:gd name="connsiteY21" fmla="*/ 331819 h 333742"/>
                <a:gd name="connsiteX22" fmla="*/ 1663979 w 2652368"/>
                <a:gd name="connsiteY22" fmla="*/ 329897 h 333742"/>
                <a:gd name="connsiteX23" fmla="*/ 1633853 w 2652368"/>
                <a:gd name="connsiteY23" fmla="*/ 278619 h 333742"/>
                <a:gd name="connsiteX24" fmla="*/ 1709408 w 2652368"/>
                <a:gd name="connsiteY24" fmla="*/ 277898 h 333742"/>
                <a:gd name="connsiteX25" fmla="*/ 2225797 w 2652368"/>
                <a:gd name="connsiteY25" fmla="*/ 277657 h 333742"/>
                <a:gd name="connsiteX26" fmla="*/ 2291497 w 2652368"/>
                <a:gd name="connsiteY26" fmla="*/ 280541 h 333742"/>
                <a:gd name="connsiteX27" fmla="*/ 2325469 w 2652368"/>
                <a:gd name="connsiteY27" fmla="*/ 320923 h 333742"/>
                <a:gd name="connsiteX28" fmla="*/ 2319700 w 2652368"/>
                <a:gd name="connsiteY28" fmla="*/ 330537 h 333742"/>
                <a:gd name="connsiteX29" fmla="*/ 2193427 w 2652368"/>
                <a:gd name="connsiteY29" fmla="*/ 328615 h 333742"/>
                <a:gd name="connsiteX30" fmla="*/ 2153687 w 2652368"/>
                <a:gd name="connsiteY30" fmla="*/ 288874 h 333742"/>
                <a:gd name="connsiteX31" fmla="*/ 2160097 w 2652368"/>
                <a:gd name="connsiteY31" fmla="*/ 278618 h 333742"/>
                <a:gd name="connsiteX32" fmla="*/ 2225797 w 2652368"/>
                <a:gd name="connsiteY32" fmla="*/ 277657 h 333742"/>
                <a:gd name="connsiteX33" fmla="*/ 2545325 w 2652368"/>
                <a:gd name="connsiteY33" fmla="*/ 277416 h 333742"/>
                <a:gd name="connsiteX34" fmla="*/ 2608782 w 2652368"/>
                <a:gd name="connsiteY34" fmla="*/ 280541 h 333742"/>
                <a:gd name="connsiteX35" fmla="*/ 2652368 w 2652368"/>
                <a:gd name="connsiteY35" fmla="*/ 320282 h 333742"/>
                <a:gd name="connsiteX36" fmla="*/ 2647881 w 2652368"/>
                <a:gd name="connsiteY36" fmla="*/ 328614 h 333742"/>
                <a:gd name="connsiteX37" fmla="*/ 2511353 w 2652368"/>
                <a:gd name="connsiteY37" fmla="*/ 326691 h 333742"/>
                <a:gd name="connsiteX38" fmla="*/ 2474176 w 2652368"/>
                <a:gd name="connsiteY38" fmla="*/ 278618 h 333742"/>
                <a:gd name="connsiteX39" fmla="*/ 2545325 w 2652368"/>
                <a:gd name="connsiteY39" fmla="*/ 277416 h 333742"/>
                <a:gd name="connsiteX40" fmla="*/ 686487 w 2652368"/>
                <a:gd name="connsiteY40" fmla="*/ 277336 h 333742"/>
                <a:gd name="connsiteX41" fmla="*/ 787762 w 2652368"/>
                <a:gd name="connsiteY41" fmla="*/ 277336 h 333742"/>
                <a:gd name="connsiteX42" fmla="*/ 735202 w 2652368"/>
                <a:gd name="connsiteY42" fmla="*/ 333101 h 333742"/>
                <a:gd name="connsiteX43" fmla="*/ 627517 w 2652368"/>
                <a:gd name="connsiteY43" fmla="*/ 333101 h 333742"/>
                <a:gd name="connsiteX44" fmla="*/ 686487 w 2652368"/>
                <a:gd name="connsiteY44" fmla="*/ 277336 h 333742"/>
                <a:gd name="connsiteX45" fmla="*/ 69226 w 2652368"/>
                <a:gd name="connsiteY45" fmla="*/ 277336 h 333742"/>
                <a:gd name="connsiteX46" fmla="*/ 290363 w 2652368"/>
                <a:gd name="connsiteY46" fmla="*/ 277336 h 333742"/>
                <a:gd name="connsiteX47" fmla="*/ 230111 w 2652368"/>
                <a:gd name="connsiteY47" fmla="*/ 333101 h 333742"/>
                <a:gd name="connsiteX48" fmla="*/ 31408 w 2652368"/>
                <a:gd name="connsiteY48" fmla="*/ 333101 h 333742"/>
                <a:gd name="connsiteX49" fmla="*/ 0 w 2652368"/>
                <a:gd name="connsiteY49" fmla="*/ 331819 h 333742"/>
                <a:gd name="connsiteX50" fmla="*/ 69226 w 2652368"/>
                <a:gd name="connsiteY50" fmla="*/ 277336 h 333742"/>
                <a:gd name="connsiteX51" fmla="*/ 1870534 w 2652368"/>
                <a:gd name="connsiteY51" fmla="*/ 277016 h 333742"/>
                <a:gd name="connsiteX52" fmla="*/ 1935112 w 2652368"/>
                <a:gd name="connsiteY52" fmla="*/ 279900 h 333742"/>
                <a:gd name="connsiteX53" fmla="*/ 1969084 w 2652368"/>
                <a:gd name="connsiteY53" fmla="*/ 320922 h 333742"/>
                <a:gd name="connsiteX54" fmla="*/ 1963315 w 2652368"/>
                <a:gd name="connsiteY54" fmla="*/ 329896 h 333742"/>
                <a:gd name="connsiteX55" fmla="*/ 1827428 w 2652368"/>
                <a:gd name="connsiteY55" fmla="*/ 327974 h 333742"/>
                <a:gd name="connsiteX56" fmla="*/ 1797302 w 2652368"/>
                <a:gd name="connsiteY56" fmla="*/ 277977 h 333742"/>
                <a:gd name="connsiteX57" fmla="*/ 1870534 w 2652368"/>
                <a:gd name="connsiteY57" fmla="*/ 277016 h 333742"/>
                <a:gd name="connsiteX58" fmla="*/ 2384278 w 2652368"/>
                <a:gd name="connsiteY58" fmla="*/ 276775 h 333742"/>
                <a:gd name="connsiteX59" fmla="*/ 2444048 w 2652368"/>
                <a:gd name="connsiteY59" fmla="*/ 279900 h 333742"/>
                <a:gd name="connsiteX60" fmla="*/ 2490200 w 2652368"/>
                <a:gd name="connsiteY60" fmla="*/ 318999 h 333742"/>
                <a:gd name="connsiteX61" fmla="*/ 2484430 w 2652368"/>
                <a:gd name="connsiteY61" fmla="*/ 329255 h 333742"/>
                <a:gd name="connsiteX62" fmla="*/ 2349825 w 2652368"/>
                <a:gd name="connsiteY62" fmla="*/ 327332 h 333742"/>
                <a:gd name="connsiteX63" fmla="*/ 2316494 w 2652368"/>
                <a:gd name="connsiteY63" fmla="*/ 286310 h 333742"/>
                <a:gd name="connsiteX64" fmla="*/ 2323545 w 2652368"/>
                <a:gd name="connsiteY64" fmla="*/ 277977 h 333742"/>
                <a:gd name="connsiteX65" fmla="*/ 2384278 w 2652368"/>
                <a:gd name="connsiteY65" fmla="*/ 276775 h 333742"/>
                <a:gd name="connsiteX66" fmla="*/ 848655 w 2652368"/>
                <a:gd name="connsiteY66" fmla="*/ 276695 h 333742"/>
                <a:gd name="connsiteX67" fmla="*/ 1588985 w 2652368"/>
                <a:gd name="connsiteY67" fmla="*/ 277337 h 333742"/>
                <a:gd name="connsiteX68" fmla="*/ 1630007 w 2652368"/>
                <a:gd name="connsiteY68" fmla="*/ 329897 h 333742"/>
                <a:gd name="connsiteX69" fmla="*/ 799941 w 2652368"/>
                <a:gd name="connsiteY69" fmla="*/ 329897 h 333742"/>
                <a:gd name="connsiteX70" fmla="*/ 848655 w 2652368"/>
                <a:gd name="connsiteY70" fmla="*/ 276695 h 333742"/>
                <a:gd name="connsiteX71" fmla="*/ 1376820 w 2652368"/>
                <a:gd name="connsiteY71" fmla="*/ 216444 h 333742"/>
                <a:gd name="connsiteX72" fmla="*/ 1522963 w 2652368"/>
                <a:gd name="connsiteY72" fmla="*/ 216444 h 333742"/>
                <a:gd name="connsiteX73" fmla="*/ 1530655 w 2652368"/>
                <a:gd name="connsiteY73" fmla="*/ 263235 h 333742"/>
                <a:gd name="connsiteX74" fmla="*/ 1396049 w 2652368"/>
                <a:gd name="connsiteY74" fmla="*/ 261312 h 333742"/>
                <a:gd name="connsiteX75" fmla="*/ 1376820 w 2652368"/>
                <a:gd name="connsiteY75" fmla="*/ 216444 h 333742"/>
                <a:gd name="connsiteX76" fmla="*/ 1768377 w 2652368"/>
                <a:gd name="connsiteY76" fmla="*/ 215322 h 333742"/>
                <a:gd name="connsiteX77" fmla="*/ 1835119 w 2652368"/>
                <a:gd name="connsiteY77" fmla="*/ 217726 h 333742"/>
                <a:gd name="connsiteX78" fmla="*/ 1856913 w 2652368"/>
                <a:gd name="connsiteY78" fmla="*/ 263876 h 333742"/>
                <a:gd name="connsiteX79" fmla="*/ 1728717 w 2652368"/>
                <a:gd name="connsiteY79" fmla="*/ 261953 h 333742"/>
                <a:gd name="connsiteX80" fmla="*/ 1694745 w 2652368"/>
                <a:gd name="connsiteY80" fmla="*/ 227982 h 333742"/>
                <a:gd name="connsiteX81" fmla="*/ 1701155 w 2652368"/>
                <a:gd name="connsiteY81" fmla="*/ 215803 h 333742"/>
                <a:gd name="connsiteX82" fmla="*/ 1768377 w 2652368"/>
                <a:gd name="connsiteY82" fmla="*/ 215322 h 333742"/>
                <a:gd name="connsiteX83" fmla="*/ 2508708 w 2652368"/>
                <a:gd name="connsiteY83" fmla="*/ 214841 h 333742"/>
                <a:gd name="connsiteX84" fmla="*/ 2570963 w 2652368"/>
                <a:gd name="connsiteY84" fmla="*/ 217726 h 333742"/>
                <a:gd name="connsiteX85" fmla="*/ 2610063 w 2652368"/>
                <a:gd name="connsiteY85" fmla="*/ 254261 h 333742"/>
                <a:gd name="connsiteX86" fmla="*/ 2604293 w 2652368"/>
                <a:gd name="connsiteY86" fmla="*/ 263875 h 333742"/>
                <a:gd name="connsiteX87" fmla="*/ 2481867 w 2652368"/>
                <a:gd name="connsiteY87" fmla="*/ 261952 h 333742"/>
                <a:gd name="connsiteX88" fmla="*/ 2441485 w 2652368"/>
                <a:gd name="connsiteY88" fmla="*/ 224776 h 333742"/>
                <a:gd name="connsiteX89" fmla="*/ 2445972 w 2652368"/>
                <a:gd name="connsiteY89" fmla="*/ 215802 h 333742"/>
                <a:gd name="connsiteX90" fmla="*/ 2508708 w 2652368"/>
                <a:gd name="connsiteY90" fmla="*/ 214841 h 333742"/>
                <a:gd name="connsiteX91" fmla="*/ 1545398 w 2652368"/>
                <a:gd name="connsiteY91" fmla="*/ 214521 h 333742"/>
                <a:gd name="connsiteX92" fmla="*/ 1666542 w 2652368"/>
                <a:gd name="connsiteY92" fmla="*/ 215161 h 333742"/>
                <a:gd name="connsiteX93" fmla="*/ 1690900 w 2652368"/>
                <a:gd name="connsiteY93" fmla="*/ 263875 h 333742"/>
                <a:gd name="connsiteX94" fmla="*/ 1562063 w 2652368"/>
                <a:gd name="connsiteY94" fmla="*/ 261953 h 333742"/>
                <a:gd name="connsiteX95" fmla="*/ 1536424 w 2652368"/>
                <a:gd name="connsiteY95" fmla="*/ 223494 h 333742"/>
                <a:gd name="connsiteX96" fmla="*/ 1545398 w 2652368"/>
                <a:gd name="connsiteY96" fmla="*/ 214521 h 333742"/>
                <a:gd name="connsiteX97" fmla="*/ 2351028 w 2652368"/>
                <a:gd name="connsiteY97" fmla="*/ 214200 h 333742"/>
                <a:gd name="connsiteX98" fmla="*/ 2412001 w 2652368"/>
                <a:gd name="connsiteY98" fmla="*/ 217085 h 333742"/>
                <a:gd name="connsiteX99" fmla="*/ 2449178 w 2652368"/>
                <a:gd name="connsiteY99" fmla="*/ 254260 h 333742"/>
                <a:gd name="connsiteX100" fmla="*/ 2443409 w 2652368"/>
                <a:gd name="connsiteY100" fmla="*/ 263875 h 333742"/>
                <a:gd name="connsiteX101" fmla="*/ 2322905 w 2652368"/>
                <a:gd name="connsiteY101" fmla="*/ 261953 h 333742"/>
                <a:gd name="connsiteX102" fmla="*/ 2283805 w 2652368"/>
                <a:gd name="connsiteY102" fmla="*/ 226058 h 333742"/>
                <a:gd name="connsiteX103" fmla="*/ 2289574 w 2652368"/>
                <a:gd name="connsiteY103" fmla="*/ 215161 h 333742"/>
                <a:gd name="connsiteX104" fmla="*/ 2351028 w 2652368"/>
                <a:gd name="connsiteY104" fmla="*/ 214200 h 333742"/>
                <a:gd name="connsiteX105" fmla="*/ 2136460 w 2652368"/>
                <a:gd name="connsiteY105" fmla="*/ 214040 h 333742"/>
                <a:gd name="connsiteX106" fmla="*/ 2251756 w 2652368"/>
                <a:gd name="connsiteY106" fmla="*/ 216444 h 333742"/>
                <a:gd name="connsiteX107" fmla="*/ 2290855 w 2652368"/>
                <a:gd name="connsiteY107" fmla="*/ 252979 h 333742"/>
                <a:gd name="connsiteX108" fmla="*/ 2285087 w 2652368"/>
                <a:gd name="connsiteY108" fmla="*/ 263876 h 333742"/>
                <a:gd name="connsiteX109" fmla="*/ 2203682 w 2652368"/>
                <a:gd name="connsiteY109" fmla="*/ 263876 h 333742"/>
                <a:gd name="connsiteX110" fmla="*/ 2069718 w 2652368"/>
                <a:gd name="connsiteY110" fmla="*/ 263876 h 333742"/>
                <a:gd name="connsiteX111" fmla="*/ 2019722 w 2652368"/>
                <a:gd name="connsiteY111" fmla="*/ 214521 h 333742"/>
                <a:gd name="connsiteX112" fmla="*/ 2136460 w 2652368"/>
                <a:gd name="connsiteY112" fmla="*/ 214040 h 333742"/>
                <a:gd name="connsiteX113" fmla="*/ 1288205 w 2652368"/>
                <a:gd name="connsiteY113" fmla="*/ 214040 h 333742"/>
                <a:gd name="connsiteX114" fmla="*/ 1353104 w 2652368"/>
                <a:gd name="connsiteY114" fmla="*/ 216444 h 333742"/>
                <a:gd name="connsiteX115" fmla="*/ 1374898 w 2652368"/>
                <a:gd name="connsiteY115" fmla="*/ 263876 h 333742"/>
                <a:gd name="connsiteX116" fmla="*/ 1238369 w 2652368"/>
                <a:gd name="connsiteY116" fmla="*/ 263235 h 333742"/>
                <a:gd name="connsiteX117" fmla="*/ 1220421 w 2652368"/>
                <a:gd name="connsiteY117" fmla="*/ 214521 h 333742"/>
                <a:gd name="connsiteX118" fmla="*/ 1288205 w 2652368"/>
                <a:gd name="connsiteY118" fmla="*/ 214040 h 333742"/>
                <a:gd name="connsiteX119" fmla="*/ 1100560 w 2652368"/>
                <a:gd name="connsiteY119" fmla="*/ 213880 h 333742"/>
                <a:gd name="connsiteX120" fmla="*/ 1200551 w 2652368"/>
                <a:gd name="connsiteY120" fmla="*/ 213880 h 333742"/>
                <a:gd name="connsiteX121" fmla="*/ 1164657 w 2652368"/>
                <a:gd name="connsiteY121" fmla="*/ 264517 h 333742"/>
                <a:gd name="connsiteX122" fmla="*/ 1060818 w 2652368"/>
                <a:gd name="connsiteY122" fmla="*/ 264517 h 333742"/>
                <a:gd name="connsiteX123" fmla="*/ 1100560 w 2652368"/>
                <a:gd name="connsiteY123" fmla="*/ 213880 h 333742"/>
                <a:gd name="connsiteX124" fmla="*/ 937110 w 2652368"/>
                <a:gd name="connsiteY124" fmla="*/ 213880 h 333742"/>
                <a:gd name="connsiteX125" fmla="*/ 1040948 w 2652368"/>
                <a:gd name="connsiteY125" fmla="*/ 213880 h 333742"/>
                <a:gd name="connsiteX126" fmla="*/ 1000567 w 2652368"/>
                <a:gd name="connsiteY126" fmla="*/ 263876 h 333742"/>
                <a:gd name="connsiteX127" fmla="*/ 899292 w 2652368"/>
                <a:gd name="connsiteY127" fmla="*/ 263876 h 333742"/>
                <a:gd name="connsiteX128" fmla="*/ 937110 w 2652368"/>
                <a:gd name="connsiteY128" fmla="*/ 213880 h 333742"/>
                <a:gd name="connsiteX129" fmla="*/ 778146 w 2652368"/>
                <a:gd name="connsiteY129" fmla="*/ 213880 h 333742"/>
                <a:gd name="connsiteX130" fmla="*/ 878780 w 2652368"/>
                <a:gd name="connsiteY130" fmla="*/ 213880 h 333742"/>
                <a:gd name="connsiteX131" fmla="*/ 840322 w 2652368"/>
                <a:gd name="connsiteY131" fmla="*/ 263876 h 333742"/>
                <a:gd name="connsiteX132" fmla="*/ 733278 w 2652368"/>
                <a:gd name="connsiteY132" fmla="*/ 263876 h 333742"/>
                <a:gd name="connsiteX133" fmla="*/ 778146 w 2652368"/>
                <a:gd name="connsiteY133" fmla="*/ 213880 h 333742"/>
                <a:gd name="connsiteX134" fmla="*/ 616620 w 2652368"/>
                <a:gd name="connsiteY134" fmla="*/ 213880 h 333742"/>
                <a:gd name="connsiteX135" fmla="*/ 721099 w 2652368"/>
                <a:gd name="connsiteY135" fmla="*/ 213880 h 333742"/>
                <a:gd name="connsiteX136" fmla="*/ 674308 w 2652368"/>
                <a:gd name="connsiteY136" fmla="*/ 263876 h 333742"/>
                <a:gd name="connsiteX137" fmla="*/ 569188 w 2652368"/>
                <a:gd name="connsiteY137" fmla="*/ 263876 h 333742"/>
                <a:gd name="connsiteX138" fmla="*/ 616620 w 2652368"/>
                <a:gd name="connsiteY138" fmla="*/ 213880 h 333742"/>
                <a:gd name="connsiteX139" fmla="*/ 455094 w 2652368"/>
                <a:gd name="connsiteY139" fmla="*/ 213880 h 333742"/>
                <a:gd name="connsiteX140" fmla="*/ 560215 w 2652368"/>
                <a:gd name="connsiteY140" fmla="*/ 213880 h 333742"/>
                <a:gd name="connsiteX141" fmla="*/ 508936 w 2652368"/>
                <a:gd name="connsiteY141" fmla="*/ 263876 h 333742"/>
                <a:gd name="connsiteX142" fmla="*/ 403816 w 2652368"/>
                <a:gd name="connsiteY142" fmla="*/ 263876 h 333742"/>
                <a:gd name="connsiteX143" fmla="*/ 455094 w 2652368"/>
                <a:gd name="connsiteY143" fmla="*/ 213880 h 333742"/>
                <a:gd name="connsiteX144" fmla="*/ 1923254 w 2652368"/>
                <a:gd name="connsiteY144" fmla="*/ 213559 h 333742"/>
                <a:gd name="connsiteX145" fmla="*/ 1985109 w 2652368"/>
                <a:gd name="connsiteY145" fmla="*/ 216443 h 333742"/>
                <a:gd name="connsiteX146" fmla="*/ 2017799 w 2652368"/>
                <a:gd name="connsiteY146" fmla="*/ 254261 h 333742"/>
                <a:gd name="connsiteX147" fmla="*/ 2009466 w 2652368"/>
                <a:gd name="connsiteY147" fmla="*/ 263875 h 333742"/>
                <a:gd name="connsiteX148" fmla="*/ 1888321 w 2652368"/>
                <a:gd name="connsiteY148" fmla="*/ 261953 h 333742"/>
                <a:gd name="connsiteX149" fmla="*/ 1854349 w 2652368"/>
                <a:gd name="connsiteY149" fmla="*/ 223494 h 333742"/>
                <a:gd name="connsiteX150" fmla="*/ 1861400 w 2652368"/>
                <a:gd name="connsiteY150" fmla="*/ 214520 h 333742"/>
                <a:gd name="connsiteX151" fmla="*/ 1923254 w 2652368"/>
                <a:gd name="connsiteY151" fmla="*/ 213559 h 333742"/>
                <a:gd name="connsiteX152" fmla="*/ 292926 w 2652368"/>
                <a:gd name="connsiteY152" fmla="*/ 212598 h 333742"/>
                <a:gd name="connsiteX153" fmla="*/ 398047 w 2652368"/>
                <a:gd name="connsiteY153" fmla="*/ 213239 h 333742"/>
                <a:gd name="connsiteX154" fmla="*/ 342282 w 2652368"/>
                <a:gd name="connsiteY154" fmla="*/ 263876 h 333742"/>
                <a:gd name="connsiteX155" fmla="*/ 236520 w 2652368"/>
                <a:gd name="connsiteY155" fmla="*/ 263876 h 333742"/>
                <a:gd name="connsiteX156" fmla="*/ 292926 w 2652368"/>
                <a:gd name="connsiteY156" fmla="*/ 212598 h 333742"/>
                <a:gd name="connsiteX157" fmla="*/ 109606 w 2652368"/>
                <a:gd name="connsiteY157" fmla="*/ 212597 h 333742"/>
                <a:gd name="connsiteX158" fmla="*/ 233956 w 2652368"/>
                <a:gd name="connsiteY158" fmla="*/ 213239 h 333742"/>
                <a:gd name="connsiteX159" fmla="*/ 179473 w 2652368"/>
                <a:gd name="connsiteY159" fmla="*/ 263235 h 333742"/>
                <a:gd name="connsiteX160" fmla="*/ 40381 w 2652368"/>
                <a:gd name="connsiteY160" fmla="*/ 263875 h 333742"/>
                <a:gd name="connsiteX161" fmla="*/ 109606 w 2652368"/>
                <a:gd name="connsiteY161" fmla="*/ 212597 h 333742"/>
                <a:gd name="connsiteX162" fmla="*/ 1309518 w 2652368"/>
                <a:gd name="connsiteY162" fmla="*/ 157473 h 333742"/>
                <a:gd name="connsiteX163" fmla="*/ 1444123 w 2652368"/>
                <a:gd name="connsiteY163" fmla="*/ 157473 h 333742"/>
                <a:gd name="connsiteX164" fmla="*/ 1450533 w 2652368"/>
                <a:gd name="connsiteY164" fmla="*/ 196574 h 333742"/>
                <a:gd name="connsiteX165" fmla="*/ 1309518 w 2652368"/>
                <a:gd name="connsiteY165" fmla="*/ 196574 h 333742"/>
                <a:gd name="connsiteX166" fmla="*/ 1309518 w 2652368"/>
                <a:gd name="connsiteY166" fmla="*/ 157473 h 333742"/>
                <a:gd name="connsiteX167" fmla="*/ 2473775 w 2652368"/>
                <a:gd name="connsiteY167" fmla="*/ 156753 h 333742"/>
                <a:gd name="connsiteX168" fmla="*/ 2535710 w 2652368"/>
                <a:gd name="connsiteY168" fmla="*/ 159396 h 333742"/>
                <a:gd name="connsiteX169" fmla="*/ 2573528 w 2652368"/>
                <a:gd name="connsiteY169" fmla="*/ 199779 h 333742"/>
                <a:gd name="connsiteX170" fmla="*/ 2441486 w 2652368"/>
                <a:gd name="connsiteY170" fmla="*/ 198497 h 333742"/>
                <a:gd name="connsiteX171" fmla="*/ 2408155 w 2652368"/>
                <a:gd name="connsiteY171" fmla="*/ 165806 h 333742"/>
                <a:gd name="connsiteX172" fmla="*/ 2411360 w 2652368"/>
                <a:gd name="connsiteY172" fmla="*/ 157474 h 333742"/>
                <a:gd name="connsiteX173" fmla="*/ 2473775 w 2652368"/>
                <a:gd name="connsiteY173" fmla="*/ 156753 h 333742"/>
                <a:gd name="connsiteX174" fmla="*/ 1679283 w 2652368"/>
                <a:gd name="connsiteY174" fmla="*/ 156352 h 333742"/>
                <a:gd name="connsiteX175" fmla="*/ 1741538 w 2652368"/>
                <a:gd name="connsiteY175" fmla="*/ 158756 h 333742"/>
                <a:gd name="connsiteX176" fmla="*/ 1767818 w 2652368"/>
                <a:gd name="connsiteY176" fmla="*/ 200420 h 333742"/>
                <a:gd name="connsiteX177" fmla="*/ 1637699 w 2652368"/>
                <a:gd name="connsiteY177" fmla="*/ 199138 h 333742"/>
                <a:gd name="connsiteX178" fmla="*/ 1610137 w 2652368"/>
                <a:gd name="connsiteY178" fmla="*/ 167088 h 333742"/>
                <a:gd name="connsiteX179" fmla="*/ 1616547 w 2652368"/>
                <a:gd name="connsiteY179" fmla="*/ 156833 h 333742"/>
                <a:gd name="connsiteX180" fmla="*/ 1679283 w 2652368"/>
                <a:gd name="connsiteY180" fmla="*/ 156352 h 333742"/>
                <a:gd name="connsiteX181" fmla="*/ 1831836 w 2652368"/>
                <a:gd name="connsiteY181" fmla="*/ 156112 h 333742"/>
                <a:gd name="connsiteX182" fmla="*/ 1892808 w 2652368"/>
                <a:gd name="connsiteY182" fmla="*/ 158755 h 333742"/>
                <a:gd name="connsiteX183" fmla="*/ 1919089 w 2652368"/>
                <a:gd name="connsiteY183" fmla="*/ 194009 h 333742"/>
                <a:gd name="connsiteX184" fmla="*/ 1909474 w 2652368"/>
                <a:gd name="connsiteY184" fmla="*/ 201059 h 333742"/>
                <a:gd name="connsiteX185" fmla="*/ 1811404 w 2652368"/>
                <a:gd name="connsiteY185" fmla="*/ 201059 h 333742"/>
                <a:gd name="connsiteX186" fmla="*/ 1770382 w 2652368"/>
                <a:gd name="connsiteY186" fmla="*/ 156833 h 333742"/>
                <a:gd name="connsiteX187" fmla="*/ 1831836 w 2652368"/>
                <a:gd name="connsiteY187" fmla="*/ 156112 h 333742"/>
                <a:gd name="connsiteX188" fmla="*/ 1525127 w 2652368"/>
                <a:gd name="connsiteY188" fmla="*/ 154830 h 333742"/>
                <a:gd name="connsiteX189" fmla="*/ 1585139 w 2652368"/>
                <a:gd name="connsiteY189" fmla="*/ 157473 h 333742"/>
                <a:gd name="connsiteX190" fmla="*/ 1610137 w 2652368"/>
                <a:gd name="connsiteY190" fmla="*/ 192086 h 333742"/>
                <a:gd name="connsiteX191" fmla="*/ 1603727 w 2652368"/>
                <a:gd name="connsiteY191" fmla="*/ 200419 h 333742"/>
                <a:gd name="connsiteX192" fmla="*/ 1480018 w 2652368"/>
                <a:gd name="connsiteY192" fmla="*/ 198495 h 333742"/>
                <a:gd name="connsiteX193" fmla="*/ 1456943 w 2652368"/>
                <a:gd name="connsiteY193" fmla="*/ 163883 h 333742"/>
                <a:gd name="connsiteX194" fmla="*/ 1464635 w 2652368"/>
                <a:gd name="connsiteY194" fmla="*/ 155551 h 333742"/>
                <a:gd name="connsiteX195" fmla="*/ 1525127 w 2652368"/>
                <a:gd name="connsiteY195" fmla="*/ 154830 h 333742"/>
                <a:gd name="connsiteX196" fmla="*/ 2131653 w 2652368"/>
                <a:gd name="connsiteY196" fmla="*/ 154509 h 333742"/>
                <a:gd name="connsiteX197" fmla="*/ 2188299 w 2652368"/>
                <a:gd name="connsiteY197" fmla="*/ 156832 h 333742"/>
                <a:gd name="connsiteX198" fmla="*/ 2228681 w 2652368"/>
                <a:gd name="connsiteY198" fmla="*/ 186958 h 333742"/>
                <a:gd name="connsiteX199" fmla="*/ 2223553 w 2652368"/>
                <a:gd name="connsiteY199" fmla="*/ 198496 h 333742"/>
                <a:gd name="connsiteX200" fmla="*/ 2093434 w 2652368"/>
                <a:gd name="connsiteY200" fmla="*/ 196573 h 333742"/>
                <a:gd name="connsiteX201" fmla="*/ 2067795 w 2652368"/>
                <a:gd name="connsiteY201" fmla="*/ 155550 h 333742"/>
                <a:gd name="connsiteX202" fmla="*/ 2131653 w 2652368"/>
                <a:gd name="connsiteY202" fmla="*/ 154509 h 333742"/>
                <a:gd name="connsiteX203" fmla="*/ 1981184 w 2652368"/>
                <a:gd name="connsiteY203" fmla="*/ 154509 h 333742"/>
                <a:gd name="connsiteX204" fmla="*/ 2037670 w 2652368"/>
                <a:gd name="connsiteY204" fmla="*/ 156832 h 333742"/>
                <a:gd name="connsiteX205" fmla="*/ 2074206 w 2652368"/>
                <a:gd name="connsiteY205" fmla="*/ 189521 h 333742"/>
                <a:gd name="connsiteX206" fmla="*/ 2067796 w 2652368"/>
                <a:gd name="connsiteY206" fmla="*/ 199777 h 333742"/>
                <a:gd name="connsiteX207" fmla="*/ 1945369 w 2652368"/>
                <a:gd name="connsiteY207" fmla="*/ 197854 h 333742"/>
                <a:gd name="connsiteX208" fmla="*/ 1916525 w 2652368"/>
                <a:gd name="connsiteY208" fmla="*/ 163883 h 333742"/>
                <a:gd name="connsiteX209" fmla="*/ 1924217 w 2652368"/>
                <a:gd name="connsiteY209" fmla="*/ 155550 h 333742"/>
                <a:gd name="connsiteX210" fmla="*/ 1981184 w 2652368"/>
                <a:gd name="connsiteY210" fmla="*/ 154509 h 333742"/>
                <a:gd name="connsiteX211" fmla="*/ 1190296 w 2652368"/>
                <a:gd name="connsiteY211" fmla="*/ 154268 h 333742"/>
                <a:gd name="connsiteX212" fmla="*/ 1257599 w 2652368"/>
                <a:gd name="connsiteY212" fmla="*/ 154910 h 333742"/>
                <a:gd name="connsiteX213" fmla="*/ 1289006 w 2652368"/>
                <a:gd name="connsiteY213" fmla="*/ 198496 h 333742"/>
                <a:gd name="connsiteX214" fmla="*/ 1156965 w 2652368"/>
                <a:gd name="connsiteY214" fmla="*/ 198496 h 333742"/>
                <a:gd name="connsiteX215" fmla="*/ 1190296 w 2652368"/>
                <a:gd name="connsiteY215" fmla="*/ 154268 h 333742"/>
                <a:gd name="connsiteX216" fmla="*/ 1039666 w 2652368"/>
                <a:gd name="connsiteY216" fmla="*/ 152987 h 333742"/>
                <a:gd name="connsiteX217" fmla="*/ 1122351 w 2652368"/>
                <a:gd name="connsiteY217" fmla="*/ 154909 h 333742"/>
                <a:gd name="connsiteX218" fmla="*/ 1137735 w 2652368"/>
                <a:gd name="connsiteY218" fmla="*/ 175420 h 333742"/>
                <a:gd name="connsiteX219" fmla="*/ 1121710 w 2652368"/>
                <a:gd name="connsiteY219" fmla="*/ 199137 h 333742"/>
                <a:gd name="connsiteX220" fmla="*/ 998002 w 2652368"/>
                <a:gd name="connsiteY220" fmla="*/ 200418 h 333742"/>
                <a:gd name="connsiteX221" fmla="*/ 1039666 w 2652368"/>
                <a:gd name="connsiteY221" fmla="*/ 152987 h 333742"/>
                <a:gd name="connsiteX222" fmla="*/ 879422 w 2652368"/>
                <a:gd name="connsiteY222" fmla="*/ 152987 h 333742"/>
                <a:gd name="connsiteX223" fmla="*/ 981978 w 2652368"/>
                <a:gd name="connsiteY223" fmla="*/ 152987 h 333742"/>
                <a:gd name="connsiteX224" fmla="*/ 945442 w 2652368"/>
                <a:gd name="connsiteY224" fmla="*/ 201701 h 333742"/>
                <a:gd name="connsiteX225" fmla="*/ 844168 w 2652368"/>
                <a:gd name="connsiteY225" fmla="*/ 201060 h 333742"/>
                <a:gd name="connsiteX226" fmla="*/ 879422 w 2652368"/>
                <a:gd name="connsiteY226" fmla="*/ 152987 h 333742"/>
                <a:gd name="connsiteX227" fmla="*/ 727509 w 2652368"/>
                <a:gd name="connsiteY227" fmla="*/ 152346 h 333742"/>
                <a:gd name="connsiteX228" fmla="*/ 828143 w 2652368"/>
                <a:gd name="connsiteY228" fmla="*/ 152988 h 333742"/>
                <a:gd name="connsiteX229" fmla="*/ 786479 w 2652368"/>
                <a:gd name="connsiteY229" fmla="*/ 201060 h 333742"/>
                <a:gd name="connsiteX230" fmla="*/ 684564 w 2652368"/>
                <a:gd name="connsiteY230" fmla="*/ 200419 h 333742"/>
                <a:gd name="connsiteX231" fmla="*/ 727509 w 2652368"/>
                <a:gd name="connsiteY231" fmla="*/ 152346 h 333742"/>
                <a:gd name="connsiteX232" fmla="*/ 136528 w 2652368"/>
                <a:gd name="connsiteY232" fmla="*/ 152346 h 333742"/>
                <a:gd name="connsiteX233" fmla="*/ 351896 w 2652368"/>
                <a:gd name="connsiteY233" fmla="*/ 152346 h 333742"/>
                <a:gd name="connsiteX234" fmla="*/ 295491 w 2652368"/>
                <a:gd name="connsiteY234" fmla="*/ 201060 h 333742"/>
                <a:gd name="connsiteX235" fmla="*/ 79481 w 2652368"/>
                <a:gd name="connsiteY235" fmla="*/ 200418 h 333742"/>
                <a:gd name="connsiteX236" fmla="*/ 136528 w 2652368"/>
                <a:gd name="connsiteY236" fmla="*/ 152346 h 333742"/>
                <a:gd name="connsiteX237" fmla="*/ 570471 w 2652368"/>
                <a:gd name="connsiteY237" fmla="*/ 151705 h 333742"/>
                <a:gd name="connsiteX238" fmla="*/ 673027 w 2652368"/>
                <a:gd name="connsiteY238" fmla="*/ 152346 h 333742"/>
                <a:gd name="connsiteX239" fmla="*/ 623671 w 2652368"/>
                <a:gd name="connsiteY239" fmla="*/ 200419 h 333742"/>
                <a:gd name="connsiteX240" fmla="*/ 523679 w 2652368"/>
                <a:gd name="connsiteY240" fmla="*/ 199778 h 333742"/>
                <a:gd name="connsiteX241" fmla="*/ 570471 w 2652368"/>
                <a:gd name="connsiteY241" fmla="*/ 151705 h 333742"/>
                <a:gd name="connsiteX242" fmla="*/ 415353 w 2652368"/>
                <a:gd name="connsiteY242" fmla="*/ 151704 h 333742"/>
                <a:gd name="connsiteX243" fmla="*/ 517910 w 2652368"/>
                <a:gd name="connsiteY243" fmla="*/ 152345 h 333742"/>
                <a:gd name="connsiteX244" fmla="*/ 467913 w 2652368"/>
                <a:gd name="connsiteY244" fmla="*/ 201059 h 333742"/>
                <a:gd name="connsiteX245" fmla="*/ 365357 w 2652368"/>
                <a:gd name="connsiteY245" fmla="*/ 200418 h 333742"/>
                <a:gd name="connsiteX246" fmla="*/ 415353 w 2652368"/>
                <a:gd name="connsiteY246" fmla="*/ 151704 h 333742"/>
                <a:gd name="connsiteX247" fmla="*/ 1239010 w 2652368"/>
                <a:gd name="connsiteY247" fmla="*/ 101067 h 333742"/>
                <a:gd name="connsiteX248" fmla="*/ 1370411 w 2652368"/>
                <a:gd name="connsiteY248" fmla="*/ 101067 h 333742"/>
                <a:gd name="connsiteX249" fmla="*/ 1372334 w 2652368"/>
                <a:gd name="connsiteY249" fmla="*/ 139526 h 333742"/>
                <a:gd name="connsiteX250" fmla="*/ 1239010 w 2652368"/>
                <a:gd name="connsiteY250" fmla="*/ 139526 h 333742"/>
                <a:gd name="connsiteX251" fmla="*/ 1239010 w 2652368"/>
                <a:gd name="connsiteY251" fmla="*/ 101067 h 333742"/>
                <a:gd name="connsiteX252" fmla="*/ 1088380 w 2652368"/>
                <a:gd name="connsiteY252" fmla="*/ 100426 h 333742"/>
                <a:gd name="connsiteX253" fmla="*/ 1220421 w 2652368"/>
                <a:gd name="connsiteY253" fmla="*/ 100426 h 333742"/>
                <a:gd name="connsiteX254" fmla="*/ 1220421 w 2652368"/>
                <a:gd name="connsiteY254" fmla="*/ 138885 h 333742"/>
                <a:gd name="connsiteX255" fmla="*/ 1083894 w 2652368"/>
                <a:gd name="connsiteY255" fmla="*/ 138885 h 333742"/>
                <a:gd name="connsiteX256" fmla="*/ 1088380 w 2652368"/>
                <a:gd name="connsiteY256" fmla="*/ 100426 h 333742"/>
                <a:gd name="connsiteX257" fmla="*/ 2437240 w 2652368"/>
                <a:gd name="connsiteY257" fmla="*/ 99385 h 333742"/>
                <a:gd name="connsiteX258" fmla="*/ 2493405 w 2652368"/>
                <a:gd name="connsiteY258" fmla="*/ 101708 h 333742"/>
                <a:gd name="connsiteX259" fmla="*/ 2530582 w 2652368"/>
                <a:gd name="connsiteY259" fmla="*/ 133757 h 333742"/>
                <a:gd name="connsiteX260" fmla="*/ 2526095 w 2652368"/>
                <a:gd name="connsiteY260" fmla="*/ 142090 h 333742"/>
                <a:gd name="connsiteX261" fmla="*/ 2409437 w 2652368"/>
                <a:gd name="connsiteY261" fmla="*/ 140809 h 333742"/>
                <a:gd name="connsiteX262" fmla="*/ 2376106 w 2652368"/>
                <a:gd name="connsiteY262" fmla="*/ 109400 h 333742"/>
                <a:gd name="connsiteX263" fmla="*/ 2380593 w 2652368"/>
                <a:gd name="connsiteY263" fmla="*/ 100426 h 333742"/>
                <a:gd name="connsiteX264" fmla="*/ 2437240 w 2652368"/>
                <a:gd name="connsiteY264" fmla="*/ 99385 h 333742"/>
                <a:gd name="connsiteX265" fmla="*/ 1595314 w 2652368"/>
                <a:gd name="connsiteY265" fmla="*/ 99225 h 333742"/>
                <a:gd name="connsiteX266" fmla="*/ 1655005 w 2652368"/>
                <a:gd name="connsiteY266" fmla="*/ 101067 h 333742"/>
                <a:gd name="connsiteX267" fmla="*/ 1678721 w 2652368"/>
                <a:gd name="connsiteY267" fmla="*/ 133116 h 333742"/>
                <a:gd name="connsiteX268" fmla="*/ 1672952 w 2652368"/>
                <a:gd name="connsiteY268" fmla="*/ 141450 h 333742"/>
                <a:gd name="connsiteX269" fmla="*/ 1553089 w 2652368"/>
                <a:gd name="connsiteY269" fmla="*/ 140168 h 333742"/>
                <a:gd name="connsiteX270" fmla="*/ 1527450 w 2652368"/>
                <a:gd name="connsiteY270" fmla="*/ 99785 h 333742"/>
                <a:gd name="connsiteX271" fmla="*/ 1595314 w 2652368"/>
                <a:gd name="connsiteY271" fmla="*/ 99225 h 333742"/>
                <a:gd name="connsiteX272" fmla="*/ 1447969 w 2652368"/>
                <a:gd name="connsiteY272" fmla="*/ 99225 h 333742"/>
                <a:gd name="connsiteX273" fmla="*/ 1507580 w 2652368"/>
                <a:gd name="connsiteY273" fmla="*/ 101067 h 333742"/>
                <a:gd name="connsiteX274" fmla="*/ 1532578 w 2652368"/>
                <a:gd name="connsiteY274" fmla="*/ 142090 h 333742"/>
                <a:gd name="connsiteX275" fmla="*/ 1404382 w 2652368"/>
                <a:gd name="connsiteY275" fmla="*/ 140808 h 333742"/>
                <a:gd name="connsiteX276" fmla="*/ 1381307 w 2652368"/>
                <a:gd name="connsiteY276" fmla="*/ 109400 h 333742"/>
                <a:gd name="connsiteX277" fmla="*/ 1388358 w 2652368"/>
                <a:gd name="connsiteY277" fmla="*/ 99785 h 333742"/>
                <a:gd name="connsiteX278" fmla="*/ 1447969 w 2652368"/>
                <a:gd name="connsiteY278" fmla="*/ 99225 h 333742"/>
                <a:gd name="connsiteX279" fmla="*/ 2138303 w 2652368"/>
                <a:gd name="connsiteY279" fmla="*/ 99144 h 333742"/>
                <a:gd name="connsiteX280" fmla="*/ 2264575 w 2652368"/>
                <a:gd name="connsiteY280" fmla="*/ 99144 h 333742"/>
                <a:gd name="connsiteX281" fmla="*/ 2408156 w 2652368"/>
                <a:gd name="connsiteY281" fmla="*/ 186318 h 333742"/>
                <a:gd name="connsiteX282" fmla="*/ 2415206 w 2652368"/>
                <a:gd name="connsiteY282" fmla="*/ 202342 h 333742"/>
                <a:gd name="connsiteX283" fmla="*/ 2262011 w 2652368"/>
                <a:gd name="connsiteY283" fmla="*/ 201060 h 333742"/>
                <a:gd name="connsiteX284" fmla="*/ 2238296 w 2652368"/>
                <a:gd name="connsiteY284" fmla="*/ 174780 h 333742"/>
                <a:gd name="connsiteX285" fmla="*/ 2185735 w 2652368"/>
                <a:gd name="connsiteY285" fmla="*/ 141449 h 333742"/>
                <a:gd name="connsiteX286" fmla="*/ 2138303 w 2652368"/>
                <a:gd name="connsiteY286" fmla="*/ 99144 h 333742"/>
                <a:gd name="connsiteX287" fmla="*/ 2041435 w 2652368"/>
                <a:gd name="connsiteY287" fmla="*/ 98984 h 333742"/>
                <a:gd name="connsiteX288" fmla="*/ 2099203 w 2652368"/>
                <a:gd name="connsiteY288" fmla="*/ 101067 h 333742"/>
                <a:gd name="connsiteX289" fmla="*/ 2128688 w 2652368"/>
                <a:gd name="connsiteY289" fmla="*/ 131835 h 333742"/>
                <a:gd name="connsiteX290" fmla="*/ 2122919 w 2652368"/>
                <a:gd name="connsiteY290" fmla="*/ 142090 h 333742"/>
                <a:gd name="connsiteX291" fmla="*/ 2008824 w 2652368"/>
                <a:gd name="connsiteY291" fmla="*/ 140808 h 333742"/>
                <a:gd name="connsiteX292" fmla="*/ 1977417 w 2652368"/>
                <a:gd name="connsiteY292" fmla="*/ 109400 h 333742"/>
                <a:gd name="connsiteX293" fmla="*/ 1983185 w 2652368"/>
                <a:gd name="connsiteY293" fmla="*/ 99785 h 333742"/>
                <a:gd name="connsiteX294" fmla="*/ 2041435 w 2652368"/>
                <a:gd name="connsiteY294" fmla="*/ 98984 h 333742"/>
                <a:gd name="connsiteX295" fmla="*/ 1892487 w 2652368"/>
                <a:gd name="connsiteY295" fmla="*/ 98984 h 333742"/>
                <a:gd name="connsiteX296" fmla="*/ 1949214 w 2652368"/>
                <a:gd name="connsiteY296" fmla="*/ 101067 h 333742"/>
                <a:gd name="connsiteX297" fmla="*/ 1979981 w 2652368"/>
                <a:gd name="connsiteY297" fmla="*/ 132476 h 333742"/>
                <a:gd name="connsiteX298" fmla="*/ 1971648 w 2652368"/>
                <a:gd name="connsiteY298" fmla="*/ 142090 h 333742"/>
                <a:gd name="connsiteX299" fmla="*/ 1860759 w 2652368"/>
                <a:gd name="connsiteY299" fmla="*/ 140808 h 333742"/>
                <a:gd name="connsiteX300" fmla="*/ 1828710 w 2652368"/>
                <a:gd name="connsiteY300" fmla="*/ 110041 h 333742"/>
                <a:gd name="connsiteX301" fmla="*/ 1835761 w 2652368"/>
                <a:gd name="connsiteY301" fmla="*/ 99785 h 333742"/>
                <a:gd name="connsiteX302" fmla="*/ 1892487 w 2652368"/>
                <a:gd name="connsiteY302" fmla="*/ 98984 h 333742"/>
                <a:gd name="connsiteX303" fmla="*/ 1744021 w 2652368"/>
                <a:gd name="connsiteY303" fmla="*/ 98343 h 333742"/>
                <a:gd name="connsiteX304" fmla="*/ 1799225 w 2652368"/>
                <a:gd name="connsiteY304" fmla="*/ 100426 h 333742"/>
                <a:gd name="connsiteX305" fmla="*/ 1828710 w 2652368"/>
                <a:gd name="connsiteY305" fmla="*/ 130553 h 333742"/>
                <a:gd name="connsiteX306" fmla="*/ 1822300 w 2652368"/>
                <a:gd name="connsiteY306" fmla="*/ 140809 h 333742"/>
                <a:gd name="connsiteX307" fmla="*/ 1703078 w 2652368"/>
                <a:gd name="connsiteY307" fmla="*/ 139527 h 333742"/>
                <a:gd name="connsiteX308" fmla="*/ 1681285 w 2652368"/>
                <a:gd name="connsiteY308" fmla="*/ 108118 h 333742"/>
                <a:gd name="connsiteX309" fmla="*/ 1688336 w 2652368"/>
                <a:gd name="connsiteY309" fmla="*/ 99144 h 333742"/>
                <a:gd name="connsiteX310" fmla="*/ 1744021 w 2652368"/>
                <a:gd name="connsiteY310" fmla="*/ 98343 h 333742"/>
                <a:gd name="connsiteX311" fmla="*/ 971723 w 2652368"/>
                <a:gd name="connsiteY311" fmla="*/ 97222 h 333742"/>
                <a:gd name="connsiteX312" fmla="*/ 1070432 w 2652368"/>
                <a:gd name="connsiteY312" fmla="*/ 97863 h 333742"/>
                <a:gd name="connsiteX313" fmla="*/ 1033897 w 2652368"/>
                <a:gd name="connsiteY313" fmla="*/ 142090 h 333742"/>
                <a:gd name="connsiteX314" fmla="*/ 935827 w 2652368"/>
                <a:gd name="connsiteY314" fmla="*/ 141449 h 333742"/>
                <a:gd name="connsiteX315" fmla="*/ 971723 w 2652368"/>
                <a:gd name="connsiteY315" fmla="*/ 97222 h 333742"/>
                <a:gd name="connsiteX316" fmla="*/ 819810 w 2652368"/>
                <a:gd name="connsiteY316" fmla="*/ 97222 h 333742"/>
                <a:gd name="connsiteX317" fmla="*/ 917880 w 2652368"/>
                <a:gd name="connsiteY317" fmla="*/ 97863 h 333742"/>
                <a:gd name="connsiteX318" fmla="*/ 884549 w 2652368"/>
                <a:gd name="connsiteY318" fmla="*/ 142090 h 333742"/>
                <a:gd name="connsiteX319" fmla="*/ 783916 w 2652368"/>
                <a:gd name="connsiteY319" fmla="*/ 141449 h 333742"/>
                <a:gd name="connsiteX320" fmla="*/ 819810 w 2652368"/>
                <a:gd name="connsiteY320" fmla="*/ 97222 h 333742"/>
                <a:gd name="connsiteX321" fmla="*/ 519191 w 2652368"/>
                <a:gd name="connsiteY321" fmla="*/ 96581 h 333742"/>
                <a:gd name="connsiteX322" fmla="*/ 619184 w 2652368"/>
                <a:gd name="connsiteY322" fmla="*/ 97221 h 333742"/>
                <a:gd name="connsiteX323" fmla="*/ 574956 w 2652368"/>
                <a:gd name="connsiteY323" fmla="*/ 142089 h 333742"/>
                <a:gd name="connsiteX324" fmla="*/ 474964 w 2652368"/>
                <a:gd name="connsiteY324" fmla="*/ 141449 h 333742"/>
                <a:gd name="connsiteX325" fmla="*/ 519191 w 2652368"/>
                <a:gd name="connsiteY325" fmla="*/ 96581 h 333742"/>
                <a:gd name="connsiteX326" fmla="*/ 670463 w 2652368"/>
                <a:gd name="connsiteY326" fmla="*/ 96580 h 333742"/>
                <a:gd name="connsiteX327" fmla="*/ 769814 w 2652368"/>
                <a:gd name="connsiteY327" fmla="*/ 97221 h 333742"/>
                <a:gd name="connsiteX328" fmla="*/ 726869 w 2652368"/>
                <a:gd name="connsiteY328" fmla="*/ 142089 h 333742"/>
                <a:gd name="connsiteX329" fmla="*/ 628799 w 2652368"/>
                <a:gd name="connsiteY329" fmla="*/ 141448 h 333742"/>
                <a:gd name="connsiteX330" fmla="*/ 670463 w 2652368"/>
                <a:gd name="connsiteY330" fmla="*/ 96580 h 333742"/>
                <a:gd name="connsiteX331" fmla="*/ 381621 w 2652368"/>
                <a:gd name="connsiteY331" fmla="*/ 95539 h 333742"/>
                <a:gd name="connsiteX332" fmla="*/ 467271 w 2652368"/>
                <a:gd name="connsiteY332" fmla="*/ 100426 h 333742"/>
                <a:gd name="connsiteX333" fmla="*/ 423044 w 2652368"/>
                <a:gd name="connsiteY333" fmla="*/ 141448 h 333742"/>
                <a:gd name="connsiteX334" fmla="*/ 146142 w 2652368"/>
                <a:gd name="connsiteY334" fmla="*/ 141448 h 333742"/>
                <a:gd name="connsiteX335" fmla="*/ 116657 w 2652368"/>
                <a:gd name="connsiteY335" fmla="*/ 138884 h 333742"/>
                <a:gd name="connsiteX336" fmla="*/ 168576 w 2652368"/>
                <a:gd name="connsiteY336" fmla="*/ 96580 h 333742"/>
                <a:gd name="connsiteX337" fmla="*/ 299336 w 2652368"/>
                <a:gd name="connsiteY337" fmla="*/ 97862 h 333742"/>
                <a:gd name="connsiteX338" fmla="*/ 330103 w 2652368"/>
                <a:gd name="connsiteY338" fmla="*/ 107477 h 333742"/>
                <a:gd name="connsiteX339" fmla="*/ 381621 w 2652368"/>
                <a:gd name="connsiteY339" fmla="*/ 95539 h 333742"/>
                <a:gd name="connsiteX340" fmla="*/ 1482582 w 2652368"/>
                <a:gd name="connsiteY340" fmla="*/ 48507 h 333742"/>
                <a:gd name="connsiteX341" fmla="*/ 1611418 w 2652368"/>
                <a:gd name="connsiteY341" fmla="*/ 48507 h 333742"/>
                <a:gd name="connsiteX342" fmla="*/ 1617187 w 2652368"/>
                <a:gd name="connsiteY342" fmla="*/ 83761 h 333742"/>
                <a:gd name="connsiteX343" fmla="*/ 1488992 w 2652368"/>
                <a:gd name="connsiteY343" fmla="*/ 83761 h 333742"/>
                <a:gd name="connsiteX344" fmla="*/ 1482582 w 2652368"/>
                <a:gd name="connsiteY344" fmla="*/ 48507 h 333742"/>
                <a:gd name="connsiteX345" fmla="*/ 2407114 w 2652368"/>
                <a:gd name="connsiteY345" fmla="*/ 47705 h 333742"/>
                <a:gd name="connsiteX346" fmla="*/ 2463279 w 2652368"/>
                <a:gd name="connsiteY346" fmla="*/ 49788 h 333742"/>
                <a:gd name="connsiteX347" fmla="*/ 2501097 w 2652368"/>
                <a:gd name="connsiteY347" fmla="*/ 86325 h 333742"/>
                <a:gd name="connsiteX348" fmla="*/ 2379311 w 2652368"/>
                <a:gd name="connsiteY348" fmla="*/ 85043 h 333742"/>
                <a:gd name="connsiteX349" fmla="*/ 2345980 w 2652368"/>
                <a:gd name="connsiteY349" fmla="*/ 58121 h 333742"/>
                <a:gd name="connsiteX350" fmla="*/ 2350467 w 2652368"/>
                <a:gd name="connsiteY350" fmla="*/ 48506 h 333742"/>
                <a:gd name="connsiteX351" fmla="*/ 2407114 w 2652368"/>
                <a:gd name="connsiteY351" fmla="*/ 47705 h 333742"/>
                <a:gd name="connsiteX352" fmla="*/ 1830873 w 2652368"/>
                <a:gd name="connsiteY352" fmla="*/ 47306 h 333742"/>
                <a:gd name="connsiteX353" fmla="*/ 1887039 w 2652368"/>
                <a:gd name="connsiteY353" fmla="*/ 49148 h 333742"/>
                <a:gd name="connsiteX354" fmla="*/ 1912037 w 2652368"/>
                <a:gd name="connsiteY354" fmla="*/ 77993 h 333742"/>
                <a:gd name="connsiteX355" fmla="*/ 1906268 w 2652368"/>
                <a:gd name="connsiteY355" fmla="*/ 85685 h 333742"/>
                <a:gd name="connsiteX356" fmla="*/ 1794738 w 2652368"/>
                <a:gd name="connsiteY356" fmla="*/ 84403 h 333742"/>
                <a:gd name="connsiteX357" fmla="*/ 1768458 w 2652368"/>
                <a:gd name="connsiteY357" fmla="*/ 57481 h 333742"/>
                <a:gd name="connsiteX358" fmla="*/ 1774226 w 2652368"/>
                <a:gd name="connsiteY358" fmla="*/ 47866 h 333742"/>
                <a:gd name="connsiteX359" fmla="*/ 1830873 w 2652368"/>
                <a:gd name="connsiteY359" fmla="*/ 47306 h 333742"/>
                <a:gd name="connsiteX360" fmla="*/ 1972851 w 2652368"/>
                <a:gd name="connsiteY360" fmla="*/ 46665 h 333742"/>
                <a:gd name="connsiteX361" fmla="*/ 2029336 w 2652368"/>
                <a:gd name="connsiteY361" fmla="*/ 48507 h 333742"/>
                <a:gd name="connsiteX362" fmla="*/ 2057539 w 2652368"/>
                <a:gd name="connsiteY362" fmla="*/ 75429 h 333742"/>
                <a:gd name="connsiteX363" fmla="*/ 2053053 w 2652368"/>
                <a:gd name="connsiteY363" fmla="*/ 85044 h 333742"/>
                <a:gd name="connsiteX364" fmla="*/ 1938318 w 2652368"/>
                <a:gd name="connsiteY364" fmla="*/ 83762 h 333742"/>
                <a:gd name="connsiteX365" fmla="*/ 1908192 w 2652368"/>
                <a:gd name="connsiteY365" fmla="*/ 47225 h 333742"/>
                <a:gd name="connsiteX366" fmla="*/ 1972851 w 2652368"/>
                <a:gd name="connsiteY366" fmla="*/ 46665 h 333742"/>
                <a:gd name="connsiteX367" fmla="*/ 1687695 w 2652368"/>
                <a:gd name="connsiteY367" fmla="*/ 46665 h 333742"/>
                <a:gd name="connsiteX368" fmla="*/ 1745383 w 2652368"/>
                <a:gd name="connsiteY368" fmla="*/ 48507 h 333742"/>
                <a:gd name="connsiteX369" fmla="*/ 1766535 w 2652368"/>
                <a:gd name="connsiteY369" fmla="*/ 77352 h 333742"/>
                <a:gd name="connsiteX370" fmla="*/ 1759484 w 2652368"/>
                <a:gd name="connsiteY370" fmla="*/ 85684 h 333742"/>
                <a:gd name="connsiteX371" fmla="*/ 1652441 w 2652368"/>
                <a:gd name="connsiteY371" fmla="*/ 84402 h 333742"/>
                <a:gd name="connsiteX372" fmla="*/ 1623597 w 2652368"/>
                <a:gd name="connsiteY372" fmla="*/ 59404 h 333742"/>
                <a:gd name="connsiteX373" fmla="*/ 1630007 w 2652368"/>
                <a:gd name="connsiteY373" fmla="*/ 47225 h 333742"/>
                <a:gd name="connsiteX374" fmla="*/ 1687695 w 2652368"/>
                <a:gd name="connsiteY374" fmla="*/ 46665 h 333742"/>
                <a:gd name="connsiteX375" fmla="*/ 2062666 w 2652368"/>
                <a:gd name="connsiteY375" fmla="*/ 46584 h 333742"/>
                <a:gd name="connsiteX376" fmla="*/ 2205605 w 2652368"/>
                <a:gd name="connsiteY376" fmla="*/ 46584 h 333742"/>
                <a:gd name="connsiteX377" fmla="*/ 2298547 w 2652368"/>
                <a:gd name="connsiteY377" fmla="*/ 46584 h 333742"/>
                <a:gd name="connsiteX378" fmla="*/ 2346620 w 2652368"/>
                <a:gd name="connsiteY378" fmla="*/ 85683 h 333742"/>
                <a:gd name="connsiteX379" fmla="*/ 2090229 w 2652368"/>
                <a:gd name="connsiteY379" fmla="*/ 84402 h 333742"/>
                <a:gd name="connsiteX380" fmla="*/ 2056898 w 2652368"/>
                <a:gd name="connsiteY380" fmla="*/ 56840 h 333742"/>
                <a:gd name="connsiteX381" fmla="*/ 2062666 w 2652368"/>
                <a:gd name="connsiteY381" fmla="*/ 46584 h 333742"/>
                <a:gd name="connsiteX382" fmla="*/ 1367205 w 2652368"/>
                <a:gd name="connsiteY382" fmla="*/ 45303 h 333742"/>
                <a:gd name="connsiteX383" fmla="*/ 1440278 w 2652368"/>
                <a:gd name="connsiteY383" fmla="*/ 45303 h 333742"/>
                <a:gd name="connsiteX384" fmla="*/ 1467840 w 2652368"/>
                <a:gd name="connsiteY384" fmla="*/ 83121 h 333742"/>
                <a:gd name="connsiteX385" fmla="*/ 1342849 w 2652368"/>
                <a:gd name="connsiteY385" fmla="*/ 83121 h 333742"/>
                <a:gd name="connsiteX386" fmla="*/ 1367205 w 2652368"/>
                <a:gd name="connsiteY386" fmla="*/ 45303 h 333742"/>
                <a:gd name="connsiteX387" fmla="*/ 1223627 w 2652368"/>
                <a:gd name="connsiteY387" fmla="*/ 44021 h 333742"/>
                <a:gd name="connsiteX388" fmla="*/ 1293493 w 2652368"/>
                <a:gd name="connsiteY388" fmla="*/ 45302 h 333742"/>
                <a:gd name="connsiteX389" fmla="*/ 1320414 w 2652368"/>
                <a:gd name="connsiteY389" fmla="*/ 83761 h 333742"/>
                <a:gd name="connsiteX390" fmla="*/ 1195423 w 2652368"/>
                <a:gd name="connsiteY390" fmla="*/ 83761 h 333742"/>
                <a:gd name="connsiteX391" fmla="*/ 1223627 w 2652368"/>
                <a:gd name="connsiteY391" fmla="*/ 44021 h 333742"/>
                <a:gd name="connsiteX392" fmla="*/ 919162 w 2652368"/>
                <a:gd name="connsiteY392" fmla="*/ 44020 h 333742"/>
                <a:gd name="connsiteX393" fmla="*/ 1028129 w 2652368"/>
                <a:gd name="connsiteY393" fmla="*/ 44020 h 333742"/>
                <a:gd name="connsiteX394" fmla="*/ 995439 w 2652368"/>
                <a:gd name="connsiteY394" fmla="*/ 85684 h 333742"/>
                <a:gd name="connsiteX395" fmla="*/ 900574 w 2652368"/>
                <a:gd name="connsiteY395" fmla="*/ 85043 h 333742"/>
                <a:gd name="connsiteX396" fmla="*/ 919162 w 2652368"/>
                <a:gd name="connsiteY396" fmla="*/ 44020 h 333742"/>
                <a:gd name="connsiteX397" fmla="*/ 1076842 w 2652368"/>
                <a:gd name="connsiteY397" fmla="*/ 43380 h 333742"/>
                <a:gd name="connsiteX398" fmla="*/ 1175553 w 2652368"/>
                <a:gd name="connsiteY398" fmla="*/ 43380 h 333742"/>
                <a:gd name="connsiteX399" fmla="*/ 1175553 w 2652368"/>
                <a:gd name="connsiteY399" fmla="*/ 82479 h 333742"/>
                <a:gd name="connsiteX400" fmla="*/ 1047998 w 2652368"/>
                <a:gd name="connsiteY400" fmla="*/ 82479 h 333742"/>
                <a:gd name="connsiteX401" fmla="*/ 1076842 w 2652368"/>
                <a:gd name="connsiteY401" fmla="*/ 43380 h 333742"/>
                <a:gd name="connsiteX402" fmla="*/ 643541 w 2652368"/>
                <a:gd name="connsiteY402" fmla="*/ 42739 h 333742"/>
                <a:gd name="connsiteX403" fmla="*/ 737765 w 2652368"/>
                <a:gd name="connsiteY403" fmla="*/ 43380 h 333742"/>
                <a:gd name="connsiteX404" fmla="*/ 698665 w 2652368"/>
                <a:gd name="connsiteY404" fmla="*/ 85685 h 333742"/>
                <a:gd name="connsiteX405" fmla="*/ 601237 w 2652368"/>
                <a:gd name="connsiteY405" fmla="*/ 85044 h 333742"/>
                <a:gd name="connsiteX406" fmla="*/ 643541 w 2652368"/>
                <a:gd name="connsiteY406" fmla="*/ 42739 h 333742"/>
                <a:gd name="connsiteX407" fmla="*/ 783915 w 2652368"/>
                <a:gd name="connsiteY407" fmla="*/ 42738 h 333742"/>
                <a:gd name="connsiteX408" fmla="*/ 883268 w 2652368"/>
                <a:gd name="connsiteY408" fmla="*/ 43379 h 333742"/>
                <a:gd name="connsiteX409" fmla="*/ 847373 w 2652368"/>
                <a:gd name="connsiteY409" fmla="*/ 85684 h 333742"/>
                <a:gd name="connsiteX410" fmla="*/ 751226 w 2652368"/>
                <a:gd name="connsiteY410" fmla="*/ 85043 h 333742"/>
                <a:gd name="connsiteX411" fmla="*/ 783915 w 2652368"/>
                <a:gd name="connsiteY411" fmla="*/ 42738 h 333742"/>
                <a:gd name="connsiteX412" fmla="*/ 496757 w 2652368"/>
                <a:gd name="connsiteY412" fmla="*/ 42097 h 333742"/>
                <a:gd name="connsiteX413" fmla="*/ 592262 w 2652368"/>
                <a:gd name="connsiteY413" fmla="*/ 42739 h 333742"/>
                <a:gd name="connsiteX414" fmla="*/ 547394 w 2652368"/>
                <a:gd name="connsiteY414" fmla="*/ 85044 h 333742"/>
                <a:gd name="connsiteX415" fmla="*/ 451889 w 2652368"/>
                <a:gd name="connsiteY415" fmla="*/ 84402 h 333742"/>
                <a:gd name="connsiteX416" fmla="*/ 496757 w 2652368"/>
                <a:gd name="connsiteY416" fmla="*/ 42097 h 333742"/>
                <a:gd name="connsiteX417" fmla="*/ 352537 w 2652368"/>
                <a:gd name="connsiteY417" fmla="*/ 42097 h 333742"/>
                <a:gd name="connsiteX418" fmla="*/ 444837 w 2652368"/>
                <a:gd name="connsiteY418" fmla="*/ 42738 h 333742"/>
                <a:gd name="connsiteX419" fmla="*/ 401252 w 2652368"/>
                <a:gd name="connsiteY419" fmla="*/ 85684 h 333742"/>
                <a:gd name="connsiteX420" fmla="*/ 301900 w 2652368"/>
                <a:gd name="connsiteY420" fmla="*/ 85043 h 333742"/>
                <a:gd name="connsiteX421" fmla="*/ 352537 w 2652368"/>
                <a:gd name="connsiteY421" fmla="*/ 42097 h 333742"/>
                <a:gd name="connsiteX422" fmla="*/ 229870 w 2652368"/>
                <a:gd name="connsiteY422" fmla="*/ 39344 h 333742"/>
                <a:gd name="connsiteX423" fmla="*/ 296772 w 2652368"/>
                <a:gd name="connsiteY423" fmla="*/ 45303 h 333742"/>
                <a:gd name="connsiteX424" fmla="*/ 253186 w 2652368"/>
                <a:gd name="connsiteY424" fmla="*/ 85684 h 333742"/>
                <a:gd name="connsiteX425" fmla="*/ 151270 w 2652368"/>
                <a:gd name="connsiteY425" fmla="*/ 85043 h 333742"/>
                <a:gd name="connsiteX426" fmla="*/ 229870 w 2652368"/>
                <a:gd name="connsiteY426" fmla="*/ 39344 h 333742"/>
                <a:gd name="connsiteX427" fmla="*/ 1149914 w 2652368"/>
                <a:gd name="connsiteY427" fmla="*/ 5561 h 333742"/>
                <a:gd name="connsiteX428" fmla="*/ 1242856 w 2652368"/>
                <a:gd name="connsiteY428" fmla="*/ 5561 h 333742"/>
                <a:gd name="connsiteX429" fmla="*/ 1253753 w 2652368"/>
                <a:gd name="connsiteY429" fmla="*/ 17099 h 333742"/>
                <a:gd name="connsiteX430" fmla="*/ 1242856 w 2652368"/>
                <a:gd name="connsiteY430" fmla="*/ 31841 h 333742"/>
                <a:gd name="connsiteX431" fmla="*/ 1194783 w 2652368"/>
                <a:gd name="connsiteY431" fmla="*/ 32482 h 333742"/>
                <a:gd name="connsiteX432" fmla="*/ 1149914 w 2652368"/>
                <a:gd name="connsiteY432" fmla="*/ 31841 h 333742"/>
                <a:gd name="connsiteX433" fmla="*/ 1137095 w 2652368"/>
                <a:gd name="connsiteY433" fmla="*/ 19022 h 333742"/>
                <a:gd name="connsiteX434" fmla="*/ 1149914 w 2652368"/>
                <a:gd name="connsiteY434" fmla="*/ 5561 h 333742"/>
                <a:gd name="connsiteX435" fmla="*/ 2398300 w 2652368"/>
                <a:gd name="connsiteY435" fmla="*/ 5401 h 333742"/>
                <a:gd name="connsiteX436" fmla="*/ 2461356 w 2652368"/>
                <a:gd name="connsiteY436" fmla="*/ 26714 h 333742"/>
                <a:gd name="connsiteX437" fmla="*/ 2331878 w 2652368"/>
                <a:gd name="connsiteY437" fmla="*/ 6202 h 333742"/>
                <a:gd name="connsiteX438" fmla="*/ 2398300 w 2652368"/>
                <a:gd name="connsiteY438" fmla="*/ 5401 h 333742"/>
                <a:gd name="connsiteX439" fmla="*/ 2240910 w 2652368"/>
                <a:gd name="connsiteY439" fmla="*/ 4950 h 333742"/>
                <a:gd name="connsiteX440" fmla="*/ 2324828 w 2652368"/>
                <a:gd name="connsiteY440" fmla="*/ 35687 h 333742"/>
                <a:gd name="connsiteX441" fmla="*/ 2193427 w 2652368"/>
                <a:gd name="connsiteY441" fmla="*/ 12612 h 333742"/>
                <a:gd name="connsiteX442" fmla="*/ 2240910 w 2652368"/>
                <a:gd name="connsiteY442" fmla="*/ 4950 h 333742"/>
                <a:gd name="connsiteX443" fmla="*/ 1557576 w 2652368"/>
                <a:gd name="connsiteY443" fmla="*/ 4921 h 333742"/>
                <a:gd name="connsiteX444" fmla="*/ 1637699 w 2652368"/>
                <a:gd name="connsiteY444" fmla="*/ 5562 h 333742"/>
                <a:gd name="connsiteX445" fmla="*/ 1661415 w 2652368"/>
                <a:gd name="connsiteY445" fmla="*/ 22868 h 333742"/>
                <a:gd name="connsiteX446" fmla="*/ 1655646 w 2652368"/>
                <a:gd name="connsiteY446" fmla="*/ 33124 h 333742"/>
                <a:gd name="connsiteX447" fmla="*/ 1557576 w 2652368"/>
                <a:gd name="connsiteY447" fmla="*/ 32483 h 333742"/>
                <a:gd name="connsiteX448" fmla="*/ 1538988 w 2652368"/>
                <a:gd name="connsiteY448" fmla="*/ 16459 h 333742"/>
                <a:gd name="connsiteX449" fmla="*/ 1557576 w 2652368"/>
                <a:gd name="connsiteY449" fmla="*/ 4921 h 333742"/>
                <a:gd name="connsiteX450" fmla="*/ 1421689 w 2652368"/>
                <a:gd name="connsiteY450" fmla="*/ 4921 h 333742"/>
                <a:gd name="connsiteX451" fmla="*/ 1505016 w 2652368"/>
                <a:gd name="connsiteY451" fmla="*/ 5562 h 333742"/>
                <a:gd name="connsiteX452" fmla="*/ 1526168 w 2652368"/>
                <a:gd name="connsiteY452" fmla="*/ 24150 h 333742"/>
                <a:gd name="connsiteX453" fmla="*/ 1520400 w 2652368"/>
                <a:gd name="connsiteY453" fmla="*/ 33124 h 333742"/>
                <a:gd name="connsiteX454" fmla="*/ 1421689 w 2652368"/>
                <a:gd name="connsiteY454" fmla="*/ 32483 h 333742"/>
                <a:gd name="connsiteX455" fmla="*/ 1405024 w 2652368"/>
                <a:gd name="connsiteY455" fmla="*/ 18381 h 333742"/>
                <a:gd name="connsiteX456" fmla="*/ 1421689 w 2652368"/>
                <a:gd name="connsiteY456" fmla="*/ 4921 h 333742"/>
                <a:gd name="connsiteX457" fmla="*/ 2020523 w 2652368"/>
                <a:gd name="connsiteY457" fmla="*/ 4920 h 333742"/>
                <a:gd name="connsiteX458" fmla="*/ 2058181 w 2652368"/>
                <a:gd name="connsiteY458" fmla="*/ 29277 h 333742"/>
                <a:gd name="connsiteX459" fmla="*/ 1937677 w 2652368"/>
                <a:gd name="connsiteY459" fmla="*/ 9407 h 333742"/>
                <a:gd name="connsiteX460" fmla="*/ 2020523 w 2652368"/>
                <a:gd name="connsiteY460" fmla="*/ 4920 h 333742"/>
                <a:gd name="connsiteX461" fmla="*/ 2107156 w 2652368"/>
                <a:gd name="connsiteY461" fmla="*/ 4429 h 333742"/>
                <a:gd name="connsiteX462" fmla="*/ 2192787 w 2652368"/>
                <a:gd name="connsiteY462" fmla="*/ 36970 h 333742"/>
                <a:gd name="connsiteX463" fmla="*/ 2061386 w 2652368"/>
                <a:gd name="connsiteY463" fmla="*/ 13253 h 333742"/>
                <a:gd name="connsiteX464" fmla="*/ 2107156 w 2652368"/>
                <a:gd name="connsiteY464" fmla="*/ 4429 h 333742"/>
                <a:gd name="connsiteX465" fmla="*/ 888716 w 2652368"/>
                <a:gd name="connsiteY465" fmla="*/ 4359 h 333742"/>
                <a:gd name="connsiteX466" fmla="*/ 993516 w 2652368"/>
                <a:gd name="connsiteY466" fmla="*/ 5562 h 333742"/>
                <a:gd name="connsiteX467" fmla="*/ 968518 w 2652368"/>
                <a:gd name="connsiteY467" fmla="*/ 31201 h 333742"/>
                <a:gd name="connsiteX468" fmla="*/ 866602 w 2652368"/>
                <a:gd name="connsiteY468" fmla="*/ 32483 h 333742"/>
                <a:gd name="connsiteX469" fmla="*/ 888716 w 2652368"/>
                <a:gd name="connsiteY469" fmla="*/ 4359 h 333742"/>
                <a:gd name="connsiteX470" fmla="*/ 1331312 w 2652368"/>
                <a:gd name="connsiteY470" fmla="*/ 4279 h 333742"/>
                <a:gd name="connsiteX471" fmla="*/ 1372334 w 2652368"/>
                <a:gd name="connsiteY471" fmla="*/ 4920 h 333742"/>
                <a:gd name="connsiteX472" fmla="*/ 1389641 w 2652368"/>
                <a:gd name="connsiteY472" fmla="*/ 18381 h 333742"/>
                <a:gd name="connsiteX473" fmla="*/ 1373616 w 2652368"/>
                <a:gd name="connsiteY473" fmla="*/ 32483 h 333742"/>
                <a:gd name="connsiteX474" fmla="*/ 1287725 w 2652368"/>
                <a:gd name="connsiteY474" fmla="*/ 32483 h 333742"/>
                <a:gd name="connsiteX475" fmla="*/ 1270419 w 2652368"/>
                <a:gd name="connsiteY475" fmla="*/ 19022 h 333742"/>
                <a:gd name="connsiteX476" fmla="*/ 1289648 w 2652368"/>
                <a:gd name="connsiteY476" fmla="*/ 4920 h 333742"/>
                <a:gd name="connsiteX477" fmla="*/ 1331312 w 2652368"/>
                <a:gd name="connsiteY477" fmla="*/ 4279 h 333742"/>
                <a:gd name="connsiteX478" fmla="*/ 1759405 w 2652368"/>
                <a:gd name="connsiteY478" fmla="*/ 3799 h 333742"/>
                <a:gd name="connsiteX479" fmla="*/ 1790252 w 2652368"/>
                <a:gd name="connsiteY479" fmla="*/ 27996 h 333742"/>
                <a:gd name="connsiteX480" fmla="*/ 1674235 w 2652368"/>
                <a:gd name="connsiteY480" fmla="*/ 7485 h 333742"/>
                <a:gd name="connsiteX481" fmla="*/ 1759405 w 2652368"/>
                <a:gd name="connsiteY481" fmla="*/ 3799 h 333742"/>
                <a:gd name="connsiteX482" fmla="*/ 1117224 w 2652368"/>
                <a:gd name="connsiteY482" fmla="*/ 3638 h 333742"/>
                <a:gd name="connsiteX483" fmla="*/ 1124916 w 2652368"/>
                <a:gd name="connsiteY483" fmla="*/ 13253 h 333742"/>
                <a:gd name="connsiteX484" fmla="*/ 1105045 w 2652368"/>
                <a:gd name="connsiteY484" fmla="*/ 31201 h 333742"/>
                <a:gd name="connsiteX485" fmla="*/ 1003771 w 2652368"/>
                <a:gd name="connsiteY485" fmla="*/ 31842 h 333742"/>
                <a:gd name="connsiteX486" fmla="*/ 998643 w 2652368"/>
                <a:gd name="connsiteY486" fmla="*/ 20945 h 333742"/>
                <a:gd name="connsiteX487" fmla="*/ 1021718 w 2652368"/>
                <a:gd name="connsiteY487" fmla="*/ 4280 h 333742"/>
                <a:gd name="connsiteX488" fmla="*/ 1117224 w 2652368"/>
                <a:gd name="connsiteY488" fmla="*/ 3638 h 333742"/>
                <a:gd name="connsiteX489" fmla="*/ 1848320 w 2652368"/>
                <a:gd name="connsiteY489" fmla="*/ 2697 h 333742"/>
                <a:gd name="connsiteX490" fmla="*/ 1924216 w 2652368"/>
                <a:gd name="connsiteY490" fmla="*/ 29919 h 333742"/>
                <a:gd name="connsiteX491" fmla="*/ 1806917 w 2652368"/>
                <a:gd name="connsiteY491" fmla="*/ 10049 h 333742"/>
                <a:gd name="connsiteX492" fmla="*/ 1848320 w 2652368"/>
                <a:gd name="connsiteY492" fmla="*/ 2697 h 333742"/>
                <a:gd name="connsiteX493" fmla="*/ 360550 w 2652368"/>
                <a:gd name="connsiteY493" fmla="*/ 1876 h 333742"/>
                <a:gd name="connsiteX494" fmla="*/ 446120 w 2652368"/>
                <a:gd name="connsiteY494" fmla="*/ 6203 h 333742"/>
                <a:gd name="connsiteX495" fmla="*/ 323052 w 2652368"/>
                <a:gd name="connsiteY495" fmla="*/ 27355 h 333742"/>
                <a:gd name="connsiteX496" fmla="*/ 360550 w 2652368"/>
                <a:gd name="connsiteY496" fmla="*/ 1876 h 333742"/>
                <a:gd name="connsiteX497" fmla="*/ 716613 w 2652368"/>
                <a:gd name="connsiteY497" fmla="*/ 1716 h 333742"/>
                <a:gd name="connsiteX498" fmla="*/ 595468 w 2652368"/>
                <a:gd name="connsiteY498" fmla="*/ 23509 h 333742"/>
                <a:gd name="connsiteX499" fmla="*/ 716613 w 2652368"/>
                <a:gd name="connsiteY499" fmla="*/ 1716 h 333742"/>
                <a:gd name="connsiteX500" fmla="*/ 800382 w 2652368"/>
                <a:gd name="connsiteY500" fmla="*/ 1645 h 333742"/>
                <a:gd name="connsiteX501" fmla="*/ 859552 w 2652368"/>
                <a:gd name="connsiteY501" fmla="*/ 6843 h 333742"/>
                <a:gd name="connsiteX502" fmla="*/ 833913 w 2652368"/>
                <a:gd name="connsiteY502" fmla="*/ 30559 h 333742"/>
                <a:gd name="connsiteX503" fmla="*/ 730074 w 2652368"/>
                <a:gd name="connsiteY503" fmla="*/ 31841 h 333742"/>
                <a:gd name="connsiteX504" fmla="*/ 800382 w 2652368"/>
                <a:gd name="connsiteY504" fmla="*/ 1645 h 333742"/>
                <a:gd name="connsiteX505" fmla="*/ 529888 w 2652368"/>
                <a:gd name="connsiteY505" fmla="*/ 603 h 333742"/>
                <a:gd name="connsiteX506" fmla="*/ 581367 w 2652368"/>
                <a:gd name="connsiteY506" fmla="*/ 6202 h 333742"/>
                <a:gd name="connsiteX507" fmla="*/ 459581 w 2652368"/>
                <a:gd name="connsiteY507" fmla="*/ 28637 h 333742"/>
                <a:gd name="connsiteX508" fmla="*/ 529888 w 2652368"/>
                <a:gd name="connsiteY508" fmla="*/ 603 h 333742"/>
                <a:gd name="connsiteX509" fmla="*/ 310875 w 2652368"/>
                <a:gd name="connsiteY509" fmla="*/ 434 h 333742"/>
                <a:gd name="connsiteX510" fmla="*/ 179474 w 2652368"/>
                <a:gd name="connsiteY510" fmla="*/ 24151 h 333742"/>
                <a:gd name="connsiteX511" fmla="*/ 310875 w 2652368"/>
                <a:gd name="connsiteY511" fmla="*/ 434 h 33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</a:cxnLst>
              <a:rect l="l" t="t" r="r" b="b"/>
              <a:pathLst>
                <a:path w="2652368" h="333742">
                  <a:moveTo>
                    <a:pt x="2048566" y="278539"/>
                  </a:moveTo>
                  <a:cubicBezTo>
                    <a:pt x="2074846" y="278458"/>
                    <a:pt x="2101126" y="278939"/>
                    <a:pt x="2127406" y="281182"/>
                  </a:cubicBezTo>
                  <a:cubicBezTo>
                    <a:pt x="2140226" y="282464"/>
                    <a:pt x="2150481" y="307463"/>
                    <a:pt x="2162660" y="321564"/>
                  </a:cubicBezTo>
                  <a:cubicBezTo>
                    <a:pt x="2160096" y="324128"/>
                    <a:pt x="2158173" y="327333"/>
                    <a:pt x="2156250" y="331178"/>
                  </a:cubicBezTo>
                  <a:cubicBezTo>
                    <a:pt x="2102408" y="331178"/>
                    <a:pt x="2049207" y="333742"/>
                    <a:pt x="1996006" y="329256"/>
                  </a:cubicBezTo>
                  <a:cubicBezTo>
                    <a:pt x="1983827" y="327974"/>
                    <a:pt x="1974213" y="301694"/>
                    <a:pt x="1963316" y="286951"/>
                  </a:cubicBezTo>
                  <a:cubicBezTo>
                    <a:pt x="1965239" y="284388"/>
                    <a:pt x="1967803" y="281824"/>
                    <a:pt x="1969726" y="279260"/>
                  </a:cubicBezTo>
                  <a:cubicBezTo>
                    <a:pt x="1996006" y="279260"/>
                    <a:pt x="2022286" y="278619"/>
                    <a:pt x="2048566" y="278539"/>
                  </a:cubicBezTo>
                  <a:close/>
                  <a:moveTo>
                    <a:pt x="517269" y="277977"/>
                  </a:moveTo>
                  <a:cubicBezTo>
                    <a:pt x="552523" y="277977"/>
                    <a:pt x="587136" y="277977"/>
                    <a:pt x="622390" y="277977"/>
                  </a:cubicBezTo>
                  <a:cubicBezTo>
                    <a:pt x="615980" y="331178"/>
                    <a:pt x="614057" y="333101"/>
                    <a:pt x="565984" y="333101"/>
                  </a:cubicBezTo>
                  <a:cubicBezTo>
                    <a:pt x="532012" y="333101"/>
                    <a:pt x="498039" y="333101"/>
                    <a:pt x="461504" y="333101"/>
                  </a:cubicBezTo>
                  <a:cubicBezTo>
                    <a:pt x="469837" y="279900"/>
                    <a:pt x="472400" y="277977"/>
                    <a:pt x="517269" y="277977"/>
                  </a:cubicBezTo>
                  <a:close/>
                  <a:moveTo>
                    <a:pt x="353819" y="277977"/>
                  </a:moveTo>
                  <a:cubicBezTo>
                    <a:pt x="388433" y="277336"/>
                    <a:pt x="421764" y="277977"/>
                    <a:pt x="458299" y="277977"/>
                  </a:cubicBezTo>
                  <a:cubicBezTo>
                    <a:pt x="443556" y="333742"/>
                    <a:pt x="443556" y="333742"/>
                    <a:pt x="393560" y="333742"/>
                  </a:cubicBezTo>
                  <a:cubicBezTo>
                    <a:pt x="360229" y="333742"/>
                    <a:pt x="326258" y="333742"/>
                    <a:pt x="291645" y="333742"/>
                  </a:cubicBezTo>
                  <a:cubicBezTo>
                    <a:pt x="303183" y="281182"/>
                    <a:pt x="306388" y="278618"/>
                    <a:pt x="353819" y="277977"/>
                  </a:cubicBezTo>
                  <a:close/>
                  <a:moveTo>
                    <a:pt x="1709408" y="277898"/>
                  </a:moveTo>
                  <a:cubicBezTo>
                    <a:pt x="1732884" y="277817"/>
                    <a:pt x="1754998" y="278298"/>
                    <a:pt x="1776791" y="280541"/>
                  </a:cubicBezTo>
                  <a:cubicBezTo>
                    <a:pt x="1787046" y="281823"/>
                    <a:pt x="1794738" y="306822"/>
                    <a:pt x="1803712" y="320282"/>
                  </a:cubicBezTo>
                  <a:cubicBezTo>
                    <a:pt x="1801148" y="324128"/>
                    <a:pt x="1798584" y="327973"/>
                    <a:pt x="1796661" y="331819"/>
                  </a:cubicBezTo>
                  <a:cubicBezTo>
                    <a:pt x="1752434" y="331819"/>
                    <a:pt x="1708206" y="334383"/>
                    <a:pt x="1663979" y="329897"/>
                  </a:cubicBezTo>
                  <a:cubicBezTo>
                    <a:pt x="1653723" y="328615"/>
                    <a:pt x="1646672" y="302334"/>
                    <a:pt x="1633853" y="278619"/>
                  </a:cubicBezTo>
                  <a:cubicBezTo>
                    <a:pt x="1661095" y="278619"/>
                    <a:pt x="1685933" y="277978"/>
                    <a:pt x="1709408" y="277898"/>
                  </a:cubicBezTo>
                  <a:close/>
                  <a:moveTo>
                    <a:pt x="2225797" y="277657"/>
                  </a:moveTo>
                  <a:cubicBezTo>
                    <a:pt x="2247751" y="277497"/>
                    <a:pt x="2269704" y="277977"/>
                    <a:pt x="2291497" y="280541"/>
                  </a:cubicBezTo>
                  <a:cubicBezTo>
                    <a:pt x="2304317" y="281823"/>
                    <a:pt x="2314572" y="306821"/>
                    <a:pt x="2325469" y="320923"/>
                  </a:cubicBezTo>
                  <a:cubicBezTo>
                    <a:pt x="2323546" y="324127"/>
                    <a:pt x="2321623" y="327333"/>
                    <a:pt x="2319700" y="330537"/>
                  </a:cubicBezTo>
                  <a:cubicBezTo>
                    <a:pt x="2277395" y="330537"/>
                    <a:pt x="2234450" y="334383"/>
                    <a:pt x="2193427" y="328615"/>
                  </a:cubicBezTo>
                  <a:cubicBezTo>
                    <a:pt x="2178685" y="326691"/>
                    <a:pt x="2167148" y="302334"/>
                    <a:pt x="2153687" y="288874"/>
                  </a:cubicBezTo>
                  <a:cubicBezTo>
                    <a:pt x="2155609" y="285669"/>
                    <a:pt x="2158174" y="282464"/>
                    <a:pt x="2160097" y="278618"/>
                  </a:cubicBezTo>
                  <a:cubicBezTo>
                    <a:pt x="2181890" y="278618"/>
                    <a:pt x="2203843" y="277817"/>
                    <a:pt x="2225797" y="277657"/>
                  </a:cubicBezTo>
                  <a:close/>
                  <a:moveTo>
                    <a:pt x="2545325" y="277416"/>
                  </a:moveTo>
                  <a:cubicBezTo>
                    <a:pt x="2567439" y="277176"/>
                    <a:pt x="2588271" y="277657"/>
                    <a:pt x="2608782" y="280541"/>
                  </a:cubicBezTo>
                  <a:cubicBezTo>
                    <a:pt x="2624806" y="282464"/>
                    <a:pt x="2637626" y="306180"/>
                    <a:pt x="2652368" y="320282"/>
                  </a:cubicBezTo>
                  <a:cubicBezTo>
                    <a:pt x="2651086" y="322846"/>
                    <a:pt x="2649804" y="326050"/>
                    <a:pt x="2647881" y="328614"/>
                  </a:cubicBezTo>
                  <a:cubicBezTo>
                    <a:pt x="2602372" y="328614"/>
                    <a:pt x="2556221" y="331819"/>
                    <a:pt x="2511353" y="326691"/>
                  </a:cubicBezTo>
                  <a:cubicBezTo>
                    <a:pt x="2499815" y="324768"/>
                    <a:pt x="2490201" y="299129"/>
                    <a:pt x="2474176" y="278618"/>
                  </a:cubicBezTo>
                  <a:cubicBezTo>
                    <a:pt x="2499815" y="278618"/>
                    <a:pt x="2523211" y="277656"/>
                    <a:pt x="2545325" y="277416"/>
                  </a:cubicBezTo>
                  <a:close/>
                  <a:moveTo>
                    <a:pt x="686487" y="277336"/>
                  </a:moveTo>
                  <a:cubicBezTo>
                    <a:pt x="720459" y="277336"/>
                    <a:pt x="753790" y="277336"/>
                    <a:pt x="787762" y="277336"/>
                  </a:cubicBezTo>
                  <a:cubicBezTo>
                    <a:pt x="785839" y="331178"/>
                    <a:pt x="783275" y="333101"/>
                    <a:pt x="735202" y="333101"/>
                  </a:cubicBezTo>
                  <a:cubicBezTo>
                    <a:pt x="699948" y="333101"/>
                    <a:pt x="665335" y="333101"/>
                    <a:pt x="627517" y="333101"/>
                  </a:cubicBezTo>
                  <a:cubicBezTo>
                    <a:pt x="640978" y="277978"/>
                    <a:pt x="640978" y="277978"/>
                    <a:pt x="686487" y="277336"/>
                  </a:cubicBezTo>
                  <a:close/>
                  <a:moveTo>
                    <a:pt x="69226" y="277336"/>
                  </a:moveTo>
                  <a:cubicBezTo>
                    <a:pt x="142938" y="277336"/>
                    <a:pt x="216009" y="277336"/>
                    <a:pt x="290363" y="277336"/>
                  </a:cubicBezTo>
                  <a:cubicBezTo>
                    <a:pt x="279466" y="328614"/>
                    <a:pt x="274979" y="333101"/>
                    <a:pt x="230111" y="333101"/>
                  </a:cubicBezTo>
                  <a:cubicBezTo>
                    <a:pt x="164090" y="333101"/>
                    <a:pt x="97429" y="333101"/>
                    <a:pt x="31408" y="333101"/>
                  </a:cubicBezTo>
                  <a:cubicBezTo>
                    <a:pt x="21153" y="333101"/>
                    <a:pt x="10896" y="332460"/>
                    <a:pt x="0" y="331819"/>
                  </a:cubicBezTo>
                  <a:cubicBezTo>
                    <a:pt x="16665" y="281182"/>
                    <a:pt x="21153" y="277336"/>
                    <a:pt x="69226" y="277336"/>
                  </a:cubicBezTo>
                  <a:close/>
                  <a:moveTo>
                    <a:pt x="1870534" y="277016"/>
                  </a:moveTo>
                  <a:cubicBezTo>
                    <a:pt x="1893128" y="276855"/>
                    <a:pt x="1914280" y="277336"/>
                    <a:pt x="1935112" y="279900"/>
                  </a:cubicBezTo>
                  <a:cubicBezTo>
                    <a:pt x="1947932" y="281823"/>
                    <a:pt x="1957546" y="306821"/>
                    <a:pt x="1969084" y="320922"/>
                  </a:cubicBezTo>
                  <a:cubicBezTo>
                    <a:pt x="1967161" y="324128"/>
                    <a:pt x="1965238" y="327332"/>
                    <a:pt x="1963315" y="329896"/>
                  </a:cubicBezTo>
                  <a:cubicBezTo>
                    <a:pt x="1917806" y="329896"/>
                    <a:pt x="1872297" y="332460"/>
                    <a:pt x="1827428" y="327974"/>
                  </a:cubicBezTo>
                  <a:cubicBezTo>
                    <a:pt x="1817172" y="326692"/>
                    <a:pt x="1810121" y="299771"/>
                    <a:pt x="1797302" y="277977"/>
                  </a:cubicBezTo>
                  <a:cubicBezTo>
                    <a:pt x="1823903" y="277977"/>
                    <a:pt x="1847939" y="277176"/>
                    <a:pt x="1870534" y="277016"/>
                  </a:cubicBezTo>
                  <a:close/>
                  <a:moveTo>
                    <a:pt x="2384278" y="276775"/>
                  </a:moveTo>
                  <a:cubicBezTo>
                    <a:pt x="2404468" y="276535"/>
                    <a:pt x="2424499" y="277016"/>
                    <a:pt x="2444048" y="279900"/>
                  </a:cubicBezTo>
                  <a:cubicBezTo>
                    <a:pt x="2460714" y="282463"/>
                    <a:pt x="2474816" y="305539"/>
                    <a:pt x="2490200" y="318999"/>
                  </a:cubicBezTo>
                  <a:cubicBezTo>
                    <a:pt x="2488276" y="322205"/>
                    <a:pt x="2486354" y="325409"/>
                    <a:pt x="2484430" y="329255"/>
                  </a:cubicBezTo>
                  <a:cubicBezTo>
                    <a:pt x="2439562" y="329255"/>
                    <a:pt x="2394693" y="332460"/>
                    <a:pt x="2349825" y="327332"/>
                  </a:cubicBezTo>
                  <a:cubicBezTo>
                    <a:pt x="2337647" y="326050"/>
                    <a:pt x="2327391" y="301052"/>
                    <a:pt x="2316494" y="286310"/>
                  </a:cubicBezTo>
                  <a:cubicBezTo>
                    <a:pt x="2319699" y="283105"/>
                    <a:pt x="2321622" y="280541"/>
                    <a:pt x="2323545" y="277977"/>
                  </a:cubicBezTo>
                  <a:cubicBezTo>
                    <a:pt x="2343736" y="277977"/>
                    <a:pt x="2364087" y="277015"/>
                    <a:pt x="2384278" y="276775"/>
                  </a:cubicBezTo>
                  <a:close/>
                  <a:moveTo>
                    <a:pt x="848655" y="276695"/>
                  </a:moveTo>
                  <a:cubicBezTo>
                    <a:pt x="1095432" y="276695"/>
                    <a:pt x="1342208" y="276695"/>
                    <a:pt x="1588985" y="277337"/>
                  </a:cubicBezTo>
                  <a:cubicBezTo>
                    <a:pt x="1630649" y="277337"/>
                    <a:pt x="1633213" y="280541"/>
                    <a:pt x="1630007" y="329897"/>
                  </a:cubicBezTo>
                  <a:cubicBezTo>
                    <a:pt x="1353105" y="329897"/>
                    <a:pt x="1076843" y="329897"/>
                    <a:pt x="799941" y="329897"/>
                  </a:cubicBezTo>
                  <a:cubicBezTo>
                    <a:pt x="801223" y="279900"/>
                    <a:pt x="803146" y="276695"/>
                    <a:pt x="848655" y="276695"/>
                  </a:cubicBezTo>
                  <a:close/>
                  <a:moveTo>
                    <a:pt x="1376820" y="216444"/>
                  </a:moveTo>
                  <a:cubicBezTo>
                    <a:pt x="1430662" y="216444"/>
                    <a:pt x="1476172" y="216444"/>
                    <a:pt x="1522963" y="216444"/>
                  </a:cubicBezTo>
                  <a:cubicBezTo>
                    <a:pt x="1525527" y="230546"/>
                    <a:pt x="1527450" y="244006"/>
                    <a:pt x="1530655" y="263235"/>
                  </a:cubicBezTo>
                  <a:cubicBezTo>
                    <a:pt x="1483864" y="263235"/>
                    <a:pt x="1439636" y="265158"/>
                    <a:pt x="1396049" y="261312"/>
                  </a:cubicBezTo>
                  <a:cubicBezTo>
                    <a:pt x="1389639" y="260671"/>
                    <a:pt x="1384512" y="235673"/>
                    <a:pt x="1376820" y="216444"/>
                  </a:cubicBezTo>
                  <a:close/>
                  <a:moveTo>
                    <a:pt x="1768377" y="215322"/>
                  </a:moveTo>
                  <a:cubicBezTo>
                    <a:pt x="1790732" y="215322"/>
                    <a:pt x="1813006" y="215803"/>
                    <a:pt x="1835119" y="217726"/>
                  </a:cubicBezTo>
                  <a:cubicBezTo>
                    <a:pt x="1842170" y="218367"/>
                    <a:pt x="1847298" y="243365"/>
                    <a:pt x="1856913" y="263876"/>
                  </a:cubicBezTo>
                  <a:cubicBezTo>
                    <a:pt x="1807557" y="263876"/>
                    <a:pt x="1767817" y="266440"/>
                    <a:pt x="1728717" y="261953"/>
                  </a:cubicBezTo>
                  <a:cubicBezTo>
                    <a:pt x="1716538" y="260671"/>
                    <a:pt x="1706283" y="239519"/>
                    <a:pt x="1694745" y="227982"/>
                  </a:cubicBezTo>
                  <a:cubicBezTo>
                    <a:pt x="1696668" y="224136"/>
                    <a:pt x="1699232" y="219649"/>
                    <a:pt x="1701155" y="215803"/>
                  </a:cubicBezTo>
                  <a:cubicBezTo>
                    <a:pt x="1723589" y="215803"/>
                    <a:pt x="1746023" y="215322"/>
                    <a:pt x="1768377" y="215322"/>
                  </a:cubicBezTo>
                  <a:close/>
                  <a:moveTo>
                    <a:pt x="2508708" y="214841"/>
                  </a:moveTo>
                  <a:cubicBezTo>
                    <a:pt x="2529620" y="214681"/>
                    <a:pt x="2550452" y="215162"/>
                    <a:pt x="2570963" y="217726"/>
                  </a:cubicBezTo>
                  <a:cubicBezTo>
                    <a:pt x="2585064" y="219648"/>
                    <a:pt x="2596602" y="241441"/>
                    <a:pt x="2610063" y="254261"/>
                  </a:cubicBezTo>
                  <a:cubicBezTo>
                    <a:pt x="2607498" y="256825"/>
                    <a:pt x="2605575" y="260670"/>
                    <a:pt x="2604293" y="263875"/>
                  </a:cubicBezTo>
                  <a:cubicBezTo>
                    <a:pt x="2563271" y="263875"/>
                    <a:pt x="2521608" y="267080"/>
                    <a:pt x="2481867" y="261952"/>
                  </a:cubicBezTo>
                  <a:cubicBezTo>
                    <a:pt x="2467124" y="260029"/>
                    <a:pt x="2454946" y="237595"/>
                    <a:pt x="2441485" y="224776"/>
                  </a:cubicBezTo>
                  <a:cubicBezTo>
                    <a:pt x="2442767" y="221571"/>
                    <a:pt x="2444690" y="218366"/>
                    <a:pt x="2445972" y="215802"/>
                  </a:cubicBezTo>
                  <a:cubicBezTo>
                    <a:pt x="2466804" y="215802"/>
                    <a:pt x="2487796" y="215001"/>
                    <a:pt x="2508708" y="214841"/>
                  </a:cubicBezTo>
                  <a:close/>
                  <a:moveTo>
                    <a:pt x="1545398" y="214521"/>
                  </a:moveTo>
                  <a:cubicBezTo>
                    <a:pt x="1585779" y="214521"/>
                    <a:pt x="1626161" y="213239"/>
                    <a:pt x="1666542" y="215161"/>
                  </a:cubicBezTo>
                  <a:cubicBezTo>
                    <a:pt x="1696027" y="216444"/>
                    <a:pt x="1685772" y="242083"/>
                    <a:pt x="1690900" y="263875"/>
                  </a:cubicBezTo>
                  <a:cubicBezTo>
                    <a:pt x="1646031" y="263875"/>
                    <a:pt x="1603727" y="266439"/>
                    <a:pt x="1562063" y="261953"/>
                  </a:cubicBezTo>
                  <a:cubicBezTo>
                    <a:pt x="1552449" y="260671"/>
                    <a:pt x="1544756" y="236955"/>
                    <a:pt x="1536424" y="223494"/>
                  </a:cubicBezTo>
                  <a:cubicBezTo>
                    <a:pt x="1539629" y="220290"/>
                    <a:pt x="1542834" y="217726"/>
                    <a:pt x="1545398" y="214521"/>
                  </a:cubicBezTo>
                  <a:close/>
                  <a:moveTo>
                    <a:pt x="2351028" y="214200"/>
                  </a:moveTo>
                  <a:cubicBezTo>
                    <a:pt x="2371459" y="214040"/>
                    <a:pt x="2391810" y="214521"/>
                    <a:pt x="2412001" y="217085"/>
                  </a:cubicBezTo>
                  <a:cubicBezTo>
                    <a:pt x="2426103" y="219007"/>
                    <a:pt x="2437000" y="241441"/>
                    <a:pt x="2449178" y="254260"/>
                  </a:cubicBezTo>
                  <a:cubicBezTo>
                    <a:pt x="2447255" y="256824"/>
                    <a:pt x="2445332" y="260029"/>
                    <a:pt x="2443409" y="263875"/>
                  </a:cubicBezTo>
                  <a:cubicBezTo>
                    <a:pt x="2403027" y="263875"/>
                    <a:pt x="2362646" y="267080"/>
                    <a:pt x="2322905" y="261953"/>
                  </a:cubicBezTo>
                  <a:cubicBezTo>
                    <a:pt x="2308803" y="260029"/>
                    <a:pt x="2296624" y="238236"/>
                    <a:pt x="2283805" y="226058"/>
                  </a:cubicBezTo>
                  <a:cubicBezTo>
                    <a:pt x="2285728" y="222212"/>
                    <a:pt x="2287651" y="219007"/>
                    <a:pt x="2289574" y="215161"/>
                  </a:cubicBezTo>
                  <a:cubicBezTo>
                    <a:pt x="2310085" y="215161"/>
                    <a:pt x="2330597" y="214360"/>
                    <a:pt x="2351028" y="214200"/>
                  </a:cubicBezTo>
                  <a:close/>
                  <a:moveTo>
                    <a:pt x="2136460" y="214040"/>
                  </a:moveTo>
                  <a:cubicBezTo>
                    <a:pt x="2174999" y="214040"/>
                    <a:pt x="2213297" y="214521"/>
                    <a:pt x="2251756" y="216444"/>
                  </a:cubicBezTo>
                  <a:cubicBezTo>
                    <a:pt x="2265216" y="217085"/>
                    <a:pt x="2278036" y="240160"/>
                    <a:pt x="2290855" y="252979"/>
                  </a:cubicBezTo>
                  <a:cubicBezTo>
                    <a:pt x="2288933" y="256825"/>
                    <a:pt x="2287010" y="260671"/>
                    <a:pt x="2285087" y="263876"/>
                  </a:cubicBezTo>
                  <a:cubicBezTo>
                    <a:pt x="2258166" y="263876"/>
                    <a:pt x="2231245" y="263876"/>
                    <a:pt x="2203682" y="263876"/>
                  </a:cubicBezTo>
                  <a:cubicBezTo>
                    <a:pt x="2158814" y="263876"/>
                    <a:pt x="2113945" y="263876"/>
                    <a:pt x="2069718" y="263876"/>
                  </a:cubicBezTo>
                  <a:cubicBezTo>
                    <a:pt x="2028696" y="263876"/>
                    <a:pt x="2027414" y="263235"/>
                    <a:pt x="2019722" y="214521"/>
                  </a:cubicBezTo>
                  <a:cubicBezTo>
                    <a:pt x="2059142" y="214521"/>
                    <a:pt x="2097921" y="214040"/>
                    <a:pt x="2136460" y="214040"/>
                  </a:cubicBezTo>
                  <a:close/>
                  <a:moveTo>
                    <a:pt x="1288205" y="214040"/>
                  </a:moveTo>
                  <a:cubicBezTo>
                    <a:pt x="1310159" y="214040"/>
                    <a:pt x="1331631" y="214521"/>
                    <a:pt x="1353104" y="216444"/>
                  </a:cubicBezTo>
                  <a:cubicBezTo>
                    <a:pt x="1360796" y="217726"/>
                    <a:pt x="1365283" y="242723"/>
                    <a:pt x="1374898" y="263876"/>
                  </a:cubicBezTo>
                  <a:cubicBezTo>
                    <a:pt x="1321055" y="263876"/>
                    <a:pt x="1280033" y="265798"/>
                    <a:pt x="1238369" y="263235"/>
                  </a:cubicBezTo>
                  <a:cubicBezTo>
                    <a:pt x="1203115" y="261312"/>
                    <a:pt x="1226831" y="235032"/>
                    <a:pt x="1220421" y="214521"/>
                  </a:cubicBezTo>
                  <a:cubicBezTo>
                    <a:pt x="1243817" y="214521"/>
                    <a:pt x="1266252" y="214040"/>
                    <a:pt x="1288205" y="214040"/>
                  </a:cubicBezTo>
                  <a:close/>
                  <a:moveTo>
                    <a:pt x="1100560" y="213880"/>
                  </a:moveTo>
                  <a:cubicBezTo>
                    <a:pt x="1133890" y="213880"/>
                    <a:pt x="1167862" y="213880"/>
                    <a:pt x="1200551" y="213880"/>
                  </a:cubicBezTo>
                  <a:cubicBezTo>
                    <a:pt x="1208884" y="262594"/>
                    <a:pt x="1208243" y="264517"/>
                    <a:pt x="1164657" y="264517"/>
                  </a:cubicBezTo>
                  <a:cubicBezTo>
                    <a:pt x="1130044" y="264517"/>
                    <a:pt x="1095431" y="264517"/>
                    <a:pt x="1060818" y="264517"/>
                  </a:cubicBezTo>
                  <a:cubicBezTo>
                    <a:pt x="1056973" y="215803"/>
                    <a:pt x="1058254" y="214522"/>
                    <a:pt x="1100560" y="213880"/>
                  </a:cubicBezTo>
                  <a:close/>
                  <a:moveTo>
                    <a:pt x="937110" y="213880"/>
                  </a:moveTo>
                  <a:cubicBezTo>
                    <a:pt x="971081" y="213880"/>
                    <a:pt x="1005053" y="213880"/>
                    <a:pt x="1040948" y="213880"/>
                  </a:cubicBezTo>
                  <a:cubicBezTo>
                    <a:pt x="1044794" y="263235"/>
                    <a:pt x="1044153" y="263876"/>
                    <a:pt x="1000567" y="263876"/>
                  </a:cubicBezTo>
                  <a:cubicBezTo>
                    <a:pt x="966595" y="263876"/>
                    <a:pt x="932623" y="263876"/>
                    <a:pt x="899292" y="263876"/>
                  </a:cubicBezTo>
                  <a:cubicBezTo>
                    <a:pt x="893523" y="218367"/>
                    <a:pt x="896728" y="213880"/>
                    <a:pt x="937110" y="213880"/>
                  </a:cubicBezTo>
                  <a:close/>
                  <a:moveTo>
                    <a:pt x="778146" y="213880"/>
                  </a:moveTo>
                  <a:cubicBezTo>
                    <a:pt x="812119" y="213880"/>
                    <a:pt x="845449" y="213880"/>
                    <a:pt x="878780" y="213880"/>
                  </a:cubicBezTo>
                  <a:cubicBezTo>
                    <a:pt x="884549" y="258748"/>
                    <a:pt x="880703" y="263876"/>
                    <a:pt x="840322" y="263876"/>
                  </a:cubicBezTo>
                  <a:cubicBezTo>
                    <a:pt x="804427" y="263876"/>
                    <a:pt x="769173" y="263876"/>
                    <a:pt x="733278" y="263876"/>
                  </a:cubicBezTo>
                  <a:cubicBezTo>
                    <a:pt x="736483" y="215803"/>
                    <a:pt x="737765" y="213880"/>
                    <a:pt x="778146" y="213880"/>
                  </a:cubicBezTo>
                  <a:close/>
                  <a:moveTo>
                    <a:pt x="616620" y="213880"/>
                  </a:moveTo>
                  <a:cubicBezTo>
                    <a:pt x="650592" y="213880"/>
                    <a:pt x="684564" y="213880"/>
                    <a:pt x="721099" y="213880"/>
                  </a:cubicBezTo>
                  <a:cubicBezTo>
                    <a:pt x="716613" y="263235"/>
                    <a:pt x="715972" y="263876"/>
                    <a:pt x="674308" y="263876"/>
                  </a:cubicBezTo>
                  <a:cubicBezTo>
                    <a:pt x="639695" y="263876"/>
                    <a:pt x="604442" y="263876"/>
                    <a:pt x="569188" y="263876"/>
                  </a:cubicBezTo>
                  <a:cubicBezTo>
                    <a:pt x="572393" y="217085"/>
                    <a:pt x="575598" y="213880"/>
                    <a:pt x="616620" y="213880"/>
                  </a:cubicBezTo>
                  <a:close/>
                  <a:moveTo>
                    <a:pt x="455094" y="213880"/>
                  </a:moveTo>
                  <a:cubicBezTo>
                    <a:pt x="489707" y="213880"/>
                    <a:pt x="524961" y="213880"/>
                    <a:pt x="560215" y="213880"/>
                  </a:cubicBezTo>
                  <a:cubicBezTo>
                    <a:pt x="552523" y="263235"/>
                    <a:pt x="551241" y="263876"/>
                    <a:pt x="508936" y="263876"/>
                  </a:cubicBezTo>
                  <a:cubicBezTo>
                    <a:pt x="473682" y="263876"/>
                    <a:pt x="439070" y="263876"/>
                    <a:pt x="403816" y="263876"/>
                  </a:cubicBezTo>
                  <a:cubicBezTo>
                    <a:pt x="410867" y="217726"/>
                    <a:pt x="414712" y="213880"/>
                    <a:pt x="455094" y="213880"/>
                  </a:cubicBezTo>
                  <a:close/>
                  <a:moveTo>
                    <a:pt x="1923254" y="213559"/>
                  </a:moveTo>
                  <a:cubicBezTo>
                    <a:pt x="1943926" y="213398"/>
                    <a:pt x="1964598" y="213879"/>
                    <a:pt x="1985109" y="216443"/>
                  </a:cubicBezTo>
                  <a:cubicBezTo>
                    <a:pt x="1997288" y="217725"/>
                    <a:pt x="2006902" y="241441"/>
                    <a:pt x="2017799" y="254261"/>
                  </a:cubicBezTo>
                  <a:cubicBezTo>
                    <a:pt x="2015235" y="257465"/>
                    <a:pt x="2012030" y="260671"/>
                    <a:pt x="2009466" y="263875"/>
                  </a:cubicBezTo>
                  <a:cubicBezTo>
                    <a:pt x="1969085" y="263875"/>
                    <a:pt x="1928062" y="267080"/>
                    <a:pt x="1888321" y="261953"/>
                  </a:cubicBezTo>
                  <a:cubicBezTo>
                    <a:pt x="1875502" y="260029"/>
                    <a:pt x="1865246" y="236954"/>
                    <a:pt x="1854349" y="223494"/>
                  </a:cubicBezTo>
                  <a:cubicBezTo>
                    <a:pt x="1856913" y="220289"/>
                    <a:pt x="1859477" y="217084"/>
                    <a:pt x="1861400" y="214520"/>
                  </a:cubicBezTo>
                  <a:cubicBezTo>
                    <a:pt x="1881911" y="214520"/>
                    <a:pt x="1902583" y="213719"/>
                    <a:pt x="1923254" y="213559"/>
                  </a:cubicBezTo>
                  <a:close/>
                  <a:moveTo>
                    <a:pt x="292926" y="212598"/>
                  </a:moveTo>
                  <a:cubicBezTo>
                    <a:pt x="327539" y="215803"/>
                    <a:pt x="362793" y="213239"/>
                    <a:pt x="398047" y="213239"/>
                  </a:cubicBezTo>
                  <a:cubicBezTo>
                    <a:pt x="387791" y="261953"/>
                    <a:pt x="385869" y="263235"/>
                    <a:pt x="342282" y="263876"/>
                  </a:cubicBezTo>
                  <a:cubicBezTo>
                    <a:pt x="308951" y="263876"/>
                    <a:pt x="274979" y="263876"/>
                    <a:pt x="236520" y="263876"/>
                  </a:cubicBezTo>
                  <a:cubicBezTo>
                    <a:pt x="244212" y="229263"/>
                    <a:pt x="257031" y="210034"/>
                    <a:pt x="292926" y="212598"/>
                  </a:cubicBezTo>
                  <a:close/>
                  <a:moveTo>
                    <a:pt x="109606" y="212597"/>
                  </a:moveTo>
                  <a:cubicBezTo>
                    <a:pt x="150629" y="215803"/>
                    <a:pt x="192292" y="213239"/>
                    <a:pt x="233956" y="213239"/>
                  </a:cubicBezTo>
                  <a:cubicBezTo>
                    <a:pt x="226264" y="257466"/>
                    <a:pt x="219854" y="263235"/>
                    <a:pt x="179473" y="263235"/>
                  </a:cubicBezTo>
                  <a:cubicBezTo>
                    <a:pt x="133964" y="263875"/>
                    <a:pt x="88455" y="263875"/>
                    <a:pt x="40381" y="263875"/>
                  </a:cubicBezTo>
                  <a:cubicBezTo>
                    <a:pt x="51277" y="223494"/>
                    <a:pt x="73070" y="210033"/>
                    <a:pt x="109606" y="212597"/>
                  </a:cubicBezTo>
                  <a:close/>
                  <a:moveTo>
                    <a:pt x="1309518" y="157473"/>
                  </a:moveTo>
                  <a:cubicBezTo>
                    <a:pt x="1354386" y="157473"/>
                    <a:pt x="1397973" y="157473"/>
                    <a:pt x="1444123" y="157473"/>
                  </a:cubicBezTo>
                  <a:cubicBezTo>
                    <a:pt x="1446046" y="169652"/>
                    <a:pt x="1447969" y="180549"/>
                    <a:pt x="1450533" y="196574"/>
                  </a:cubicBezTo>
                  <a:cubicBezTo>
                    <a:pt x="1403742" y="196574"/>
                    <a:pt x="1358232" y="196574"/>
                    <a:pt x="1309518" y="196574"/>
                  </a:cubicBezTo>
                  <a:cubicBezTo>
                    <a:pt x="1309518" y="183754"/>
                    <a:pt x="1309518" y="172857"/>
                    <a:pt x="1309518" y="157473"/>
                  </a:cubicBezTo>
                  <a:close/>
                  <a:moveTo>
                    <a:pt x="2473775" y="156753"/>
                  </a:moveTo>
                  <a:cubicBezTo>
                    <a:pt x="2494527" y="156672"/>
                    <a:pt x="2515199" y="157153"/>
                    <a:pt x="2535710" y="159396"/>
                  </a:cubicBezTo>
                  <a:cubicBezTo>
                    <a:pt x="2547889" y="160678"/>
                    <a:pt x="2557503" y="181831"/>
                    <a:pt x="2573528" y="199779"/>
                  </a:cubicBezTo>
                  <a:cubicBezTo>
                    <a:pt x="2522890" y="199779"/>
                    <a:pt x="2481868" y="202343"/>
                    <a:pt x="2441486" y="198497"/>
                  </a:cubicBezTo>
                  <a:cubicBezTo>
                    <a:pt x="2429307" y="197215"/>
                    <a:pt x="2419051" y="177344"/>
                    <a:pt x="2408155" y="165806"/>
                  </a:cubicBezTo>
                  <a:cubicBezTo>
                    <a:pt x="2409437" y="163242"/>
                    <a:pt x="2410719" y="160038"/>
                    <a:pt x="2411360" y="157474"/>
                  </a:cubicBezTo>
                  <a:cubicBezTo>
                    <a:pt x="2432192" y="157474"/>
                    <a:pt x="2453024" y="156833"/>
                    <a:pt x="2473775" y="156753"/>
                  </a:cubicBezTo>
                  <a:close/>
                  <a:moveTo>
                    <a:pt x="1679283" y="156352"/>
                  </a:moveTo>
                  <a:cubicBezTo>
                    <a:pt x="1700194" y="156352"/>
                    <a:pt x="1721026" y="156833"/>
                    <a:pt x="1741538" y="158756"/>
                  </a:cubicBezTo>
                  <a:cubicBezTo>
                    <a:pt x="1750511" y="158756"/>
                    <a:pt x="1756921" y="181190"/>
                    <a:pt x="1767818" y="200420"/>
                  </a:cubicBezTo>
                  <a:cubicBezTo>
                    <a:pt x="1718462" y="200420"/>
                    <a:pt x="1678081" y="202343"/>
                    <a:pt x="1637699" y="199138"/>
                  </a:cubicBezTo>
                  <a:cubicBezTo>
                    <a:pt x="1627443" y="198497"/>
                    <a:pt x="1619111" y="177986"/>
                    <a:pt x="1610137" y="167088"/>
                  </a:cubicBezTo>
                  <a:cubicBezTo>
                    <a:pt x="1612059" y="163884"/>
                    <a:pt x="1614623" y="160679"/>
                    <a:pt x="1616547" y="156833"/>
                  </a:cubicBezTo>
                  <a:cubicBezTo>
                    <a:pt x="1637379" y="156833"/>
                    <a:pt x="1658371" y="156352"/>
                    <a:pt x="1679283" y="156352"/>
                  </a:cubicBezTo>
                  <a:close/>
                  <a:moveTo>
                    <a:pt x="1831836" y="156112"/>
                  </a:moveTo>
                  <a:cubicBezTo>
                    <a:pt x="1852267" y="156031"/>
                    <a:pt x="1872618" y="156512"/>
                    <a:pt x="1892808" y="158755"/>
                  </a:cubicBezTo>
                  <a:cubicBezTo>
                    <a:pt x="1902423" y="160037"/>
                    <a:pt x="1910115" y="181830"/>
                    <a:pt x="1919089" y="194009"/>
                  </a:cubicBezTo>
                  <a:cubicBezTo>
                    <a:pt x="1915243" y="195932"/>
                    <a:pt x="1912679" y="198496"/>
                    <a:pt x="1909474" y="201059"/>
                  </a:cubicBezTo>
                  <a:cubicBezTo>
                    <a:pt x="1876784" y="201059"/>
                    <a:pt x="1844095" y="201059"/>
                    <a:pt x="1811404" y="201059"/>
                  </a:cubicBezTo>
                  <a:cubicBezTo>
                    <a:pt x="1774868" y="201059"/>
                    <a:pt x="1774868" y="200419"/>
                    <a:pt x="1770382" y="156833"/>
                  </a:cubicBezTo>
                  <a:cubicBezTo>
                    <a:pt x="1790893" y="156833"/>
                    <a:pt x="1811404" y="156192"/>
                    <a:pt x="1831836" y="156112"/>
                  </a:cubicBezTo>
                  <a:close/>
                  <a:moveTo>
                    <a:pt x="1525127" y="154830"/>
                  </a:moveTo>
                  <a:cubicBezTo>
                    <a:pt x="1545238" y="154749"/>
                    <a:pt x="1565268" y="155230"/>
                    <a:pt x="1585139" y="157473"/>
                  </a:cubicBezTo>
                  <a:cubicBezTo>
                    <a:pt x="1594754" y="158115"/>
                    <a:pt x="1601804" y="179908"/>
                    <a:pt x="1610137" y="192086"/>
                  </a:cubicBezTo>
                  <a:cubicBezTo>
                    <a:pt x="1608214" y="194650"/>
                    <a:pt x="1605650" y="197855"/>
                    <a:pt x="1603727" y="200419"/>
                  </a:cubicBezTo>
                  <a:cubicBezTo>
                    <a:pt x="1562705" y="200419"/>
                    <a:pt x="1521041" y="202341"/>
                    <a:pt x="1480018" y="198495"/>
                  </a:cubicBezTo>
                  <a:cubicBezTo>
                    <a:pt x="1471686" y="197855"/>
                    <a:pt x="1464635" y="176062"/>
                    <a:pt x="1456943" y="163883"/>
                  </a:cubicBezTo>
                  <a:cubicBezTo>
                    <a:pt x="1459507" y="161319"/>
                    <a:pt x="1462071" y="158755"/>
                    <a:pt x="1464635" y="155551"/>
                  </a:cubicBezTo>
                  <a:cubicBezTo>
                    <a:pt x="1484826" y="155551"/>
                    <a:pt x="1505016" y="154910"/>
                    <a:pt x="1525127" y="154830"/>
                  </a:cubicBezTo>
                  <a:close/>
                  <a:moveTo>
                    <a:pt x="2131653" y="154509"/>
                  </a:moveTo>
                  <a:cubicBezTo>
                    <a:pt x="2151443" y="154268"/>
                    <a:pt x="2170031" y="154589"/>
                    <a:pt x="2188299" y="156832"/>
                  </a:cubicBezTo>
                  <a:cubicBezTo>
                    <a:pt x="2203042" y="158755"/>
                    <a:pt x="2215220" y="176062"/>
                    <a:pt x="2228681" y="186958"/>
                  </a:cubicBezTo>
                  <a:cubicBezTo>
                    <a:pt x="2226758" y="190804"/>
                    <a:pt x="2225476" y="194650"/>
                    <a:pt x="2223553" y="198496"/>
                  </a:cubicBezTo>
                  <a:cubicBezTo>
                    <a:pt x="2179967" y="198496"/>
                    <a:pt x="2136379" y="200419"/>
                    <a:pt x="2093434" y="196573"/>
                  </a:cubicBezTo>
                  <a:cubicBezTo>
                    <a:pt x="2085101" y="196573"/>
                    <a:pt x="2078691" y="174780"/>
                    <a:pt x="2067795" y="155550"/>
                  </a:cubicBezTo>
                  <a:cubicBezTo>
                    <a:pt x="2090870" y="155550"/>
                    <a:pt x="2111862" y="154749"/>
                    <a:pt x="2131653" y="154509"/>
                  </a:cubicBezTo>
                  <a:close/>
                  <a:moveTo>
                    <a:pt x="1981184" y="154509"/>
                  </a:moveTo>
                  <a:cubicBezTo>
                    <a:pt x="2000173" y="154268"/>
                    <a:pt x="2019082" y="154589"/>
                    <a:pt x="2037670" y="156832"/>
                  </a:cubicBezTo>
                  <a:cubicBezTo>
                    <a:pt x="2051130" y="158755"/>
                    <a:pt x="2062027" y="177984"/>
                    <a:pt x="2074206" y="189521"/>
                  </a:cubicBezTo>
                  <a:cubicBezTo>
                    <a:pt x="2072282" y="192727"/>
                    <a:pt x="2069719" y="196572"/>
                    <a:pt x="2067796" y="199777"/>
                  </a:cubicBezTo>
                  <a:cubicBezTo>
                    <a:pt x="2026773" y="199777"/>
                    <a:pt x="1985751" y="202341"/>
                    <a:pt x="1945369" y="197854"/>
                  </a:cubicBezTo>
                  <a:cubicBezTo>
                    <a:pt x="1934472" y="196572"/>
                    <a:pt x="1926140" y="176061"/>
                    <a:pt x="1916525" y="163883"/>
                  </a:cubicBezTo>
                  <a:cubicBezTo>
                    <a:pt x="1919730" y="161960"/>
                    <a:pt x="1922293" y="158755"/>
                    <a:pt x="1924217" y="155550"/>
                  </a:cubicBezTo>
                  <a:cubicBezTo>
                    <a:pt x="1943126" y="155550"/>
                    <a:pt x="1962195" y="154749"/>
                    <a:pt x="1981184" y="154509"/>
                  </a:cubicBezTo>
                  <a:close/>
                  <a:moveTo>
                    <a:pt x="1190296" y="154268"/>
                  </a:moveTo>
                  <a:cubicBezTo>
                    <a:pt x="1212731" y="154268"/>
                    <a:pt x="1235164" y="154268"/>
                    <a:pt x="1257599" y="154910"/>
                  </a:cubicBezTo>
                  <a:cubicBezTo>
                    <a:pt x="1296058" y="155550"/>
                    <a:pt x="1296698" y="156192"/>
                    <a:pt x="1289006" y="198496"/>
                  </a:cubicBezTo>
                  <a:cubicBezTo>
                    <a:pt x="1245420" y="198496"/>
                    <a:pt x="1201193" y="198496"/>
                    <a:pt x="1156965" y="198496"/>
                  </a:cubicBezTo>
                  <a:cubicBezTo>
                    <a:pt x="1149274" y="156832"/>
                    <a:pt x="1151197" y="154910"/>
                    <a:pt x="1190296" y="154268"/>
                  </a:cubicBezTo>
                  <a:close/>
                  <a:moveTo>
                    <a:pt x="1039666" y="152987"/>
                  </a:moveTo>
                  <a:cubicBezTo>
                    <a:pt x="1067227" y="152987"/>
                    <a:pt x="1094789" y="152345"/>
                    <a:pt x="1122351" y="154909"/>
                  </a:cubicBezTo>
                  <a:cubicBezTo>
                    <a:pt x="1128120" y="155550"/>
                    <a:pt x="1138375" y="169011"/>
                    <a:pt x="1137735" y="175420"/>
                  </a:cubicBezTo>
                  <a:cubicBezTo>
                    <a:pt x="1137093" y="184394"/>
                    <a:pt x="1128120" y="199137"/>
                    <a:pt x="1121710" y="199137"/>
                  </a:cubicBezTo>
                  <a:cubicBezTo>
                    <a:pt x="1080047" y="201059"/>
                    <a:pt x="1039024" y="200418"/>
                    <a:pt x="998002" y="200418"/>
                  </a:cubicBezTo>
                  <a:cubicBezTo>
                    <a:pt x="998643" y="154269"/>
                    <a:pt x="999284" y="152987"/>
                    <a:pt x="1039666" y="152987"/>
                  </a:cubicBezTo>
                  <a:close/>
                  <a:moveTo>
                    <a:pt x="879422" y="152987"/>
                  </a:moveTo>
                  <a:cubicBezTo>
                    <a:pt x="912752" y="152346"/>
                    <a:pt x="946724" y="152987"/>
                    <a:pt x="981978" y="152987"/>
                  </a:cubicBezTo>
                  <a:cubicBezTo>
                    <a:pt x="986464" y="188241"/>
                    <a:pt x="978132" y="203624"/>
                    <a:pt x="945442" y="201701"/>
                  </a:cubicBezTo>
                  <a:cubicBezTo>
                    <a:pt x="911470" y="199137"/>
                    <a:pt x="877498" y="201060"/>
                    <a:pt x="844168" y="201060"/>
                  </a:cubicBezTo>
                  <a:cubicBezTo>
                    <a:pt x="839040" y="160679"/>
                    <a:pt x="844168" y="153628"/>
                    <a:pt x="879422" y="152987"/>
                  </a:cubicBezTo>
                  <a:close/>
                  <a:moveTo>
                    <a:pt x="727509" y="152346"/>
                  </a:moveTo>
                  <a:cubicBezTo>
                    <a:pt x="760840" y="152346"/>
                    <a:pt x="794171" y="152988"/>
                    <a:pt x="828143" y="152988"/>
                  </a:cubicBezTo>
                  <a:cubicBezTo>
                    <a:pt x="830065" y="189523"/>
                    <a:pt x="819169" y="203624"/>
                    <a:pt x="786479" y="201060"/>
                  </a:cubicBezTo>
                  <a:cubicBezTo>
                    <a:pt x="752507" y="198496"/>
                    <a:pt x="718536" y="200419"/>
                    <a:pt x="684564" y="200419"/>
                  </a:cubicBezTo>
                  <a:cubicBezTo>
                    <a:pt x="686487" y="156833"/>
                    <a:pt x="689692" y="152988"/>
                    <a:pt x="727509" y="152346"/>
                  </a:cubicBezTo>
                  <a:close/>
                  <a:moveTo>
                    <a:pt x="136528" y="152346"/>
                  </a:moveTo>
                  <a:cubicBezTo>
                    <a:pt x="207677" y="153628"/>
                    <a:pt x="278826" y="152346"/>
                    <a:pt x="351896" y="152346"/>
                  </a:cubicBezTo>
                  <a:cubicBezTo>
                    <a:pt x="346128" y="190804"/>
                    <a:pt x="328181" y="201700"/>
                    <a:pt x="295491" y="201060"/>
                  </a:cubicBezTo>
                  <a:cubicBezTo>
                    <a:pt x="224342" y="198496"/>
                    <a:pt x="153194" y="200418"/>
                    <a:pt x="79481" y="200418"/>
                  </a:cubicBezTo>
                  <a:cubicBezTo>
                    <a:pt x="88455" y="169011"/>
                    <a:pt x="101916" y="151063"/>
                    <a:pt x="136528" y="152346"/>
                  </a:cubicBezTo>
                  <a:close/>
                  <a:moveTo>
                    <a:pt x="570471" y="151705"/>
                  </a:moveTo>
                  <a:cubicBezTo>
                    <a:pt x="605083" y="154269"/>
                    <a:pt x="639055" y="152346"/>
                    <a:pt x="673027" y="152346"/>
                  </a:cubicBezTo>
                  <a:cubicBezTo>
                    <a:pt x="673668" y="194009"/>
                    <a:pt x="655080" y="202983"/>
                    <a:pt x="623671" y="200419"/>
                  </a:cubicBezTo>
                  <a:cubicBezTo>
                    <a:pt x="590982" y="197855"/>
                    <a:pt x="558292" y="199778"/>
                    <a:pt x="523679" y="199778"/>
                  </a:cubicBezTo>
                  <a:cubicBezTo>
                    <a:pt x="525602" y="167088"/>
                    <a:pt x="537140" y="149782"/>
                    <a:pt x="570471" y="151705"/>
                  </a:cubicBezTo>
                  <a:close/>
                  <a:moveTo>
                    <a:pt x="415353" y="151704"/>
                  </a:moveTo>
                  <a:cubicBezTo>
                    <a:pt x="448684" y="153627"/>
                    <a:pt x="482656" y="152345"/>
                    <a:pt x="517910" y="152345"/>
                  </a:cubicBezTo>
                  <a:cubicBezTo>
                    <a:pt x="515987" y="188881"/>
                    <a:pt x="501886" y="203623"/>
                    <a:pt x="467913" y="201059"/>
                  </a:cubicBezTo>
                  <a:cubicBezTo>
                    <a:pt x="434583" y="197854"/>
                    <a:pt x="400611" y="200418"/>
                    <a:pt x="365357" y="200418"/>
                  </a:cubicBezTo>
                  <a:cubicBezTo>
                    <a:pt x="369843" y="165806"/>
                    <a:pt x="382663" y="150422"/>
                    <a:pt x="415353" y="151704"/>
                  </a:cubicBezTo>
                  <a:close/>
                  <a:moveTo>
                    <a:pt x="1239010" y="101067"/>
                  </a:moveTo>
                  <a:cubicBezTo>
                    <a:pt x="1281315" y="101067"/>
                    <a:pt x="1324261" y="101067"/>
                    <a:pt x="1370411" y="101067"/>
                  </a:cubicBezTo>
                  <a:cubicBezTo>
                    <a:pt x="1371052" y="115169"/>
                    <a:pt x="1371693" y="126065"/>
                    <a:pt x="1372334" y="139526"/>
                  </a:cubicBezTo>
                  <a:cubicBezTo>
                    <a:pt x="1326183" y="139526"/>
                    <a:pt x="1283878" y="139526"/>
                    <a:pt x="1239010" y="139526"/>
                  </a:cubicBezTo>
                  <a:cubicBezTo>
                    <a:pt x="1239010" y="126707"/>
                    <a:pt x="1239010" y="115169"/>
                    <a:pt x="1239010" y="101067"/>
                  </a:cubicBezTo>
                  <a:close/>
                  <a:moveTo>
                    <a:pt x="1088380" y="100426"/>
                  </a:moveTo>
                  <a:cubicBezTo>
                    <a:pt x="1133249" y="100426"/>
                    <a:pt x="1175553" y="100426"/>
                    <a:pt x="1220421" y="100426"/>
                  </a:cubicBezTo>
                  <a:cubicBezTo>
                    <a:pt x="1220421" y="113887"/>
                    <a:pt x="1220421" y="124784"/>
                    <a:pt x="1220421" y="138885"/>
                  </a:cubicBezTo>
                  <a:cubicBezTo>
                    <a:pt x="1175553" y="138885"/>
                    <a:pt x="1131967" y="138885"/>
                    <a:pt x="1083894" y="138885"/>
                  </a:cubicBezTo>
                  <a:cubicBezTo>
                    <a:pt x="1085816" y="125424"/>
                    <a:pt x="1087099" y="113887"/>
                    <a:pt x="1088380" y="100426"/>
                  </a:cubicBezTo>
                  <a:close/>
                  <a:moveTo>
                    <a:pt x="2437240" y="99385"/>
                  </a:moveTo>
                  <a:cubicBezTo>
                    <a:pt x="2456068" y="99144"/>
                    <a:pt x="2474817" y="99465"/>
                    <a:pt x="2493405" y="101708"/>
                  </a:cubicBezTo>
                  <a:cubicBezTo>
                    <a:pt x="2506866" y="103631"/>
                    <a:pt x="2518404" y="122860"/>
                    <a:pt x="2530582" y="133757"/>
                  </a:cubicBezTo>
                  <a:cubicBezTo>
                    <a:pt x="2529300" y="136963"/>
                    <a:pt x="2528018" y="139526"/>
                    <a:pt x="2526095" y="142090"/>
                  </a:cubicBezTo>
                  <a:cubicBezTo>
                    <a:pt x="2486995" y="142090"/>
                    <a:pt x="2447896" y="144654"/>
                    <a:pt x="2409437" y="140809"/>
                  </a:cubicBezTo>
                  <a:cubicBezTo>
                    <a:pt x="2397258" y="139526"/>
                    <a:pt x="2387002" y="120296"/>
                    <a:pt x="2376106" y="109400"/>
                  </a:cubicBezTo>
                  <a:cubicBezTo>
                    <a:pt x="2377388" y="106195"/>
                    <a:pt x="2379311" y="103631"/>
                    <a:pt x="2380593" y="100426"/>
                  </a:cubicBezTo>
                  <a:cubicBezTo>
                    <a:pt x="2399502" y="100426"/>
                    <a:pt x="2418411" y="99625"/>
                    <a:pt x="2437240" y="99385"/>
                  </a:cubicBezTo>
                  <a:close/>
                  <a:moveTo>
                    <a:pt x="1595314" y="99225"/>
                  </a:moveTo>
                  <a:cubicBezTo>
                    <a:pt x="1616226" y="99145"/>
                    <a:pt x="1635776" y="99465"/>
                    <a:pt x="1655005" y="101067"/>
                  </a:cubicBezTo>
                  <a:cubicBezTo>
                    <a:pt x="1663979" y="101709"/>
                    <a:pt x="1671029" y="122220"/>
                    <a:pt x="1678721" y="133116"/>
                  </a:cubicBezTo>
                  <a:cubicBezTo>
                    <a:pt x="1676798" y="136322"/>
                    <a:pt x="1674875" y="138886"/>
                    <a:pt x="1672952" y="141450"/>
                  </a:cubicBezTo>
                  <a:cubicBezTo>
                    <a:pt x="1633212" y="141450"/>
                    <a:pt x="1592830" y="143372"/>
                    <a:pt x="1553089" y="140168"/>
                  </a:cubicBezTo>
                  <a:cubicBezTo>
                    <a:pt x="1544757" y="139526"/>
                    <a:pt x="1538987" y="118374"/>
                    <a:pt x="1527450" y="99785"/>
                  </a:cubicBezTo>
                  <a:cubicBezTo>
                    <a:pt x="1552128" y="99785"/>
                    <a:pt x="1574402" y="99305"/>
                    <a:pt x="1595314" y="99225"/>
                  </a:cubicBezTo>
                  <a:close/>
                  <a:moveTo>
                    <a:pt x="1447969" y="99225"/>
                  </a:moveTo>
                  <a:cubicBezTo>
                    <a:pt x="1467839" y="99145"/>
                    <a:pt x="1487710" y="99465"/>
                    <a:pt x="1507580" y="101067"/>
                  </a:cubicBezTo>
                  <a:cubicBezTo>
                    <a:pt x="1515271" y="101709"/>
                    <a:pt x="1521040" y="122861"/>
                    <a:pt x="1532578" y="142090"/>
                  </a:cubicBezTo>
                  <a:cubicBezTo>
                    <a:pt x="1481941" y="142090"/>
                    <a:pt x="1442841" y="144013"/>
                    <a:pt x="1404382" y="140808"/>
                  </a:cubicBezTo>
                  <a:cubicBezTo>
                    <a:pt x="1396049" y="140168"/>
                    <a:pt x="1388999" y="120297"/>
                    <a:pt x="1381307" y="109400"/>
                  </a:cubicBezTo>
                  <a:cubicBezTo>
                    <a:pt x="1383871" y="106195"/>
                    <a:pt x="1385794" y="102991"/>
                    <a:pt x="1388358" y="99785"/>
                  </a:cubicBezTo>
                  <a:cubicBezTo>
                    <a:pt x="1408228" y="99785"/>
                    <a:pt x="1428098" y="99305"/>
                    <a:pt x="1447969" y="99225"/>
                  </a:cubicBezTo>
                  <a:close/>
                  <a:moveTo>
                    <a:pt x="2138303" y="99144"/>
                  </a:moveTo>
                  <a:cubicBezTo>
                    <a:pt x="2180607" y="99144"/>
                    <a:pt x="2222912" y="99144"/>
                    <a:pt x="2264575" y="99144"/>
                  </a:cubicBezTo>
                  <a:cubicBezTo>
                    <a:pt x="2362646" y="99144"/>
                    <a:pt x="2362646" y="99144"/>
                    <a:pt x="2408156" y="186318"/>
                  </a:cubicBezTo>
                  <a:cubicBezTo>
                    <a:pt x="2410078" y="190164"/>
                    <a:pt x="2412001" y="194009"/>
                    <a:pt x="2415206" y="202342"/>
                  </a:cubicBezTo>
                  <a:cubicBezTo>
                    <a:pt x="2361364" y="202342"/>
                    <a:pt x="2311367" y="203624"/>
                    <a:pt x="2262011" y="201060"/>
                  </a:cubicBezTo>
                  <a:cubicBezTo>
                    <a:pt x="2253679" y="200419"/>
                    <a:pt x="2242141" y="185677"/>
                    <a:pt x="2238296" y="174780"/>
                  </a:cubicBezTo>
                  <a:cubicBezTo>
                    <a:pt x="2228681" y="148499"/>
                    <a:pt x="2213297" y="137603"/>
                    <a:pt x="2185735" y="141449"/>
                  </a:cubicBezTo>
                  <a:cubicBezTo>
                    <a:pt x="2157532" y="145936"/>
                    <a:pt x="2141508" y="133116"/>
                    <a:pt x="2138303" y="99144"/>
                  </a:cubicBezTo>
                  <a:close/>
                  <a:moveTo>
                    <a:pt x="2041435" y="98984"/>
                  </a:moveTo>
                  <a:cubicBezTo>
                    <a:pt x="2060744" y="98824"/>
                    <a:pt x="2079973" y="99144"/>
                    <a:pt x="2099203" y="101067"/>
                  </a:cubicBezTo>
                  <a:cubicBezTo>
                    <a:pt x="2110100" y="102349"/>
                    <a:pt x="2119073" y="120938"/>
                    <a:pt x="2128688" y="131835"/>
                  </a:cubicBezTo>
                  <a:cubicBezTo>
                    <a:pt x="2126764" y="135680"/>
                    <a:pt x="2124842" y="138886"/>
                    <a:pt x="2122919" y="142090"/>
                  </a:cubicBezTo>
                  <a:cubicBezTo>
                    <a:pt x="2084461" y="142090"/>
                    <a:pt x="2046002" y="144654"/>
                    <a:pt x="2008824" y="140808"/>
                  </a:cubicBezTo>
                  <a:cubicBezTo>
                    <a:pt x="1997288" y="139526"/>
                    <a:pt x="1987673" y="120297"/>
                    <a:pt x="1977417" y="109400"/>
                  </a:cubicBezTo>
                  <a:cubicBezTo>
                    <a:pt x="1979339" y="106195"/>
                    <a:pt x="1981263" y="102991"/>
                    <a:pt x="1983185" y="99785"/>
                  </a:cubicBezTo>
                  <a:cubicBezTo>
                    <a:pt x="2002735" y="99785"/>
                    <a:pt x="2022125" y="99144"/>
                    <a:pt x="2041435" y="98984"/>
                  </a:cubicBezTo>
                  <a:close/>
                  <a:moveTo>
                    <a:pt x="1892487" y="98984"/>
                  </a:moveTo>
                  <a:cubicBezTo>
                    <a:pt x="1911396" y="98824"/>
                    <a:pt x="1930305" y="99144"/>
                    <a:pt x="1949214" y="101067"/>
                  </a:cubicBezTo>
                  <a:cubicBezTo>
                    <a:pt x="1960111" y="102349"/>
                    <a:pt x="1969725" y="121579"/>
                    <a:pt x="1979981" y="132476"/>
                  </a:cubicBezTo>
                  <a:cubicBezTo>
                    <a:pt x="1976776" y="135680"/>
                    <a:pt x="1974212" y="138886"/>
                    <a:pt x="1971648" y="142090"/>
                  </a:cubicBezTo>
                  <a:cubicBezTo>
                    <a:pt x="1934472" y="142090"/>
                    <a:pt x="1897295" y="144654"/>
                    <a:pt x="1860759" y="140808"/>
                  </a:cubicBezTo>
                  <a:cubicBezTo>
                    <a:pt x="1849221" y="139526"/>
                    <a:pt x="1838966" y="120938"/>
                    <a:pt x="1828710" y="110041"/>
                  </a:cubicBezTo>
                  <a:cubicBezTo>
                    <a:pt x="1831274" y="106837"/>
                    <a:pt x="1833197" y="102991"/>
                    <a:pt x="1835761" y="99785"/>
                  </a:cubicBezTo>
                  <a:cubicBezTo>
                    <a:pt x="1854670" y="99785"/>
                    <a:pt x="1873579" y="99144"/>
                    <a:pt x="1892487" y="98984"/>
                  </a:cubicBezTo>
                  <a:close/>
                  <a:moveTo>
                    <a:pt x="1744021" y="98343"/>
                  </a:moveTo>
                  <a:cubicBezTo>
                    <a:pt x="1762529" y="98183"/>
                    <a:pt x="1780957" y="98503"/>
                    <a:pt x="1799225" y="100426"/>
                  </a:cubicBezTo>
                  <a:cubicBezTo>
                    <a:pt x="1810122" y="101708"/>
                    <a:pt x="1819096" y="120297"/>
                    <a:pt x="1828710" y="130553"/>
                  </a:cubicBezTo>
                  <a:cubicBezTo>
                    <a:pt x="1826787" y="133757"/>
                    <a:pt x="1824223" y="137603"/>
                    <a:pt x="1822300" y="140809"/>
                  </a:cubicBezTo>
                  <a:cubicBezTo>
                    <a:pt x="1782559" y="140809"/>
                    <a:pt x="1742178" y="142731"/>
                    <a:pt x="1703078" y="139527"/>
                  </a:cubicBezTo>
                  <a:cubicBezTo>
                    <a:pt x="1694746" y="138885"/>
                    <a:pt x="1688336" y="119015"/>
                    <a:pt x="1681285" y="108118"/>
                  </a:cubicBezTo>
                  <a:cubicBezTo>
                    <a:pt x="1683849" y="105554"/>
                    <a:pt x="1686413" y="102350"/>
                    <a:pt x="1688336" y="99144"/>
                  </a:cubicBezTo>
                  <a:cubicBezTo>
                    <a:pt x="1706924" y="99144"/>
                    <a:pt x="1725513" y="98503"/>
                    <a:pt x="1744021" y="98343"/>
                  </a:cubicBezTo>
                  <a:close/>
                  <a:moveTo>
                    <a:pt x="971723" y="97222"/>
                  </a:moveTo>
                  <a:cubicBezTo>
                    <a:pt x="1004412" y="99145"/>
                    <a:pt x="1037101" y="97863"/>
                    <a:pt x="1070432" y="97863"/>
                  </a:cubicBezTo>
                  <a:cubicBezTo>
                    <a:pt x="1075560" y="130553"/>
                    <a:pt x="1065946" y="144013"/>
                    <a:pt x="1033897" y="142090"/>
                  </a:cubicBezTo>
                  <a:cubicBezTo>
                    <a:pt x="1001848" y="140167"/>
                    <a:pt x="969158" y="141449"/>
                    <a:pt x="935827" y="141449"/>
                  </a:cubicBezTo>
                  <a:cubicBezTo>
                    <a:pt x="930699" y="106196"/>
                    <a:pt x="942878" y="95299"/>
                    <a:pt x="971723" y="97222"/>
                  </a:cubicBezTo>
                  <a:close/>
                  <a:moveTo>
                    <a:pt x="819810" y="97222"/>
                  </a:moveTo>
                  <a:cubicBezTo>
                    <a:pt x="852500" y="99145"/>
                    <a:pt x="885190" y="97863"/>
                    <a:pt x="917880" y="97863"/>
                  </a:cubicBezTo>
                  <a:cubicBezTo>
                    <a:pt x="924930" y="130553"/>
                    <a:pt x="915316" y="143372"/>
                    <a:pt x="884549" y="142090"/>
                  </a:cubicBezTo>
                  <a:cubicBezTo>
                    <a:pt x="851218" y="140167"/>
                    <a:pt x="817246" y="141449"/>
                    <a:pt x="783916" y="141449"/>
                  </a:cubicBezTo>
                  <a:cubicBezTo>
                    <a:pt x="779429" y="108118"/>
                    <a:pt x="790325" y="95940"/>
                    <a:pt x="819810" y="97222"/>
                  </a:cubicBezTo>
                  <a:close/>
                  <a:moveTo>
                    <a:pt x="519191" y="96581"/>
                  </a:moveTo>
                  <a:cubicBezTo>
                    <a:pt x="551881" y="98503"/>
                    <a:pt x="584571" y="97221"/>
                    <a:pt x="619184" y="97221"/>
                  </a:cubicBezTo>
                  <a:cubicBezTo>
                    <a:pt x="618543" y="131834"/>
                    <a:pt x="604441" y="144013"/>
                    <a:pt x="574956" y="142089"/>
                  </a:cubicBezTo>
                  <a:cubicBezTo>
                    <a:pt x="542267" y="140167"/>
                    <a:pt x="509577" y="141449"/>
                    <a:pt x="474964" y="141449"/>
                  </a:cubicBezTo>
                  <a:cubicBezTo>
                    <a:pt x="476886" y="108759"/>
                    <a:pt x="489065" y="95299"/>
                    <a:pt x="519191" y="96581"/>
                  </a:cubicBezTo>
                  <a:close/>
                  <a:moveTo>
                    <a:pt x="670463" y="96580"/>
                  </a:moveTo>
                  <a:cubicBezTo>
                    <a:pt x="703152" y="98503"/>
                    <a:pt x="736483" y="97221"/>
                    <a:pt x="769814" y="97221"/>
                  </a:cubicBezTo>
                  <a:cubicBezTo>
                    <a:pt x="771096" y="133116"/>
                    <a:pt x="756353" y="144012"/>
                    <a:pt x="726869" y="142089"/>
                  </a:cubicBezTo>
                  <a:cubicBezTo>
                    <a:pt x="694820" y="140166"/>
                    <a:pt x="662130" y="141448"/>
                    <a:pt x="628799" y="141448"/>
                  </a:cubicBezTo>
                  <a:cubicBezTo>
                    <a:pt x="627517" y="106836"/>
                    <a:pt x="640336" y="95298"/>
                    <a:pt x="670463" y="96580"/>
                  </a:cubicBezTo>
                  <a:close/>
                  <a:moveTo>
                    <a:pt x="381621" y="95539"/>
                  </a:moveTo>
                  <a:cubicBezTo>
                    <a:pt x="406699" y="94016"/>
                    <a:pt x="437466" y="95298"/>
                    <a:pt x="467271" y="100426"/>
                  </a:cubicBezTo>
                  <a:cubicBezTo>
                    <a:pt x="460862" y="138243"/>
                    <a:pt x="458298" y="141448"/>
                    <a:pt x="423044" y="141448"/>
                  </a:cubicBezTo>
                  <a:cubicBezTo>
                    <a:pt x="330744" y="141448"/>
                    <a:pt x="238443" y="141448"/>
                    <a:pt x="146142" y="141448"/>
                  </a:cubicBezTo>
                  <a:cubicBezTo>
                    <a:pt x="136528" y="141448"/>
                    <a:pt x="127554" y="139526"/>
                    <a:pt x="116657" y="138884"/>
                  </a:cubicBezTo>
                  <a:cubicBezTo>
                    <a:pt x="124349" y="109400"/>
                    <a:pt x="138450" y="95298"/>
                    <a:pt x="168576" y="96580"/>
                  </a:cubicBezTo>
                  <a:cubicBezTo>
                    <a:pt x="212163" y="98503"/>
                    <a:pt x="255749" y="96580"/>
                    <a:pt x="299336" y="97862"/>
                  </a:cubicBezTo>
                  <a:cubicBezTo>
                    <a:pt x="308310" y="97862"/>
                    <a:pt x="316642" y="103631"/>
                    <a:pt x="330103" y="107477"/>
                  </a:cubicBezTo>
                  <a:cubicBezTo>
                    <a:pt x="337154" y="101388"/>
                    <a:pt x="356543" y="97061"/>
                    <a:pt x="381621" y="95539"/>
                  </a:cubicBezTo>
                  <a:close/>
                  <a:moveTo>
                    <a:pt x="1482582" y="48507"/>
                  </a:moveTo>
                  <a:cubicBezTo>
                    <a:pt x="1526810" y="48507"/>
                    <a:pt x="1569114" y="48507"/>
                    <a:pt x="1611418" y="48507"/>
                  </a:cubicBezTo>
                  <a:cubicBezTo>
                    <a:pt x="1613341" y="61327"/>
                    <a:pt x="1615264" y="71583"/>
                    <a:pt x="1617187" y="83761"/>
                  </a:cubicBezTo>
                  <a:cubicBezTo>
                    <a:pt x="1573600" y="83761"/>
                    <a:pt x="1532578" y="83761"/>
                    <a:pt x="1488992" y="83761"/>
                  </a:cubicBezTo>
                  <a:cubicBezTo>
                    <a:pt x="1487069" y="72864"/>
                    <a:pt x="1485146" y="61968"/>
                    <a:pt x="1482582" y="48507"/>
                  </a:cubicBezTo>
                  <a:close/>
                  <a:moveTo>
                    <a:pt x="2407114" y="47705"/>
                  </a:moveTo>
                  <a:cubicBezTo>
                    <a:pt x="2425942" y="47545"/>
                    <a:pt x="2444691" y="47865"/>
                    <a:pt x="2463279" y="49788"/>
                  </a:cubicBezTo>
                  <a:cubicBezTo>
                    <a:pt x="2474176" y="51070"/>
                    <a:pt x="2483791" y="69018"/>
                    <a:pt x="2501097" y="86325"/>
                  </a:cubicBezTo>
                  <a:cubicBezTo>
                    <a:pt x="2453024" y="86325"/>
                    <a:pt x="2415847" y="88889"/>
                    <a:pt x="2379311" y="85043"/>
                  </a:cubicBezTo>
                  <a:cubicBezTo>
                    <a:pt x="2367773" y="83761"/>
                    <a:pt x="2356877" y="67095"/>
                    <a:pt x="2345980" y="58121"/>
                  </a:cubicBezTo>
                  <a:cubicBezTo>
                    <a:pt x="2347262" y="54916"/>
                    <a:pt x="2348544" y="51712"/>
                    <a:pt x="2350467" y="48506"/>
                  </a:cubicBezTo>
                  <a:cubicBezTo>
                    <a:pt x="2369376" y="48506"/>
                    <a:pt x="2388285" y="47865"/>
                    <a:pt x="2407114" y="47705"/>
                  </a:cubicBezTo>
                  <a:close/>
                  <a:moveTo>
                    <a:pt x="1830873" y="47306"/>
                  </a:moveTo>
                  <a:cubicBezTo>
                    <a:pt x="1849702" y="47226"/>
                    <a:pt x="1868451" y="47546"/>
                    <a:pt x="1887039" y="49148"/>
                  </a:cubicBezTo>
                  <a:cubicBezTo>
                    <a:pt x="1896012" y="49790"/>
                    <a:pt x="1903704" y="67737"/>
                    <a:pt x="1912037" y="77993"/>
                  </a:cubicBezTo>
                  <a:cubicBezTo>
                    <a:pt x="1909473" y="80557"/>
                    <a:pt x="1907550" y="83121"/>
                    <a:pt x="1906268" y="85685"/>
                  </a:cubicBezTo>
                  <a:cubicBezTo>
                    <a:pt x="1869092" y="85685"/>
                    <a:pt x="1831914" y="87607"/>
                    <a:pt x="1794738" y="84403"/>
                  </a:cubicBezTo>
                  <a:cubicBezTo>
                    <a:pt x="1785123" y="83761"/>
                    <a:pt x="1776791" y="67096"/>
                    <a:pt x="1768458" y="57481"/>
                  </a:cubicBezTo>
                  <a:cubicBezTo>
                    <a:pt x="1770381" y="54276"/>
                    <a:pt x="1772304" y="51072"/>
                    <a:pt x="1774226" y="47866"/>
                  </a:cubicBezTo>
                  <a:cubicBezTo>
                    <a:pt x="1793135" y="47866"/>
                    <a:pt x="1812044" y="47386"/>
                    <a:pt x="1830873" y="47306"/>
                  </a:cubicBezTo>
                  <a:close/>
                  <a:moveTo>
                    <a:pt x="1972851" y="46665"/>
                  </a:moveTo>
                  <a:cubicBezTo>
                    <a:pt x="1992641" y="46585"/>
                    <a:pt x="2011069" y="46905"/>
                    <a:pt x="2029336" y="48507"/>
                  </a:cubicBezTo>
                  <a:cubicBezTo>
                    <a:pt x="2039593" y="49149"/>
                    <a:pt x="2047925" y="65814"/>
                    <a:pt x="2057539" y="75429"/>
                  </a:cubicBezTo>
                  <a:cubicBezTo>
                    <a:pt x="2056258" y="78634"/>
                    <a:pt x="2054335" y="81838"/>
                    <a:pt x="2053053" y="85044"/>
                  </a:cubicBezTo>
                  <a:cubicBezTo>
                    <a:pt x="2014594" y="85044"/>
                    <a:pt x="1976136" y="86966"/>
                    <a:pt x="1938318" y="83762"/>
                  </a:cubicBezTo>
                  <a:cubicBezTo>
                    <a:pt x="1929344" y="83120"/>
                    <a:pt x="1921652" y="64532"/>
                    <a:pt x="1908192" y="47225"/>
                  </a:cubicBezTo>
                  <a:cubicBezTo>
                    <a:pt x="1931908" y="47225"/>
                    <a:pt x="1953060" y="46745"/>
                    <a:pt x="1972851" y="46665"/>
                  </a:cubicBezTo>
                  <a:close/>
                  <a:moveTo>
                    <a:pt x="1687695" y="46665"/>
                  </a:moveTo>
                  <a:cubicBezTo>
                    <a:pt x="1706924" y="46585"/>
                    <a:pt x="1726153" y="46905"/>
                    <a:pt x="1745383" y="48507"/>
                  </a:cubicBezTo>
                  <a:cubicBezTo>
                    <a:pt x="1753074" y="49149"/>
                    <a:pt x="1759484" y="67096"/>
                    <a:pt x="1766535" y="77352"/>
                  </a:cubicBezTo>
                  <a:cubicBezTo>
                    <a:pt x="1763330" y="79916"/>
                    <a:pt x="1761407" y="83120"/>
                    <a:pt x="1759484" y="85684"/>
                  </a:cubicBezTo>
                  <a:cubicBezTo>
                    <a:pt x="1723589" y="85684"/>
                    <a:pt x="1687695" y="87608"/>
                    <a:pt x="1652441" y="84402"/>
                  </a:cubicBezTo>
                  <a:cubicBezTo>
                    <a:pt x="1642186" y="83762"/>
                    <a:pt x="1633212" y="68378"/>
                    <a:pt x="1623597" y="59404"/>
                  </a:cubicBezTo>
                  <a:cubicBezTo>
                    <a:pt x="1625520" y="55558"/>
                    <a:pt x="1627443" y="51071"/>
                    <a:pt x="1630007" y="47225"/>
                  </a:cubicBezTo>
                  <a:cubicBezTo>
                    <a:pt x="1649236" y="47225"/>
                    <a:pt x="1668465" y="46745"/>
                    <a:pt x="1687695" y="46665"/>
                  </a:cubicBezTo>
                  <a:close/>
                  <a:moveTo>
                    <a:pt x="2062666" y="46584"/>
                  </a:moveTo>
                  <a:cubicBezTo>
                    <a:pt x="2110099" y="46584"/>
                    <a:pt x="2158172" y="46584"/>
                    <a:pt x="2205605" y="46584"/>
                  </a:cubicBezTo>
                  <a:cubicBezTo>
                    <a:pt x="2236372" y="46584"/>
                    <a:pt x="2267779" y="48506"/>
                    <a:pt x="2298547" y="46584"/>
                  </a:cubicBezTo>
                  <a:cubicBezTo>
                    <a:pt x="2325467" y="44661"/>
                    <a:pt x="2339570" y="56198"/>
                    <a:pt x="2346620" y="85683"/>
                  </a:cubicBezTo>
                  <a:cubicBezTo>
                    <a:pt x="2258806" y="85683"/>
                    <a:pt x="2174197" y="86965"/>
                    <a:pt x="2090229" y="84402"/>
                  </a:cubicBezTo>
                  <a:cubicBezTo>
                    <a:pt x="2078691" y="84402"/>
                    <a:pt x="2067795" y="66454"/>
                    <a:pt x="2056898" y="56840"/>
                  </a:cubicBezTo>
                  <a:cubicBezTo>
                    <a:pt x="2058821" y="53634"/>
                    <a:pt x="2060744" y="50430"/>
                    <a:pt x="2062666" y="46584"/>
                  </a:cubicBezTo>
                  <a:close/>
                  <a:moveTo>
                    <a:pt x="1367205" y="45303"/>
                  </a:moveTo>
                  <a:cubicBezTo>
                    <a:pt x="1391563" y="46585"/>
                    <a:pt x="1415920" y="46585"/>
                    <a:pt x="1440278" y="45303"/>
                  </a:cubicBezTo>
                  <a:cubicBezTo>
                    <a:pt x="1467840" y="44662"/>
                    <a:pt x="1473608" y="58122"/>
                    <a:pt x="1467840" y="83121"/>
                  </a:cubicBezTo>
                  <a:cubicBezTo>
                    <a:pt x="1426176" y="83121"/>
                    <a:pt x="1385153" y="83121"/>
                    <a:pt x="1342849" y="83121"/>
                  </a:cubicBezTo>
                  <a:cubicBezTo>
                    <a:pt x="1334516" y="58763"/>
                    <a:pt x="1336439" y="44021"/>
                    <a:pt x="1367205" y="45303"/>
                  </a:cubicBezTo>
                  <a:close/>
                  <a:moveTo>
                    <a:pt x="1223627" y="44021"/>
                  </a:moveTo>
                  <a:cubicBezTo>
                    <a:pt x="1246702" y="45302"/>
                    <a:pt x="1270418" y="45943"/>
                    <a:pt x="1293493" y="45302"/>
                  </a:cubicBezTo>
                  <a:cubicBezTo>
                    <a:pt x="1319132" y="44021"/>
                    <a:pt x="1329388" y="53635"/>
                    <a:pt x="1320414" y="83761"/>
                  </a:cubicBezTo>
                  <a:cubicBezTo>
                    <a:pt x="1278751" y="83761"/>
                    <a:pt x="1237728" y="83761"/>
                    <a:pt x="1195423" y="83761"/>
                  </a:cubicBezTo>
                  <a:cubicBezTo>
                    <a:pt x="1187090" y="56840"/>
                    <a:pt x="1192859" y="42098"/>
                    <a:pt x="1223627" y="44021"/>
                  </a:cubicBezTo>
                  <a:close/>
                  <a:moveTo>
                    <a:pt x="919162" y="44020"/>
                  </a:moveTo>
                  <a:cubicBezTo>
                    <a:pt x="955057" y="42097"/>
                    <a:pt x="991593" y="44020"/>
                    <a:pt x="1028129" y="44020"/>
                  </a:cubicBezTo>
                  <a:cubicBezTo>
                    <a:pt x="1036462" y="78633"/>
                    <a:pt x="1023001" y="87607"/>
                    <a:pt x="995439" y="85684"/>
                  </a:cubicBezTo>
                  <a:cubicBezTo>
                    <a:pt x="964672" y="83761"/>
                    <a:pt x="933905" y="85043"/>
                    <a:pt x="900574" y="85043"/>
                  </a:cubicBezTo>
                  <a:cubicBezTo>
                    <a:pt x="896728" y="65172"/>
                    <a:pt x="892882" y="45943"/>
                    <a:pt x="919162" y="44020"/>
                  </a:cubicBezTo>
                  <a:close/>
                  <a:moveTo>
                    <a:pt x="1076842" y="43380"/>
                  </a:moveTo>
                  <a:cubicBezTo>
                    <a:pt x="1109533" y="44020"/>
                    <a:pt x="1141582" y="43380"/>
                    <a:pt x="1175553" y="43380"/>
                  </a:cubicBezTo>
                  <a:cubicBezTo>
                    <a:pt x="1175553" y="59404"/>
                    <a:pt x="1175553" y="69660"/>
                    <a:pt x="1175553" y="82479"/>
                  </a:cubicBezTo>
                  <a:cubicBezTo>
                    <a:pt x="1132608" y="82479"/>
                    <a:pt x="1090944" y="82479"/>
                    <a:pt x="1047998" y="82479"/>
                  </a:cubicBezTo>
                  <a:cubicBezTo>
                    <a:pt x="1040947" y="56840"/>
                    <a:pt x="1046716" y="42098"/>
                    <a:pt x="1076842" y="43380"/>
                  </a:cubicBezTo>
                  <a:close/>
                  <a:moveTo>
                    <a:pt x="643541" y="42739"/>
                  </a:moveTo>
                  <a:cubicBezTo>
                    <a:pt x="674949" y="44021"/>
                    <a:pt x="706357" y="43380"/>
                    <a:pt x="737765" y="43380"/>
                  </a:cubicBezTo>
                  <a:cubicBezTo>
                    <a:pt x="739688" y="77352"/>
                    <a:pt x="726868" y="87608"/>
                    <a:pt x="698665" y="85685"/>
                  </a:cubicBezTo>
                  <a:cubicBezTo>
                    <a:pt x="666616" y="83762"/>
                    <a:pt x="635209" y="85044"/>
                    <a:pt x="601237" y="85044"/>
                  </a:cubicBezTo>
                  <a:cubicBezTo>
                    <a:pt x="601237" y="52354"/>
                    <a:pt x="615338" y="41458"/>
                    <a:pt x="643541" y="42739"/>
                  </a:cubicBezTo>
                  <a:close/>
                  <a:moveTo>
                    <a:pt x="783915" y="42738"/>
                  </a:moveTo>
                  <a:cubicBezTo>
                    <a:pt x="817246" y="44020"/>
                    <a:pt x="849937" y="43379"/>
                    <a:pt x="883268" y="43379"/>
                  </a:cubicBezTo>
                  <a:cubicBezTo>
                    <a:pt x="887114" y="77351"/>
                    <a:pt x="874294" y="87607"/>
                    <a:pt x="847373" y="85684"/>
                  </a:cubicBezTo>
                  <a:cubicBezTo>
                    <a:pt x="815964" y="83761"/>
                    <a:pt x="783915" y="85043"/>
                    <a:pt x="751226" y="85043"/>
                  </a:cubicBezTo>
                  <a:cubicBezTo>
                    <a:pt x="747380" y="56199"/>
                    <a:pt x="755712" y="42097"/>
                    <a:pt x="783915" y="42738"/>
                  </a:cubicBezTo>
                  <a:close/>
                  <a:moveTo>
                    <a:pt x="496757" y="42097"/>
                  </a:moveTo>
                  <a:cubicBezTo>
                    <a:pt x="528165" y="44021"/>
                    <a:pt x="559573" y="42739"/>
                    <a:pt x="592262" y="42739"/>
                  </a:cubicBezTo>
                  <a:cubicBezTo>
                    <a:pt x="590340" y="78634"/>
                    <a:pt x="574316" y="86966"/>
                    <a:pt x="547394" y="85044"/>
                  </a:cubicBezTo>
                  <a:cubicBezTo>
                    <a:pt x="515986" y="83120"/>
                    <a:pt x="484579" y="84402"/>
                    <a:pt x="451889" y="84402"/>
                  </a:cubicBezTo>
                  <a:cubicBezTo>
                    <a:pt x="453812" y="52994"/>
                    <a:pt x="467914" y="40175"/>
                    <a:pt x="496757" y="42097"/>
                  </a:cubicBezTo>
                  <a:close/>
                  <a:moveTo>
                    <a:pt x="352537" y="42097"/>
                  </a:moveTo>
                  <a:cubicBezTo>
                    <a:pt x="382663" y="44020"/>
                    <a:pt x="413430" y="42738"/>
                    <a:pt x="444837" y="42738"/>
                  </a:cubicBezTo>
                  <a:cubicBezTo>
                    <a:pt x="440992" y="72864"/>
                    <a:pt x="430095" y="86966"/>
                    <a:pt x="401252" y="85684"/>
                  </a:cubicBezTo>
                  <a:cubicBezTo>
                    <a:pt x="369203" y="83120"/>
                    <a:pt x="336513" y="85043"/>
                    <a:pt x="301900" y="85043"/>
                  </a:cubicBezTo>
                  <a:cubicBezTo>
                    <a:pt x="307668" y="49788"/>
                    <a:pt x="324975" y="40815"/>
                    <a:pt x="352537" y="42097"/>
                  </a:cubicBezTo>
                  <a:close/>
                  <a:moveTo>
                    <a:pt x="229870" y="39344"/>
                  </a:moveTo>
                  <a:cubicBezTo>
                    <a:pt x="247377" y="39975"/>
                    <a:pt x="269210" y="42098"/>
                    <a:pt x="296772" y="45303"/>
                  </a:cubicBezTo>
                  <a:cubicBezTo>
                    <a:pt x="294208" y="72223"/>
                    <a:pt x="282671" y="86966"/>
                    <a:pt x="253186" y="85684"/>
                  </a:cubicBezTo>
                  <a:cubicBezTo>
                    <a:pt x="219214" y="83761"/>
                    <a:pt x="185883" y="85043"/>
                    <a:pt x="151270" y="85043"/>
                  </a:cubicBezTo>
                  <a:cubicBezTo>
                    <a:pt x="163769" y="48988"/>
                    <a:pt x="177350" y="37451"/>
                    <a:pt x="229870" y="39344"/>
                  </a:cubicBezTo>
                  <a:close/>
                  <a:moveTo>
                    <a:pt x="1149914" y="5561"/>
                  </a:moveTo>
                  <a:cubicBezTo>
                    <a:pt x="1180681" y="4279"/>
                    <a:pt x="1212090" y="4920"/>
                    <a:pt x="1242856" y="5561"/>
                  </a:cubicBezTo>
                  <a:cubicBezTo>
                    <a:pt x="1246702" y="5561"/>
                    <a:pt x="1254394" y="13894"/>
                    <a:pt x="1253753" y="17099"/>
                  </a:cubicBezTo>
                  <a:cubicBezTo>
                    <a:pt x="1252471" y="22867"/>
                    <a:pt x="1247343" y="31841"/>
                    <a:pt x="1242856" y="31841"/>
                  </a:cubicBezTo>
                  <a:cubicBezTo>
                    <a:pt x="1226832" y="33764"/>
                    <a:pt x="1210807" y="32482"/>
                    <a:pt x="1194783" y="32482"/>
                  </a:cubicBezTo>
                  <a:cubicBezTo>
                    <a:pt x="1180041" y="32482"/>
                    <a:pt x="1164657" y="33764"/>
                    <a:pt x="1149914" y="31841"/>
                  </a:cubicBezTo>
                  <a:cubicBezTo>
                    <a:pt x="1144787" y="31200"/>
                    <a:pt x="1136454" y="22867"/>
                    <a:pt x="1137095" y="19022"/>
                  </a:cubicBezTo>
                  <a:cubicBezTo>
                    <a:pt x="1137736" y="13894"/>
                    <a:pt x="1145428" y="5561"/>
                    <a:pt x="1149914" y="5561"/>
                  </a:cubicBezTo>
                  <a:close/>
                  <a:moveTo>
                    <a:pt x="2398300" y="5401"/>
                  </a:moveTo>
                  <a:cubicBezTo>
                    <a:pt x="2420013" y="5241"/>
                    <a:pt x="2441165" y="8767"/>
                    <a:pt x="2461356" y="26714"/>
                  </a:cubicBezTo>
                  <a:cubicBezTo>
                    <a:pt x="2405591" y="43379"/>
                    <a:pt x="2347903" y="36329"/>
                    <a:pt x="2331878" y="6202"/>
                  </a:cubicBezTo>
                  <a:cubicBezTo>
                    <a:pt x="2354312" y="9407"/>
                    <a:pt x="2376587" y="5562"/>
                    <a:pt x="2398300" y="5401"/>
                  </a:cubicBezTo>
                  <a:close/>
                  <a:moveTo>
                    <a:pt x="2240910" y="4950"/>
                  </a:moveTo>
                  <a:cubicBezTo>
                    <a:pt x="2284566" y="2035"/>
                    <a:pt x="2315694" y="13093"/>
                    <a:pt x="2324828" y="35687"/>
                  </a:cubicBezTo>
                  <a:cubicBezTo>
                    <a:pt x="2282523" y="26072"/>
                    <a:pt x="2237654" y="50429"/>
                    <a:pt x="2193427" y="12612"/>
                  </a:cubicBezTo>
                  <a:cubicBezTo>
                    <a:pt x="2210413" y="8445"/>
                    <a:pt x="2226357" y="5922"/>
                    <a:pt x="2240910" y="4950"/>
                  </a:cubicBezTo>
                  <a:close/>
                  <a:moveTo>
                    <a:pt x="1557576" y="4921"/>
                  </a:moveTo>
                  <a:cubicBezTo>
                    <a:pt x="1583856" y="3639"/>
                    <a:pt x="1610778" y="2997"/>
                    <a:pt x="1637699" y="5562"/>
                  </a:cubicBezTo>
                  <a:cubicBezTo>
                    <a:pt x="1646031" y="6203"/>
                    <a:pt x="1653082" y="17099"/>
                    <a:pt x="1661415" y="22868"/>
                  </a:cubicBezTo>
                  <a:cubicBezTo>
                    <a:pt x="1658851" y="26714"/>
                    <a:pt x="1657569" y="29919"/>
                    <a:pt x="1655646" y="33124"/>
                  </a:cubicBezTo>
                  <a:cubicBezTo>
                    <a:pt x="1622956" y="33124"/>
                    <a:pt x="1590266" y="33765"/>
                    <a:pt x="1557576" y="32483"/>
                  </a:cubicBezTo>
                  <a:cubicBezTo>
                    <a:pt x="1551166" y="32483"/>
                    <a:pt x="1545398" y="22227"/>
                    <a:pt x="1538988" y="16459"/>
                  </a:cubicBezTo>
                  <a:cubicBezTo>
                    <a:pt x="1545398" y="12613"/>
                    <a:pt x="1551166" y="5562"/>
                    <a:pt x="1557576" y="4921"/>
                  </a:cubicBezTo>
                  <a:close/>
                  <a:moveTo>
                    <a:pt x="1421689" y="4921"/>
                  </a:moveTo>
                  <a:cubicBezTo>
                    <a:pt x="1449251" y="3639"/>
                    <a:pt x="1477454" y="2997"/>
                    <a:pt x="1505016" y="5562"/>
                  </a:cubicBezTo>
                  <a:cubicBezTo>
                    <a:pt x="1512708" y="6203"/>
                    <a:pt x="1519118" y="17741"/>
                    <a:pt x="1526168" y="24150"/>
                  </a:cubicBezTo>
                  <a:cubicBezTo>
                    <a:pt x="1524246" y="26714"/>
                    <a:pt x="1522322" y="29919"/>
                    <a:pt x="1520400" y="33124"/>
                  </a:cubicBezTo>
                  <a:cubicBezTo>
                    <a:pt x="1487710" y="33124"/>
                    <a:pt x="1454379" y="33765"/>
                    <a:pt x="1421689" y="32483"/>
                  </a:cubicBezTo>
                  <a:cubicBezTo>
                    <a:pt x="1415920" y="32483"/>
                    <a:pt x="1410152" y="23509"/>
                    <a:pt x="1405024" y="18381"/>
                  </a:cubicBezTo>
                  <a:cubicBezTo>
                    <a:pt x="1410792" y="13895"/>
                    <a:pt x="1415920" y="5562"/>
                    <a:pt x="1421689" y="4921"/>
                  </a:cubicBezTo>
                  <a:close/>
                  <a:moveTo>
                    <a:pt x="2020523" y="4920"/>
                  </a:moveTo>
                  <a:cubicBezTo>
                    <a:pt x="2040554" y="8285"/>
                    <a:pt x="2053053" y="16458"/>
                    <a:pt x="2058181" y="29277"/>
                  </a:cubicBezTo>
                  <a:cubicBezTo>
                    <a:pt x="1999852" y="44020"/>
                    <a:pt x="1947292" y="35687"/>
                    <a:pt x="1937677" y="9407"/>
                  </a:cubicBezTo>
                  <a:cubicBezTo>
                    <a:pt x="1972931" y="2997"/>
                    <a:pt x="2000493" y="1555"/>
                    <a:pt x="2020523" y="4920"/>
                  </a:cubicBezTo>
                  <a:close/>
                  <a:moveTo>
                    <a:pt x="2107156" y="4429"/>
                  </a:moveTo>
                  <a:cubicBezTo>
                    <a:pt x="2150122" y="674"/>
                    <a:pt x="2183173" y="11972"/>
                    <a:pt x="2192787" y="36970"/>
                  </a:cubicBezTo>
                  <a:cubicBezTo>
                    <a:pt x="2148559" y="25432"/>
                    <a:pt x="2103691" y="50430"/>
                    <a:pt x="2061386" y="13253"/>
                  </a:cubicBezTo>
                  <a:cubicBezTo>
                    <a:pt x="2077410" y="8606"/>
                    <a:pt x="2092834" y="5682"/>
                    <a:pt x="2107156" y="4429"/>
                  </a:cubicBezTo>
                  <a:close/>
                  <a:moveTo>
                    <a:pt x="888716" y="4359"/>
                  </a:moveTo>
                  <a:cubicBezTo>
                    <a:pt x="904901" y="914"/>
                    <a:pt x="934866" y="2356"/>
                    <a:pt x="993516" y="5562"/>
                  </a:cubicBezTo>
                  <a:cubicBezTo>
                    <a:pt x="981978" y="17740"/>
                    <a:pt x="975568" y="30559"/>
                    <a:pt x="968518" y="31201"/>
                  </a:cubicBezTo>
                  <a:cubicBezTo>
                    <a:pt x="935828" y="33123"/>
                    <a:pt x="902497" y="32483"/>
                    <a:pt x="866602" y="32483"/>
                  </a:cubicBezTo>
                  <a:cubicBezTo>
                    <a:pt x="870127" y="16138"/>
                    <a:pt x="872531" y="7805"/>
                    <a:pt x="888716" y="4359"/>
                  </a:cubicBezTo>
                  <a:close/>
                  <a:moveTo>
                    <a:pt x="1331312" y="4279"/>
                  </a:moveTo>
                  <a:cubicBezTo>
                    <a:pt x="1344772" y="4279"/>
                    <a:pt x="1358874" y="2997"/>
                    <a:pt x="1372334" y="4920"/>
                  </a:cubicBezTo>
                  <a:cubicBezTo>
                    <a:pt x="1378744" y="5562"/>
                    <a:pt x="1383872" y="13894"/>
                    <a:pt x="1389641" y="18381"/>
                  </a:cubicBezTo>
                  <a:cubicBezTo>
                    <a:pt x="1384513" y="23509"/>
                    <a:pt x="1379385" y="32483"/>
                    <a:pt x="1373616" y="32483"/>
                  </a:cubicBezTo>
                  <a:cubicBezTo>
                    <a:pt x="1345413" y="33765"/>
                    <a:pt x="1316569" y="33765"/>
                    <a:pt x="1287725" y="32483"/>
                  </a:cubicBezTo>
                  <a:cubicBezTo>
                    <a:pt x="1281956" y="32483"/>
                    <a:pt x="1276187" y="23509"/>
                    <a:pt x="1270419" y="19022"/>
                  </a:cubicBezTo>
                  <a:cubicBezTo>
                    <a:pt x="1276829" y="13894"/>
                    <a:pt x="1282597" y="6202"/>
                    <a:pt x="1289648" y="4920"/>
                  </a:cubicBezTo>
                  <a:cubicBezTo>
                    <a:pt x="1303750" y="2356"/>
                    <a:pt x="1317210" y="4279"/>
                    <a:pt x="1331312" y="4279"/>
                  </a:cubicBezTo>
                  <a:close/>
                  <a:moveTo>
                    <a:pt x="1759405" y="3799"/>
                  </a:moveTo>
                  <a:cubicBezTo>
                    <a:pt x="1777593" y="7004"/>
                    <a:pt x="1786726" y="14856"/>
                    <a:pt x="1790252" y="27996"/>
                  </a:cubicBezTo>
                  <a:cubicBezTo>
                    <a:pt x="1735769" y="44662"/>
                    <a:pt x="1678081" y="35688"/>
                    <a:pt x="1674235" y="7485"/>
                  </a:cubicBezTo>
                  <a:cubicBezTo>
                    <a:pt x="1713975" y="2036"/>
                    <a:pt x="1741217" y="594"/>
                    <a:pt x="1759405" y="3799"/>
                  </a:cubicBezTo>
                  <a:close/>
                  <a:moveTo>
                    <a:pt x="1117224" y="3638"/>
                  </a:moveTo>
                  <a:cubicBezTo>
                    <a:pt x="1119788" y="6843"/>
                    <a:pt x="1122352" y="10049"/>
                    <a:pt x="1124916" y="13253"/>
                  </a:cubicBezTo>
                  <a:cubicBezTo>
                    <a:pt x="1118506" y="19663"/>
                    <a:pt x="1112096" y="30560"/>
                    <a:pt x="1105045" y="31201"/>
                  </a:cubicBezTo>
                  <a:cubicBezTo>
                    <a:pt x="1071074" y="33124"/>
                    <a:pt x="1037743" y="31842"/>
                    <a:pt x="1003771" y="31842"/>
                  </a:cubicBezTo>
                  <a:cubicBezTo>
                    <a:pt x="1001848" y="27996"/>
                    <a:pt x="999925" y="24791"/>
                    <a:pt x="998643" y="20945"/>
                  </a:cubicBezTo>
                  <a:cubicBezTo>
                    <a:pt x="1006335" y="15176"/>
                    <a:pt x="1013386" y="4280"/>
                    <a:pt x="1021718" y="4280"/>
                  </a:cubicBezTo>
                  <a:cubicBezTo>
                    <a:pt x="1053126" y="2356"/>
                    <a:pt x="1085175" y="3638"/>
                    <a:pt x="1117224" y="3638"/>
                  </a:cubicBezTo>
                  <a:close/>
                  <a:moveTo>
                    <a:pt x="1848320" y="2697"/>
                  </a:moveTo>
                  <a:cubicBezTo>
                    <a:pt x="1887680" y="-127"/>
                    <a:pt x="1918928" y="10209"/>
                    <a:pt x="1924216" y="29919"/>
                  </a:cubicBezTo>
                  <a:cubicBezTo>
                    <a:pt x="1856913" y="43380"/>
                    <a:pt x="1812685" y="35688"/>
                    <a:pt x="1806917" y="10049"/>
                  </a:cubicBezTo>
                  <a:cubicBezTo>
                    <a:pt x="1821179" y="6043"/>
                    <a:pt x="1835200" y="3639"/>
                    <a:pt x="1848320" y="2697"/>
                  </a:cubicBezTo>
                  <a:close/>
                  <a:moveTo>
                    <a:pt x="360550" y="1876"/>
                  </a:moveTo>
                  <a:cubicBezTo>
                    <a:pt x="380901" y="-1649"/>
                    <a:pt x="409264" y="-207"/>
                    <a:pt x="446120" y="6203"/>
                  </a:cubicBezTo>
                  <a:cubicBezTo>
                    <a:pt x="437146" y="33765"/>
                    <a:pt x="386509" y="42098"/>
                    <a:pt x="323052" y="27355"/>
                  </a:cubicBezTo>
                  <a:cubicBezTo>
                    <a:pt x="327859" y="13895"/>
                    <a:pt x="340198" y="5402"/>
                    <a:pt x="360550" y="1876"/>
                  </a:cubicBezTo>
                  <a:close/>
                  <a:moveTo>
                    <a:pt x="716613" y="1716"/>
                  </a:moveTo>
                  <a:cubicBezTo>
                    <a:pt x="712126" y="35047"/>
                    <a:pt x="675590" y="41457"/>
                    <a:pt x="595468" y="23509"/>
                  </a:cubicBezTo>
                  <a:cubicBezTo>
                    <a:pt x="630081" y="-13668"/>
                    <a:pt x="675590" y="12613"/>
                    <a:pt x="716613" y="1716"/>
                  </a:cubicBezTo>
                  <a:close/>
                  <a:moveTo>
                    <a:pt x="800382" y="1645"/>
                  </a:moveTo>
                  <a:cubicBezTo>
                    <a:pt x="816246" y="2316"/>
                    <a:pt x="835675" y="4119"/>
                    <a:pt x="859552" y="6843"/>
                  </a:cubicBezTo>
                  <a:cubicBezTo>
                    <a:pt x="848014" y="17740"/>
                    <a:pt x="841604" y="29919"/>
                    <a:pt x="833913" y="30559"/>
                  </a:cubicBezTo>
                  <a:cubicBezTo>
                    <a:pt x="800582" y="33123"/>
                    <a:pt x="767251" y="31841"/>
                    <a:pt x="730074" y="31841"/>
                  </a:cubicBezTo>
                  <a:cubicBezTo>
                    <a:pt x="737285" y="7805"/>
                    <a:pt x="752789" y="-368"/>
                    <a:pt x="800382" y="1645"/>
                  </a:cubicBezTo>
                  <a:close/>
                  <a:moveTo>
                    <a:pt x="529888" y="603"/>
                  </a:moveTo>
                  <a:cubicBezTo>
                    <a:pt x="544430" y="1274"/>
                    <a:pt x="561497" y="3157"/>
                    <a:pt x="581367" y="6202"/>
                  </a:cubicBezTo>
                  <a:cubicBezTo>
                    <a:pt x="574957" y="34406"/>
                    <a:pt x="532652" y="42097"/>
                    <a:pt x="459581" y="28637"/>
                  </a:cubicBezTo>
                  <a:cubicBezTo>
                    <a:pt x="465350" y="7484"/>
                    <a:pt x="486262" y="-1410"/>
                    <a:pt x="529888" y="603"/>
                  </a:cubicBezTo>
                  <a:close/>
                  <a:moveTo>
                    <a:pt x="310875" y="434"/>
                  </a:moveTo>
                  <a:cubicBezTo>
                    <a:pt x="302542" y="33765"/>
                    <a:pt x="253187" y="42098"/>
                    <a:pt x="179474" y="24151"/>
                  </a:cubicBezTo>
                  <a:cubicBezTo>
                    <a:pt x="221138" y="-16232"/>
                    <a:pt x="268570" y="13254"/>
                    <a:pt x="310875" y="43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EA97573-6364-4525-AF94-806862AF06ED}"/>
                </a:ext>
              </a:extLst>
            </p:cNvPr>
            <p:cNvSpPr/>
            <p:nvPr/>
          </p:nvSpPr>
          <p:spPr>
            <a:xfrm>
              <a:off x="2354140" y="5141372"/>
              <a:ext cx="621749" cy="153835"/>
            </a:xfrm>
            <a:custGeom>
              <a:avLst/>
              <a:gdLst>
                <a:gd name="connsiteX0" fmla="*/ 874395 w 923925"/>
                <a:gd name="connsiteY0" fmla="*/ 0 h 228600"/>
                <a:gd name="connsiteX1" fmla="*/ 926782 w 923925"/>
                <a:gd name="connsiteY1" fmla="*/ 228600 h 228600"/>
                <a:gd name="connsiteX2" fmla="*/ 0 w 923925"/>
                <a:gd name="connsiteY2" fmla="*/ 228600 h 228600"/>
                <a:gd name="connsiteX3" fmla="*/ 46672 w 923925"/>
                <a:gd name="connsiteY3" fmla="*/ 18097 h 228600"/>
                <a:gd name="connsiteX4" fmla="*/ 75247 w 923925"/>
                <a:gd name="connsiteY4" fmla="*/ 953 h 228600"/>
                <a:gd name="connsiteX5" fmla="*/ 874395 w 923925"/>
                <a:gd name="connsiteY5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3925" h="228600">
                  <a:moveTo>
                    <a:pt x="874395" y="0"/>
                  </a:moveTo>
                  <a:cubicBezTo>
                    <a:pt x="891540" y="74295"/>
                    <a:pt x="908685" y="149543"/>
                    <a:pt x="926782" y="228600"/>
                  </a:cubicBezTo>
                  <a:cubicBezTo>
                    <a:pt x="618172" y="228600"/>
                    <a:pt x="313372" y="228600"/>
                    <a:pt x="0" y="228600"/>
                  </a:cubicBezTo>
                  <a:cubicBezTo>
                    <a:pt x="16192" y="155257"/>
                    <a:pt x="29528" y="85725"/>
                    <a:pt x="46672" y="18097"/>
                  </a:cubicBezTo>
                  <a:cubicBezTo>
                    <a:pt x="48578" y="10478"/>
                    <a:pt x="64770" y="953"/>
                    <a:pt x="75247" y="953"/>
                  </a:cubicBezTo>
                  <a:cubicBezTo>
                    <a:pt x="339090" y="0"/>
                    <a:pt x="603885" y="0"/>
                    <a:pt x="87439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2E2C83E-0298-47A9-B6DD-EDCF9901721D}"/>
                </a:ext>
              </a:extLst>
            </p:cNvPr>
            <p:cNvSpPr/>
            <p:nvPr/>
          </p:nvSpPr>
          <p:spPr>
            <a:xfrm>
              <a:off x="2709333" y="2077401"/>
              <a:ext cx="2660060" cy="2756206"/>
            </a:xfrm>
            <a:custGeom>
              <a:avLst/>
              <a:gdLst>
                <a:gd name="connsiteX0" fmla="*/ 3877491 w 3952875"/>
                <a:gd name="connsiteY0" fmla="*/ 3295792 h 4095750"/>
                <a:gd name="connsiteX1" fmla="*/ 3034528 w 3952875"/>
                <a:gd name="connsiteY1" fmla="*/ 2520458 h 4095750"/>
                <a:gd name="connsiteX2" fmla="*/ 2997381 w 3952875"/>
                <a:gd name="connsiteY2" fmla="*/ 2485215 h 4095750"/>
                <a:gd name="connsiteX3" fmla="*/ 3021193 w 3952875"/>
                <a:gd name="connsiteY3" fmla="*/ 2444258 h 4095750"/>
                <a:gd name="connsiteX4" fmla="*/ 3215503 w 3952875"/>
                <a:gd name="connsiteY4" fmla="*/ 1302210 h 4095750"/>
                <a:gd name="connsiteX5" fmla="*/ 1768656 w 3952875"/>
                <a:gd name="connsiteY5" fmla="*/ 4905 h 4095750"/>
                <a:gd name="connsiteX6" fmla="*/ 217986 w 3952875"/>
                <a:gd name="connsiteY6" fmla="*/ 810720 h 4095750"/>
                <a:gd name="connsiteX7" fmla="*/ 78921 w 3952875"/>
                <a:gd name="connsiteY7" fmla="*/ 1110757 h 4095750"/>
                <a:gd name="connsiteX8" fmla="*/ 325618 w 3952875"/>
                <a:gd name="connsiteY8" fmla="*/ 2589037 h 4095750"/>
                <a:gd name="connsiteX9" fmla="*/ 1662928 w 3952875"/>
                <a:gd name="connsiteY9" fmla="*/ 3242452 h 4095750"/>
                <a:gd name="connsiteX10" fmla="*/ 2351586 w 3952875"/>
                <a:gd name="connsiteY10" fmla="*/ 3085290 h 4095750"/>
                <a:gd name="connsiteX11" fmla="*/ 2367778 w 3952875"/>
                <a:gd name="connsiteY11" fmla="*/ 3106245 h 4095750"/>
                <a:gd name="connsiteX12" fmla="*/ 3026908 w 3952875"/>
                <a:gd name="connsiteY12" fmla="*/ 4010167 h 4095750"/>
                <a:gd name="connsiteX13" fmla="*/ 3383143 w 3952875"/>
                <a:gd name="connsiteY13" fmla="*/ 4050173 h 4095750"/>
                <a:gd name="connsiteX14" fmla="*/ 3854631 w 3952875"/>
                <a:gd name="connsiteY14" fmla="*/ 3633930 h 4095750"/>
                <a:gd name="connsiteX15" fmla="*/ 3892731 w 3952875"/>
                <a:gd name="connsiteY15" fmla="*/ 3592020 h 4095750"/>
                <a:gd name="connsiteX16" fmla="*/ 3957501 w 3952875"/>
                <a:gd name="connsiteY16" fmla="*/ 3442477 h 4095750"/>
                <a:gd name="connsiteX17" fmla="*/ 3877491 w 3952875"/>
                <a:gd name="connsiteY17" fmla="*/ 3295792 h 4095750"/>
                <a:gd name="connsiteX18" fmla="*/ 1598158 w 3952875"/>
                <a:gd name="connsiteY18" fmla="*/ 3039570 h 4095750"/>
                <a:gd name="connsiteX19" fmla="*/ 194173 w 3952875"/>
                <a:gd name="connsiteY19" fmla="*/ 1613677 h 4095750"/>
                <a:gd name="connsiteX20" fmla="*/ 1625781 w 3952875"/>
                <a:gd name="connsiteY20" fmla="*/ 206835 h 4095750"/>
                <a:gd name="connsiteX21" fmla="*/ 3028813 w 3952875"/>
                <a:gd name="connsiteY21" fmla="*/ 1634632 h 4095750"/>
                <a:gd name="connsiteX22" fmla="*/ 1598158 w 3952875"/>
                <a:gd name="connsiteY22" fmla="*/ 3039570 h 409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952875" h="4095750">
                  <a:moveTo>
                    <a:pt x="3877491" y="3295792"/>
                  </a:moveTo>
                  <a:cubicBezTo>
                    <a:pt x="3595551" y="3038617"/>
                    <a:pt x="3315516" y="2778585"/>
                    <a:pt x="3034528" y="2520458"/>
                  </a:cubicBezTo>
                  <a:cubicBezTo>
                    <a:pt x="3022146" y="2509027"/>
                    <a:pt x="3009763" y="2496645"/>
                    <a:pt x="2997381" y="2485215"/>
                  </a:cubicBezTo>
                  <a:cubicBezTo>
                    <a:pt x="3006906" y="2469023"/>
                    <a:pt x="3013574" y="2456640"/>
                    <a:pt x="3021193" y="2444258"/>
                  </a:cubicBezTo>
                  <a:cubicBezTo>
                    <a:pt x="3227886" y="2088022"/>
                    <a:pt x="3294561" y="1706070"/>
                    <a:pt x="3215503" y="1302210"/>
                  </a:cubicBezTo>
                  <a:cubicBezTo>
                    <a:pt x="3077391" y="597360"/>
                    <a:pt x="2480174" y="53482"/>
                    <a:pt x="1768656" y="4905"/>
                  </a:cubicBezTo>
                  <a:cubicBezTo>
                    <a:pt x="1094286" y="-40815"/>
                    <a:pt x="574221" y="233505"/>
                    <a:pt x="217986" y="810720"/>
                  </a:cubicBezTo>
                  <a:cubicBezTo>
                    <a:pt x="196078" y="846915"/>
                    <a:pt x="104638" y="1035510"/>
                    <a:pt x="78921" y="1110757"/>
                  </a:cubicBezTo>
                  <a:cubicBezTo>
                    <a:pt x="-76337" y="1647967"/>
                    <a:pt x="-6804" y="2144220"/>
                    <a:pt x="325618" y="2589037"/>
                  </a:cubicBezTo>
                  <a:cubicBezTo>
                    <a:pt x="657088" y="3031950"/>
                    <a:pt x="1113336" y="3237690"/>
                    <a:pt x="1662928" y="3242452"/>
                  </a:cubicBezTo>
                  <a:cubicBezTo>
                    <a:pt x="1761036" y="3242452"/>
                    <a:pt x="2142036" y="3175777"/>
                    <a:pt x="2351586" y="3085290"/>
                  </a:cubicBezTo>
                  <a:cubicBezTo>
                    <a:pt x="2352538" y="3086242"/>
                    <a:pt x="2360158" y="3095767"/>
                    <a:pt x="2367778" y="3106245"/>
                  </a:cubicBezTo>
                  <a:cubicBezTo>
                    <a:pt x="2587806" y="3407235"/>
                    <a:pt x="2806881" y="3709177"/>
                    <a:pt x="3026908" y="4010167"/>
                  </a:cubicBezTo>
                  <a:cubicBezTo>
                    <a:pt x="3101203" y="4111133"/>
                    <a:pt x="3289799" y="4132087"/>
                    <a:pt x="3383143" y="4050173"/>
                  </a:cubicBezTo>
                  <a:cubicBezTo>
                    <a:pt x="3540306" y="3912060"/>
                    <a:pt x="3697468" y="3772995"/>
                    <a:pt x="3854631" y="3633930"/>
                  </a:cubicBezTo>
                  <a:cubicBezTo>
                    <a:pt x="3868918" y="3621548"/>
                    <a:pt x="3881301" y="3607260"/>
                    <a:pt x="3892731" y="3592020"/>
                  </a:cubicBezTo>
                  <a:cubicBezTo>
                    <a:pt x="3932736" y="3538680"/>
                    <a:pt x="3952738" y="3503437"/>
                    <a:pt x="3957501" y="3442477"/>
                  </a:cubicBezTo>
                  <a:cubicBezTo>
                    <a:pt x="3959406" y="3398662"/>
                    <a:pt x="3910828" y="3326273"/>
                    <a:pt x="3877491" y="3295792"/>
                  </a:cubicBezTo>
                  <a:close/>
                  <a:moveTo>
                    <a:pt x="1598158" y="3039570"/>
                  </a:moveTo>
                  <a:cubicBezTo>
                    <a:pt x="811393" y="3026235"/>
                    <a:pt x="181791" y="2387108"/>
                    <a:pt x="194173" y="1613677"/>
                  </a:cubicBezTo>
                  <a:cubicBezTo>
                    <a:pt x="206556" y="821197"/>
                    <a:pt x="845683" y="193500"/>
                    <a:pt x="1625781" y="206835"/>
                  </a:cubicBezTo>
                  <a:cubicBezTo>
                    <a:pt x="2411593" y="220170"/>
                    <a:pt x="3040243" y="860250"/>
                    <a:pt x="3028813" y="1634632"/>
                  </a:cubicBezTo>
                  <a:cubicBezTo>
                    <a:pt x="3016431" y="2420445"/>
                    <a:pt x="2373493" y="3052905"/>
                    <a:pt x="1598158" y="303957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691E703-8C15-4261-AC49-321CBD1646A0}"/>
                </a:ext>
              </a:extLst>
            </p:cNvPr>
            <p:cNvSpPr/>
            <p:nvPr/>
          </p:nvSpPr>
          <p:spPr>
            <a:xfrm>
              <a:off x="3600791" y="2447478"/>
              <a:ext cx="439253" cy="1392068"/>
            </a:xfrm>
            <a:custGeom>
              <a:avLst/>
              <a:gdLst>
                <a:gd name="connsiteX0" fmla="*/ 25050 w 439253"/>
                <a:gd name="connsiteY0" fmla="*/ 443420 h 1392068"/>
                <a:gd name="connsiteX1" fmla="*/ 413483 w 439253"/>
                <a:gd name="connsiteY1" fmla="*/ 443420 h 1392068"/>
                <a:gd name="connsiteX2" fmla="*/ 413483 w 439253"/>
                <a:gd name="connsiteY2" fmla="*/ 1392068 h 1392068"/>
                <a:gd name="connsiteX3" fmla="*/ 25050 w 439253"/>
                <a:gd name="connsiteY3" fmla="*/ 1392068 h 1392068"/>
                <a:gd name="connsiteX4" fmla="*/ 25050 w 439253"/>
                <a:gd name="connsiteY4" fmla="*/ 443420 h 1392068"/>
                <a:gd name="connsiteX5" fmla="*/ 230242 w 439253"/>
                <a:gd name="connsiteY5" fmla="*/ 103 h 1392068"/>
                <a:gd name="connsiteX6" fmla="*/ 328232 w 439253"/>
                <a:gd name="connsiteY6" fmla="*/ 21015 h 1392068"/>
                <a:gd name="connsiteX7" fmla="*/ 439121 w 439253"/>
                <a:gd name="connsiteY7" fmla="*/ 174849 h 1392068"/>
                <a:gd name="connsiteX8" fmla="*/ 335924 w 439253"/>
                <a:gd name="connsiteY8" fmla="*/ 343427 h 1392068"/>
                <a:gd name="connsiteX9" fmla="*/ 217984 w 439253"/>
                <a:gd name="connsiteY9" fmla="*/ 374194 h 1392068"/>
                <a:gd name="connsiteX10" fmla="*/ 101966 w 439253"/>
                <a:gd name="connsiteY10" fmla="*/ 340222 h 1392068"/>
                <a:gd name="connsiteX11" fmla="*/ 692 w 439253"/>
                <a:gd name="connsiteY11" fmla="*/ 169722 h 1392068"/>
                <a:gd name="connsiteX12" fmla="*/ 130811 w 439253"/>
                <a:gd name="connsiteY12" fmla="*/ 13323 h 1392068"/>
                <a:gd name="connsiteX13" fmla="*/ 230242 w 439253"/>
                <a:gd name="connsiteY13" fmla="*/ 103 h 139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9253" h="1392068">
                  <a:moveTo>
                    <a:pt x="25050" y="443420"/>
                  </a:moveTo>
                  <a:cubicBezTo>
                    <a:pt x="154528" y="443420"/>
                    <a:pt x="282724" y="443420"/>
                    <a:pt x="413483" y="443420"/>
                  </a:cubicBezTo>
                  <a:cubicBezTo>
                    <a:pt x="413483" y="759422"/>
                    <a:pt x="413483" y="1074783"/>
                    <a:pt x="413483" y="1392068"/>
                  </a:cubicBezTo>
                  <a:cubicBezTo>
                    <a:pt x="285287" y="1392068"/>
                    <a:pt x="156451" y="1392068"/>
                    <a:pt x="25050" y="1392068"/>
                  </a:cubicBezTo>
                  <a:cubicBezTo>
                    <a:pt x="25050" y="1074143"/>
                    <a:pt x="25050" y="760063"/>
                    <a:pt x="25050" y="443420"/>
                  </a:cubicBezTo>
                  <a:close/>
                  <a:moveTo>
                    <a:pt x="230242" y="103"/>
                  </a:moveTo>
                  <a:cubicBezTo>
                    <a:pt x="263333" y="984"/>
                    <a:pt x="296183" y="7554"/>
                    <a:pt x="328232" y="21015"/>
                  </a:cubicBezTo>
                  <a:cubicBezTo>
                    <a:pt x="395534" y="49218"/>
                    <a:pt x="435916" y="99214"/>
                    <a:pt x="439121" y="174849"/>
                  </a:cubicBezTo>
                  <a:cubicBezTo>
                    <a:pt x="441685" y="253690"/>
                    <a:pt x="407072" y="312019"/>
                    <a:pt x="335924" y="343427"/>
                  </a:cubicBezTo>
                  <a:cubicBezTo>
                    <a:pt x="300670" y="358810"/>
                    <a:pt x="259647" y="363938"/>
                    <a:pt x="217984" y="374194"/>
                  </a:cubicBezTo>
                  <a:cubicBezTo>
                    <a:pt x="178243" y="362656"/>
                    <a:pt x="137861" y="356887"/>
                    <a:pt x="101966" y="340222"/>
                  </a:cubicBezTo>
                  <a:cubicBezTo>
                    <a:pt x="32741" y="308173"/>
                    <a:pt x="-5718" y="238307"/>
                    <a:pt x="692" y="169722"/>
                  </a:cubicBezTo>
                  <a:cubicBezTo>
                    <a:pt x="8384" y="92164"/>
                    <a:pt x="53893" y="35758"/>
                    <a:pt x="130811" y="13323"/>
                  </a:cubicBezTo>
                  <a:cubicBezTo>
                    <a:pt x="163821" y="4029"/>
                    <a:pt x="197152" y="-778"/>
                    <a:pt x="230242" y="103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5081D6D2-7AD2-47D6-A9B7-CCCDCF5AAB8F}"/>
              </a:ext>
            </a:extLst>
          </p:cNvPr>
          <p:cNvGrpSpPr/>
          <p:nvPr/>
        </p:nvGrpSpPr>
        <p:grpSpPr>
          <a:xfrm>
            <a:off x="3819623" y="3491261"/>
            <a:ext cx="1253778" cy="2341336"/>
            <a:chOff x="5358511" y="2127877"/>
            <a:chExt cx="1207481" cy="2254879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80955EDE-93CF-474D-A7BD-4FD713680E5F}"/>
                </a:ext>
              </a:extLst>
            </p:cNvPr>
            <p:cNvGrpSpPr/>
            <p:nvPr/>
          </p:nvGrpSpPr>
          <p:grpSpPr>
            <a:xfrm>
              <a:off x="5671878" y="2127877"/>
              <a:ext cx="894114" cy="1668796"/>
              <a:chOff x="3501573" y="3178068"/>
              <a:chExt cx="1340594" cy="2737840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1AE9494A-BF81-4768-BBB3-7218B9496CED}"/>
                  </a:ext>
                </a:extLst>
              </p:cNvPr>
              <p:cNvSpPr/>
              <p:nvPr/>
            </p:nvSpPr>
            <p:spPr>
              <a:xfrm>
                <a:off x="3504728" y="3612346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9C5C5C2D-82FE-4B8A-82D5-CF5F41B413C3}"/>
                  </a:ext>
                </a:extLst>
              </p:cNvPr>
              <p:cNvSpPr/>
              <p:nvPr/>
            </p:nvSpPr>
            <p:spPr>
              <a:xfrm>
                <a:off x="3501573" y="3832632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BEC7E336-1F8D-4A86-BB31-D3DFC64D150A}"/>
                  </a:ext>
                </a:extLst>
              </p:cNvPr>
              <p:cNvSpPr/>
              <p:nvPr/>
            </p:nvSpPr>
            <p:spPr>
              <a:xfrm>
                <a:off x="4776089" y="3829487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9526" y="65246"/>
                      <a:pt x="16669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EAC174-A946-4D05-8E3D-216319F07F99}"/>
                  </a:ext>
                </a:extLst>
              </p:cNvPr>
              <p:cNvSpPr/>
              <p:nvPr/>
            </p:nvSpPr>
            <p:spPr>
              <a:xfrm>
                <a:off x="3520451" y="3178068"/>
                <a:ext cx="1321716" cy="2737840"/>
              </a:xfrm>
              <a:custGeom>
                <a:avLst/>
                <a:gdLst>
                  <a:gd name="connsiteX0" fmla="*/ 350044 w 400050"/>
                  <a:gd name="connsiteY0" fmla="*/ 7144 h 828675"/>
                  <a:gd name="connsiteX1" fmla="*/ 53816 w 400050"/>
                  <a:gd name="connsiteY1" fmla="*/ 7144 h 828675"/>
                  <a:gd name="connsiteX2" fmla="*/ 7144 w 400050"/>
                  <a:gd name="connsiteY2" fmla="*/ 53816 h 828675"/>
                  <a:gd name="connsiteX3" fmla="*/ 7144 w 400050"/>
                  <a:gd name="connsiteY3" fmla="*/ 781526 h 828675"/>
                  <a:gd name="connsiteX4" fmla="*/ 53816 w 400050"/>
                  <a:gd name="connsiteY4" fmla="*/ 828199 h 828675"/>
                  <a:gd name="connsiteX5" fmla="*/ 350044 w 400050"/>
                  <a:gd name="connsiteY5" fmla="*/ 828199 h 828675"/>
                  <a:gd name="connsiteX6" fmla="*/ 396716 w 400050"/>
                  <a:gd name="connsiteY6" fmla="*/ 781526 h 828675"/>
                  <a:gd name="connsiteX7" fmla="*/ 396716 w 400050"/>
                  <a:gd name="connsiteY7" fmla="*/ 53816 h 828675"/>
                  <a:gd name="connsiteX8" fmla="*/ 350044 w 400050"/>
                  <a:gd name="connsiteY8" fmla="*/ 7144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0" h="828675">
                    <a:moveTo>
                      <a:pt x="350044" y="7144"/>
                    </a:moveTo>
                    <a:lnTo>
                      <a:pt x="53816" y="7144"/>
                    </a:lnTo>
                    <a:cubicBezTo>
                      <a:pt x="28099" y="7144"/>
                      <a:pt x="7144" y="28099"/>
                      <a:pt x="7144" y="53816"/>
                    </a:cubicBezTo>
                    <a:lnTo>
                      <a:pt x="7144" y="781526"/>
                    </a:lnTo>
                    <a:cubicBezTo>
                      <a:pt x="7144" y="807244"/>
                      <a:pt x="28099" y="828199"/>
                      <a:pt x="53816" y="828199"/>
                    </a:cubicBezTo>
                    <a:lnTo>
                      <a:pt x="350044" y="828199"/>
                    </a:lnTo>
                    <a:cubicBezTo>
                      <a:pt x="375761" y="828199"/>
                      <a:pt x="396716" y="807244"/>
                      <a:pt x="396716" y="781526"/>
                    </a:cubicBezTo>
                    <a:lnTo>
                      <a:pt x="396716" y="53816"/>
                    </a:lnTo>
                    <a:cubicBezTo>
                      <a:pt x="396716" y="28099"/>
                      <a:pt x="375761" y="7144"/>
                      <a:pt x="350044" y="714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AA9E3A4-1011-4519-8681-0117F02270E1}"/>
                  </a:ext>
                </a:extLst>
              </p:cNvPr>
              <p:cNvSpPr/>
              <p:nvPr/>
            </p:nvSpPr>
            <p:spPr>
              <a:xfrm>
                <a:off x="3529897" y="3190651"/>
                <a:ext cx="1290246" cy="2706371"/>
              </a:xfrm>
              <a:custGeom>
                <a:avLst/>
                <a:gdLst>
                  <a:gd name="connsiteX0" fmla="*/ 345281 w 390525"/>
                  <a:gd name="connsiteY0" fmla="*/ 7144 h 819150"/>
                  <a:gd name="connsiteX1" fmla="*/ 52864 w 390525"/>
                  <a:gd name="connsiteY1" fmla="*/ 7144 h 819150"/>
                  <a:gd name="connsiteX2" fmla="*/ 7144 w 390525"/>
                  <a:gd name="connsiteY2" fmla="*/ 52864 h 819150"/>
                  <a:gd name="connsiteX3" fmla="*/ 7144 w 390525"/>
                  <a:gd name="connsiteY3" fmla="*/ 772954 h 819150"/>
                  <a:gd name="connsiteX4" fmla="*/ 52864 w 390525"/>
                  <a:gd name="connsiteY4" fmla="*/ 818674 h 819150"/>
                  <a:gd name="connsiteX5" fmla="*/ 345281 w 390525"/>
                  <a:gd name="connsiteY5" fmla="*/ 818674 h 819150"/>
                  <a:gd name="connsiteX6" fmla="*/ 391001 w 390525"/>
                  <a:gd name="connsiteY6" fmla="*/ 772954 h 819150"/>
                  <a:gd name="connsiteX7" fmla="*/ 391001 w 390525"/>
                  <a:gd name="connsiteY7" fmla="*/ 52864 h 819150"/>
                  <a:gd name="connsiteX8" fmla="*/ 345281 w 390525"/>
                  <a:gd name="connsiteY8" fmla="*/ 7144 h 81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0525" h="819150">
                    <a:moveTo>
                      <a:pt x="345281" y="7144"/>
                    </a:moveTo>
                    <a:lnTo>
                      <a:pt x="52864" y="7144"/>
                    </a:lnTo>
                    <a:cubicBezTo>
                      <a:pt x="27146" y="7144"/>
                      <a:pt x="7144" y="27146"/>
                      <a:pt x="7144" y="52864"/>
                    </a:cubicBezTo>
                    <a:lnTo>
                      <a:pt x="7144" y="772954"/>
                    </a:lnTo>
                    <a:cubicBezTo>
                      <a:pt x="7144" y="798671"/>
                      <a:pt x="27146" y="818674"/>
                      <a:pt x="52864" y="818674"/>
                    </a:cubicBezTo>
                    <a:lnTo>
                      <a:pt x="345281" y="818674"/>
                    </a:lnTo>
                    <a:cubicBezTo>
                      <a:pt x="370999" y="818674"/>
                      <a:pt x="391001" y="798671"/>
                      <a:pt x="391001" y="772954"/>
                    </a:cubicBezTo>
                    <a:lnTo>
                      <a:pt x="391001" y="52864"/>
                    </a:lnTo>
                    <a:cubicBezTo>
                      <a:pt x="391001" y="28099"/>
                      <a:pt x="370046" y="7144"/>
                      <a:pt x="345281" y="7144"/>
                    </a:cubicBez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9E89899E-F2E7-4A95-AA5A-7C00C7D1A41D}"/>
                  </a:ext>
                </a:extLst>
              </p:cNvPr>
              <p:cNvSpPr/>
              <p:nvPr/>
            </p:nvSpPr>
            <p:spPr>
              <a:xfrm>
                <a:off x="3627447" y="3596610"/>
                <a:ext cx="1101430" cy="1951104"/>
              </a:xfrm>
              <a:custGeom>
                <a:avLst/>
                <a:gdLst>
                  <a:gd name="connsiteX0" fmla="*/ 7144 w 333375"/>
                  <a:gd name="connsiteY0" fmla="*/ 7144 h 590550"/>
                  <a:gd name="connsiteX1" fmla="*/ 331946 w 333375"/>
                  <a:gd name="connsiteY1" fmla="*/ 7144 h 590550"/>
                  <a:gd name="connsiteX2" fmla="*/ 331946 w 333375"/>
                  <a:gd name="connsiteY2" fmla="*/ 586264 h 590550"/>
                  <a:gd name="connsiteX3" fmla="*/ 7144 w 333375"/>
                  <a:gd name="connsiteY3" fmla="*/ 586264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590550">
                    <a:moveTo>
                      <a:pt x="7144" y="7144"/>
                    </a:moveTo>
                    <a:lnTo>
                      <a:pt x="331946" y="7144"/>
                    </a:lnTo>
                    <a:lnTo>
                      <a:pt x="331946" y="586264"/>
                    </a:lnTo>
                    <a:lnTo>
                      <a:pt x="7144" y="5862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3D88E8B9-9957-4340-9C6E-3538AB9C43B7}"/>
                  </a:ext>
                </a:extLst>
              </p:cNvPr>
              <p:cNvGrpSpPr/>
              <p:nvPr/>
            </p:nvGrpSpPr>
            <p:grpSpPr>
              <a:xfrm>
                <a:off x="4092761" y="5635852"/>
                <a:ext cx="164520" cy="173080"/>
                <a:chOff x="6772303" y="6038214"/>
                <a:chExt cx="140650" cy="147968"/>
              </a:xfrm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EAE8E365-3A8E-4C32-8BCF-6F6B2CB21CD3}"/>
                    </a:ext>
                  </a:extLst>
                </p:cNvPr>
                <p:cNvSpPr/>
                <p:nvPr/>
              </p:nvSpPr>
              <p:spPr>
                <a:xfrm>
                  <a:off x="6772303" y="6038214"/>
                  <a:ext cx="140650" cy="147968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F7367FB2-27FD-40ED-B651-9325DC13B7A4}"/>
                    </a:ext>
                  </a:extLst>
                </p:cNvPr>
                <p:cNvSpPr/>
                <p:nvPr/>
              </p:nvSpPr>
              <p:spPr>
                <a:xfrm>
                  <a:off x="6807465" y="6071635"/>
                  <a:ext cx="70326" cy="8118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92F2F4D6-948B-481F-AFE9-C8C29C3A2912}"/>
                  </a:ext>
                </a:extLst>
              </p:cNvPr>
              <p:cNvSpPr/>
              <p:nvPr/>
            </p:nvSpPr>
            <p:spPr>
              <a:xfrm>
                <a:off x="3821102" y="3628406"/>
                <a:ext cx="906450" cy="1887518"/>
              </a:xfrm>
              <a:custGeom>
                <a:avLst/>
                <a:gdLst>
                  <a:gd name="connsiteX0" fmla="*/ 614149 w 1119116"/>
                  <a:gd name="connsiteY0" fmla="*/ 0 h 2330356"/>
                  <a:gd name="connsiteX1" fmla="*/ 1115704 w 1119116"/>
                  <a:gd name="connsiteY1" fmla="*/ 6824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  <a:gd name="connsiteX0" fmla="*/ 614149 w 1119116"/>
                  <a:gd name="connsiteY0" fmla="*/ 0 h 2330356"/>
                  <a:gd name="connsiteX1" fmla="*/ 1115704 w 1119116"/>
                  <a:gd name="connsiteY1" fmla="*/ 3412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116" h="2330356">
                    <a:moveTo>
                      <a:pt x="614149" y="0"/>
                    </a:moveTo>
                    <a:lnTo>
                      <a:pt x="1115704" y="3412"/>
                    </a:lnTo>
                    <a:cubicBezTo>
                      <a:pt x="1116841" y="777923"/>
                      <a:pt x="1117979" y="1555845"/>
                      <a:pt x="1119116" y="2330356"/>
                    </a:cubicBezTo>
                    <a:lnTo>
                      <a:pt x="0" y="2330356"/>
                    </a:lnTo>
                    <a:lnTo>
                      <a:pt x="614149" y="0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: Rounded Corners 118">
                <a:extLst>
                  <a:ext uri="{FF2B5EF4-FFF2-40B4-BE49-F238E27FC236}">
                    <a16:creationId xmlns:a16="http://schemas.microsoft.com/office/drawing/2014/main" id="{2B223DC5-A869-4745-9350-7B5975034E9E}"/>
                  </a:ext>
                </a:extLst>
              </p:cNvPr>
              <p:cNvSpPr/>
              <p:nvPr/>
            </p:nvSpPr>
            <p:spPr>
              <a:xfrm>
                <a:off x="4058661" y="3449093"/>
                <a:ext cx="254255" cy="58393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2DE65961-B9B2-42FF-9960-3663C60DA15D}"/>
                  </a:ext>
                </a:extLst>
              </p:cNvPr>
              <p:cNvSpPr/>
              <p:nvPr/>
            </p:nvSpPr>
            <p:spPr>
              <a:xfrm>
                <a:off x="3922825" y="3449093"/>
                <a:ext cx="58393" cy="58393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9" name="Freeform 62">
              <a:extLst>
                <a:ext uri="{FF2B5EF4-FFF2-40B4-BE49-F238E27FC236}">
                  <a16:creationId xmlns:a16="http://schemas.microsoft.com/office/drawing/2014/main" id="{9C197127-8A0C-4A15-98AD-763B1FAA0F7D}"/>
                </a:ext>
              </a:extLst>
            </p:cNvPr>
            <p:cNvSpPr/>
            <p:nvPr/>
          </p:nvSpPr>
          <p:spPr>
            <a:xfrm rot="1176569" flipH="1">
              <a:off x="5358511" y="3050258"/>
              <a:ext cx="968974" cy="1332498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  <a:gd name="connsiteX0" fmla="*/ 0 w 1518129"/>
                <a:gd name="connsiteY0" fmla="*/ 891306 h 2174861"/>
                <a:gd name="connsiteX1" fmla="*/ 227051 w 1518129"/>
                <a:gd name="connsiteY1" fmla="*/ 1320850 h 2174861"/>
                <a:gd name="connsiteX2" fmla="*/ 462841 w 1518129"/>
                <a:gd name="connsiteY2" fmla="*/ 1655174 h 2174861"/>
                <a:gd name="connsiteX3" fmla="*/ 644540 w 1518129"/>
                <a:gd name="connsiteY3" fmla="*/ 1879748 h 2174861"/>
                <a:gd name="connsiteX4" fmla="*/ 678137 w 1518129"/>
                <a:gd name="connsiteY4" fmla="*/ 2115210 h 2174861"/>
                <a:gd name="connsiteX5" fmla="*/ 1339145 w 1518129"/>
                <a:gd name="connsiteY5" fmla="*/ 2174859 h 2174861"/>
                <a:gd name="connsiteX6" fmla="*/ 1358227 w 1518129"/>
                <a:gd name="connsiteY6" fmla="*/ 1930484 h 2174861"/>
                <a:gd name="connsiteX7" fmla="*/ 1516859 w 1518129"/>
                <a:gd name="connsiteY7" fmla="*/ 1069958 h 2174861"/>
                <a:gd name="connsiteX8" fmla="*/ 1464891 w 1518129"/>
                <a:gd name="connsiteY8" fmla="*/ 644162 h 2174861"/>
                <a:gd name="connsiteX9" fmla="*/ 1272486 w 1518129"/>
                <a:gd name="connsiteY9" fmla="*/ 612493 h 2174861"/>
                <a:gd name="connsiteX10" fmla="*/ 1264720 w 1518129"/>
                <a:gd name="connsiteY10" fmla="*/ 911472 h 2174861"/>
                <a:gd name="connsiteX11" fmla="*/ 1252622 w 1518129"/>
                <a:gd name="connsiteY11" fmla="*/ 600743 h 2174861"/>
                <a:gd name="connsiteX12" fmla="*/ 1022817 w 1518129"/>
                <a:gd name="connsiteY12" fmla="*/ 558366 h 2174861"/>
                <a:gd name="connsiteX13" fmla="*/ 1053082 w 1518129"/>
                <a:gd name="connsiteY13" fmla="*/ 887580 h 2174861"/>
                <a:gd name="connsiteX14" fmla="*/ 1001757 w 1518129"/>
                <a:gd name="connsiteY14" fmla="*/ 557324 h 2174861"/>
                <a:gd name="connsiteX15" fmla="*/ 806783 w 1518129"/>
                <a:gd name="connsiteY15" fmla="*/ 513030 h 2174861"/>
                <a:gd name="connsiteX16" fmla="*/ 810613 w 1518129"/>
                <a:gd name="connsiteY16" fmla="*/ 901237 h 2174861"/>
                <a:gd name="connsiteX17" fmla="*/ 778941 w 1518129"/>
                <a:gd name="connsiteY17" fmla="*/ 121917 h 2174861"/>
                <a:gd name="connsiteX18" fmla="*/ 582042 w 1518129"/>
                <a:gd name="connsiteY18" fmla="*/ 161731 h 2174861"/>
                <a:gd name="connsiteX19" fmla="*/ 554580 w 1518129"/>
                <a:gd name="connsiteY19" fmla="*/ 1197645 h 2174861"/>
                <a:gd name="connsiteX20" fmla="*/ 419736 w 1518129"/>
                <a:gd name="connsiteY20" fmla="*/ 1153389 h 2174861"/>
                <a:gd name="connsiteX21" fmla="*/ 0 w 1518129"/>
                <a:gd name="connsiteY21" fmla="*/ 891306 h 2174861"/>
                <a:gd name="connsiteX0" fmla="*/ 0 w 1518129"/>
                <a:gd name="connsiteY0" fmla="*/ 891306 h 2116848"/>
                <a:gd name="connsiteX1" fmla="*/ 227051 w 1518129"/>
                <a:gd name="connsiteY1" fmla="*/ 1320850 h 2116848"/>
                <a:gd name="connsiteX2" fmla="*/ 462841 w 1518129"/>
                <a:gd name="connsiteY2" fmla="*/ 1655174 h 2116848"/>
                <a:gd name="connsiteX3" fmla="*/ 644540 w 1518129"/>
                <a:gd name="connsiteY3" fmla="*/ 1879748 h 2116848"/>
                <a:gd name="connsiteX4" fmla="*/ 678137 w 1518129"/>
                <a:gd name="connsiteY4" fmla="*/ 2115210 h 2116848"/>
                <a:gd name="connsiteX5" fmla="*/ 1358227 w 1518129"/>
                <a:gd name="connsiteY5" fmla="*/ 1930484 h 2116848"/>
                <a:gd name="connsiteX6" fmla="*/ 1516859 w 1518129"/>
                <a:gd name="connsiteY6" fmla="*/ 1069958 h 2116848"/>
                <a:gd name="connsiteX7" fmla="*/ 1464891 w 1518129"/>
                <a:gd name="connsiteY7" fmla="*/ 644162 h 2116848"/>
                <a:gd name="connsiteX8" fmla="*/ 1272486 w 1518129"/>
                <a:gd name="connsiteY8" fmla="*/ 612493 h 2116848"/>
                <a:gd name="connsiteX9" fmla="*/ 1264720 w 1518129"/>
                <a:gd name="connsiteY9" fmla="*/ 911472 h 2116848"/>
                <a:gd name="connsiteX10" fmla="*/ 1252622 w 1518129"/>
                <a:gd name="connsiteY10" fmla="*/ 600743 h 2116848"/>
                <a:gd name="connsiteX11" fmla="*/ 1022817 w 1518129"/>
                <a:gd name="connsiteY11" fmla="*/ 558366 h 2116848"/>
                <a:gd name="connsiteX12" fmla="*/ 1053082 w 1518129"/>
                <a:gd name="connsiteY12" fmla="*/ 887580 h 2116848"/>
                <a:gd name="connsiteX13" fmla="*/ 1001757 w 1518129"/>
                <a:gd name="connsiteY13" fmla="*/ 557324 h 2116848"/>
                <a:gd name="connsiteX14" fmla="*/ 806783 w 1518129"/>
                <a:gd name="connsiteY14" fmla="*/ 513030 h 2116848"/>
                <a:gd name="connsiteX15" fmla="*/ 810613 w 1518129"/>
                <a:gd name="connsiteY15" fmla="*/ 901237 h 2116848"/>
                <a:gd name="connsiteX16" fmla="*/ 778941 w 1518129"/>
                <a:gd name="connsiteY16" fmla="*/ 121917 h 2116848"/>
                <a:gd name="connsiteX17" fmla="*/ 582042 w 1518129"/>
                <a:gd name="connsiteY17" fmla="*/ 161731 h 2116848"/>
                <a:gd name="connsiteX18" fmla="*/ 554580 w 1518129"/>
                <a:gd name="connsiteY18" fmla="*/ 1197645 h 2116848"/>
                <a:gd name="connsiteX19" fmla="*/ 419736 w 1518129"/>
                <a:gd name="connsiteY19" fmla="*/ 1153389 h 2116848"/>
                <a:gd name="connsiteX20" fmla="*/ 0 w 1518129"/>
                <a:gd name="connsiteY20" fmla="*/ 891306 h 2116848"/>
                <a:gd name="connsiteX0" fmla="*/ 0 w 1518129"/>
                <a:gd name="connsiteY0" fmla="*/ 891306 h 1987766"/>
                <a:gd name="connsiteX1" fmla="*/ 227051 w 1518129"/>
                <a:gd name="connsiteY1" fmla="*/ 1320850 h 1987766"/>
                <a:gd name="connsiteX2" fmla="*/ 462841 w 1518129"/>
                <a:gd name="connsiteY2" fmla="*/ 1655174 h 1987766"/>
                <a:gd name="connsiteX3" fmla="*/ 644540 w 1518129"/>
                <a:gd name="connsiteY3" fmla="*/ 1879748 h 1987766"/>
                <a:gd name="connsiteX4" fmla="*/ 1358227 w 1518129"/>
                <a:gd name="connsiteY4" fmla="*/ 1930484 h 1987766"/>
                <a:gd name="connsiteX5" fmla="*/ 1516859 w 1518129"/>
                <a:gd name="connsiteY5" fmla="*/ 1069958 h 1987766"/>
                <a:gd name="connsiteX6" fmla="*/ 1464891 w 1518129"/>
                <a:gd name="connsiteY6" fmla="*/ 644162 h 1987766"/>
                <a:gd name="connsiteX7" fmla="*/ 1272486 w 1518129"/>
                <a:gd name="connsiteY7" fmla="*/ 612493 h 1987766"/>
                <a:gd name="connsiteX8" fmla="*/ 1264720 w 1518129"/>
                <a:gd name="connsiteY8" fmla="*/ 911472 h 1987766"/>
                <a:gd name="connsiteX9" fmla="*/ 1252622 w 1518129"/>
                <a:gd name="connsiteY9" fmla="*/ 600743 h 1987766"/>
                <a:gd name="connsiteX10" fmla="*/ 1022817 w 1518129"/>
                <a:gd name="connsiteY10" fmla="*/ 558366 h 1987766"/>
                <a:gd name="connsiteX11" fmla="*/ 1053082 w 1518129"/>
                <a:gd name="connsiteY11" fmla="*/ 887580 h 1987766"/>
                <a:gd name="connsiteX12" fmla="*/ 1001757 w 1518129"/>
                <a:gd name="connsiteY12" fmla="*/ 557324 h 1987766"/>
                <a:gd name="connsiteX13" fmla="*/ 806783 w 1518129"/>
                <a:gd name="connsiteY13" fmla="*/ 513030 h 1987766"/>
                <a:gd name="connsiteX14" fmla="*/ 810613 w 1518129"/>
                <a:gd name="connsiteY14" fmla="*/ 901237 h 1987766"/>
                <a:gd name="connsiteX15" fmla="*/ 778941 w 1518129"/>
                <a:gd name="connsiteY15" fmla="*/ 121917 h 1987766"/>
                <a:gd name="connsiteX16" fmla="*/ 582042 w 1518129"/>
                <a:gd name="connsiteY16" fmla="*/ 161731 h 1987766"/>
                <a:gd name="connsiteX17" fmla="*/ 554580 w 1518129"/>
                <a:gd name="connsiteY17" fmla="*/ 1197645 h 1987766"/>
                <a:gd name="connsiteX18" fmla="*/ 419736 w 1518129"/>
                <a:gd name="connsiteY18" fmla="*/ 1153389 h 1987766"/>
                <a:gd name="connsiteX19" fmla="*/ 0 w 1518129"/>
                <a:gd name="connsiteY19" fmla="*/ 891306 h 1987766"/>
                <a:gd name="connsiteX0" fmla="*/ 0 w 1518129"/>
                <a:gd name="connsiteY0" fmla="*/ 891306 h 1934599"/>
                <a:gd name="connsiteX1" fmla="*/ 227051 w 1518129"/>
                <a:gd name="connsiteY1" fmla="*/ 1320850 h 1934599"/>
                <a:gd name="connsiteX2" fmla="*/ 462841 w 1518129"/>
                <a:gd name="connsiteY2" fmla="*/ 1655174 h 1934599"/>
                <a:gd name="connsiteX3" fmla="*/ 644540 w 1518129"/>
                <a:gd name="connsiteY3" fmla="*/ 1879748 h 1934599"/>
                <a:gd name="connsiteX4" fmla="*/ 1358227 w 1518129"/>
                <a:gd name="connsiteY4" fmla="*/ 1930484 h 1934599"/>
                <a:gd name="connsiteX5" fmla="*/ 1516859 w 1518129"/>
                <a:gd name="connsiteY5" fmla="*/ 1069958 h 1934599"/>
                <a:gd name="connsiteX6" fmla="*/ 1464891 w 1518129"/>
                <a:gd name="connsiteY6" fmla="*/ 644162 h 1934599"/>
                <a:gd name="connsiteX7" fmla="*/ 1272486 w 1518129"/>
                <a:gd name="connsiteY7" fmla="*/ 612493 h 1934599"/>
                <a:gd name="connsiteX8" fmla="*/ 1264720 w 1518129"/>
                <a:gd name="connsiteY8" fmla="*/ 911472 h 1934599"/>
                <a:gd name="connsiteX9" fmla="*/ 1252622 w 1518129"/>
                <a:gd name="connsiteY9" fmla="*/ 600743 h 1934599"/>
                <a:gd name="connsiteX10" fmla="*/ 1022817 w 1518129"/>
                <a:gd name="connsiteY10" fmla="*/ 558366 h 1934599"/>
                <a:gd name="connsiteX11" fmla="*/ 1053082 w 1518129"/>
                <a:gd name="connsiteY11" fmla="*/ 887580 h 1934599"/>
                <a:gd name="connsiteX12" fmla="*/ 1001757 w 1518129"/>
                <a:gd name="connsiteY12" fmla="*/ 557324 h 1934599"/>
                <a:gd name="connsiteX13" fmla="*/ 806783 w 1518129"/>
                <a:gd name="connsiteY13" fmla="*/ 513030 h 1934599"/>
                <a:gd name="connsiteX14" fmla="*/ 810613 w 1518129"/>
                <a:gd name="connsiteY14" fmla="*/ 901237 h 1934599"/>
                <a:gd name="connsiteX15" fmla="*/ 778941 w 1518129"/>
                <a:gd name="connsiteY15" fmla="*/ 121917 h 1934599"/>
                <a:gd name="connsiteX16" fmla="*/ 582042 w 1518129"/>
                <a:gd name="connsiteY16" fmla="*/ 161731 h 1934599"/>
                <a:gd name="connsiteX17" fmla="*/ 554580 w 1518129"/>
                <a:gd name="connsiteY17" fmla="*/ 1197645 h 1934599"/>
                <a:gd name="connsiteX18" fmla="*/ 419736 w 1518129"/>
                <a:gd name="connsiteY18" fmla="*/ 1153389 h 1934599"/>
                <a:gd name="connsiteX19" fmla="*/ 0 w 1518129"/>
                <a:gd name="connsiteY19" fmla="*/ 891306 h 1934599"/>
                <a:gd name="connsiteX0" fmla="*/ 0 w 1518129"/>
                <a:gd name="connsiteY0" fmla="*/ 891306 h 1914832"/>
                <a:gd name="connsiteX1" fmla="*/ 227051 w 1518129"/>
                <a:gd name="connsiteY1" fmla="*/ 1320850 h 1914832"/>
                <a:gd name="connsiteX2" fmla="*/ 462841 w 1518129"/>
                <a:gd name="connsiteY2" fmla="*/ 1655174 h 1914832"/>
                <a:gd name="connsiteX3" fmla="*/ 644540 w 1518129"/>
                <a:gd name="connsiteY3" fmla="*/ 1879748 h 1914832"/>
                <a:gd name="connsiteX4" fmla="*/ 1366786 w 1518129"/>
                <a:gd name="connsiteY4" fmla="*/ 1904807 h 1914832"/>
                <a:gd name="connsiteX5" fmla="*/ 1516859 w 1518129"/>
                <a:gd name="connsiteY5" fmla="*/ 1069958 h 1914832"/>
                <a:gd name="connsiteX6" fmla="*/ 1464891 w 1518129"/>
                <a:gd name="connsiteY6" fmla="*/ 644162 h 1914832"/>
                <a:gd name="connsiteX7" fmla="*/ 1272486 w 1518129"/>
                <a:gd name="connsiteY7" fmla="*/ 612493 h 1914832"/>
                <a:gd name="connsiteX8" fmla="*/ 1264720 w 1518129"/>
                <a:gd name="connsiteY8" fmla="*/ 911472 h 1914832"/>
                <a:gd name="connsiteX9" fmla="*/ 1252622 w 1518129"/>
                <a:gd name="connsiteY9" fmla="*/ 600743 h 1914832"/>
                <a:gd name="connsiteX10" fmla="*/ 1022817 w 1518129"/>
                <a:gd name="connsiteY10" fmla="*/ 558366 h 1914832"/>
                <a:gd name="connsiteX11" fmla="*/ 1053082 w 1518129"/>
                <a:gd name="connsiteY11" fmla="*/ 887580 h 1914832"/>
                <a:gd name="connsiteX12" fmla="*/ 1001757 w 1518129"/>
                <a:gd name="connsiteY12" fmla="*/ 557324 h 1914832"/>
                <a:gd name="connsiteX13" fmla="*/ 806783 w 1518129"/>
                <a:gd name="connsiteY13" fmla="*/ 513030 h 1914832"/>
                <a:gd name="connsiteX14" fmla="*/ 810613 w 1518129"/>
                <a:gd name="connsiteY14" fmla="*/ 901237 h 1914832"/>
                <a:gd name="connsiteX15" fmla="*/ 778941 w 1518129"/>
                <a:gd name="connsiteY15" fmla="*/ 121917 h 1914832"/>
                <a:gd name="connsiteX16" fmla="*/ 582042 w 1518129"/>
                <a:gd name="connsiteY16" fmla="*/ 161731 h 1914832"/>
                <a:gd name="connsiteX17" fmla="*/ 554580 w 1518129"/>
                <a:gd name="connsiteY17" fmla="*/ 1197645 h 1914832"/>
                <a:gd name="connsiteX18" fmla="*/ 419736 w 1518129"/>
                <a:gd name="connsiteY18" fmla="*/ 1153389 h 1914832"/>
                <a:gd name="connsiteX19" fmla="*/ 0 w 1518129"/>
                <a:gd name="connsiteY19" fmla="*/ 891306 h 1914832"/>
                <a:gd name="connsiteX0" fmla="*/ 0 w 1518129"/>
                <a:gd name="connsiteY0" fmla="*/ 891306 h 1910129"/>
                <a:gd name="connsiteX1" fmla="*/ 227051 w 1518129"/>
                <a:gd name="connsiteY1" fmla="*/ 1320850 h 1910129"/>
                <a:gd name="connsiteX2" fmla="*/ 462841 w 1518129"/>
                <a:gd name="connsiteY2" fmla="*/ 1655174 h 1910129"/>
                <a:gd name="connsiteX3" fmla="*/ 644540 w 1518129"/>
                <a:gd name="connsiteY3" fmla="*/ 1879748 h 1910129"/>
                <a:gd name="connsiteX4" fmla="*/ 1366786 w 1518129"/>
                <a:gd name="connsiteY4" fmla="*/ 1904807 h 1910129"/>
                <a:gd name="connsiteX5" fmla="*/ 1516859 w 1518129"/>
                <a:gd name="connsiteY5" fmla="*/ 1069958 h 1910129"/>
                <a:gd name="connsiteX6" fmla="*/ 1464891 w 1518129"/>
                <a:gd name="connsiteY6" fmla="*/ 644162 h 1910129"/>
                <a:gd name="connsiteX7" fmla="*/ 1272486 w 1518129"/>
                <a:gd name="connsiteY7" fmla="*/ 612493 h 1910129"/>
                <a:gd name="connsiteX8" fmla="*/ 1264720 w 1518129"/>
                <a:gd name="connsiteY8" fmla="*/ 911472 h 1910129"/>
                <a:gd name="connsiteX9" fmla="*/ 1252622 w 1518129"/>
                <a:gd name="connsiteY9" fmla="*/ 600743 h 1910129"/>
                <a:gd name="connsiteX10" fmla="*/ 1022817 w 1518129"/>
                <a:gd name="connsiteY10" fmla="*/ 558366 h 1910129"/>
                <a:gd name="connsiteX11" fmla="*/ 1053082 w 1518129"/>
                <a:gd name="connsiteY11" fmla="*/ 887580 h 1910129"/>
                <a:gd name="connsiteX12" fmla="*/ 1001757 w 1518129"/>
                <a:gd name="connsiteY12" fmla="*/ 557324 h 1910129"/>
                <a:gd name="connsiteX13" fmla="*/ 806783 w 1518129"/>
                <a:gd name="connsiteY13" fmla="*/ 513030 h 1910129"/>
                <a:gd name="connsiteX14" fmla="*/ 810613 w 1518129"/>
                <a:gd name="connsiteY14" fmla="*/ 901237 h 1910129"/>
                <a:gd name="connsiteX15" fmla="*/ 778941 w 1518129"/>
                <a:gd name="connsiteY15" fmla="*/ 121917 h 1910129"/>
                <a:gd name="connsiteX16" fmla="*/ 582042 w 1518129"/>
                <a:gd name="connsiteY16" fmla="*/ 161731 h 1910129"/>
                <a:gd name="connsiteX17" fmla="*/ 554580 w 1518129"/>
                <a:gd name="connsiteY17" fmla="*/ 1197645 h 1910129"/>
                <a:gd name="connsiteX18" fmla="*/ 419736 w 1518129"/>
                <a:gd name="connsiteY18" fmla="*/ 1153389 h 1910129"/>
                <a:gd name="connsiteX19" fmla="*/ 0 w 1518129"/>
                <a:gd name="connsiteY19" fmla="*/ 891306 h 1910129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10576"/>
                <a:gd name="connsiteX1" fmla="*/ 227051 w 1518129"/>
                <a:gd name="connsiteY1" fmla="*/ 1320850 h 1910576"/>
                <a:gd name="connsiteX2" fmla="*/ 462841 w 1518129"/>
                <a:gd name="connsiteY2" fmla="*/ 1655174 h 1910576"/>
                <a:gd name="connsiteX3" fmla="*/ 655952 w 1518129"/>
                <a:gd name="connsiteY3" fmla="*/ 1885455 h 1910576"/>
                <a:gd name="connsiteX4" fmla="*/ 1366786 w 1518129"/>
                <a:gd name="connsiteY4" fmla="*/ 1899100 h 1910576"/>
                <a:gd name="connsiteX5" fmla="*/ 1516859 w 1518129"/>
                <a:gd name="connsiteY5" fmla="*/ 1069958 h 1910576"/>
                <a:gd name="connsiteX6" fmla="*/ 1464891 w 1518129"/>
                <a:gd name="connsiteY6" fmla="*/ 644162 h 1910576"/>
                <a:gd name="connsiteX7" fmla="*/ 1272486 w 1518129"/>
                <a:gd name="connsiteY7" fmla="*/ 612493 h 1910576"/>
                <a:gd name="connsiteX8" fmla="*/ 1264720 w 1518129"/>
                <a:gd name="connsiteY8" fmla="*/ 911472 h 1910576"/>
                <a:gd name="connsiteX9" fmla="*/ 1252622 w 1518129"/>
                <a:gd name="connsiteY9" fmla="*/ 600743 h 1910576"/>
                <a:gd name="connsiteX10" fmla="*/ 1022817 w 1518129"/>
                <a:gd name="connsiteY10" fmla="*/ 558366 h 1910576"/>
                <a:gd name="connsiteX11" fmla="*/ 1053082 w 1518129"/>
                <a:gd name="connsiteY11" fmla="*/ 887580 h 1910576"/>
                <a:gd name="connsiteX12" fmla="*/ 1001757 w 1518129"/>
                <a:gd name="connsiteY12" fmla="*/ 557324 h 1910576"/>
                <a:gd name="connsiteX13" fmla="*/ 806783 w 1518129"/>
                <a:gd name="connsiteY13" fmla="*/ 513030 h 1910576"/>
                <a:gd name="connsiteX14" fmla="*/ 810613 w 1518129"/>
                <a:gd name="connsiteY14" fmla="*/ 901237 h 1910576"/>
                <a:gd name="connsiteX15" fmla="*/ 778941 w 1518129"/>
                <a:gd name="connsiteY15" fmla="*/ 121917 h 1910576"/>
                <a:gd name="connsiteX16" fmla="*/ 582042 w 1518129"/>
                <a:gd name="connsiteY16" fmla="*/ 161731 h 1910576"/>
                <a:gd name="connsiteX17" fmla="*/ 554580 w 1518129"/>
                <a:gd name="connsiteY17" fmla="*/ 1197645 h 1910576"/>
                <a:gd name="connsiteX18" fmla="*/ 419736 w 1518129"/>
                <a:gd name="connsiteY18" fmla="*/ 1153389 h 1910576"/>
                <a:gd name="connsiteX19" fmla="*/ 0 w 1518129"/>
                <a:gd name="connsiteY19" fmla="*/ 891306 h 1910576"/>
                <a:gd name="connsiteX0" fmla="*/ 0 w 1518129"/>
                <a:gd name="connsiteY0" fmla="*/ 891306 h 1918220"/>
                <a:gd name="connsiteX1" fmla="*/ 227051 w 1518129"/>
                <a:gd name="connsiteY1" fmla="*/ 1320850 h 1918220"/>
                <a:gd name="connsiteX2" fmla="*/ 462841 w 1518129"/>
                <a:gd name="connsiteY2" fmla="*/ 1655174 h 1918220"/>
                <a:gd name="connsiteX3" fmla="*/ 670217 w 1518129"/>
                <a:gd name="connsiteY3" fmla="*/ 1896868 h 1918220"/>
                <a:gd name="connsiteX4" fmla="*/ 1366786 w 1518129"/>
                <a:gd name="connsiteY4" fmla="*/ 1899100 h 1918220"/>
                <a:gd name="connsiteX5" fmla="*/ 1516859 w 1518129"/>
                <a:gd name="connsiteY5" fmla="*/ 1069958 h 1918220"/>
                <a:gd name="connsiteX6" fmla="*/ 1464891 w 1518129"/>
                <a:gd name="connsiteY6" fmla="*/ 644162 h 1918220"/>
                <a:gd name="connsiteX7" fmla="*/ 1272486 w 1518129"/>
                <a:gd name="connsiteY7" fmla="*/ 612493 h 1918220"/>
                <a:gd name="connsiteX8" fmla="*/ 1264720 w 1518129"/>
                <a:gd name="connsiteY8" fmla="*/ 911472 h 1918220"/>
                <a:gd name="connsiteX9" fmla="*/ 1252622 w 1518129"/>
                <a:gd name="connsiteY9" fmla="*/ 600743 h 1918220"/>
                <a:gd name="connsiteX10" fmla="*/ 1022817 w 1518129"/>
                <a:gd name="connsiteY10" fmla="*/ 558366 h 1918220"/>
                <a:gd name="connsiteX11" fmla="*/ 1053082 w 1518129"/>
                <a:gd name="connsiteY11" fmla="*/ 887580 h 1918220"/>
                <a:gd name="connsiteX12" fmla="*/ 1001757 w 1518129"/>
                <a:gd name="connsiteY12" fmla="*/ 557324 h 1918220"/>
                <a:gd name="connsiteX13" fmla="*/ 806783 w 1518129"/>
                <a:gd name="connsiteY13" fmla="*/ 513030 h 1918220"/>
                <a:gd name="connsiteX14" fmla="*/ 810613 w 1518129"/>
                <a:gd name="connsiteY14" fmla="*/ 901237 h 1918220"/>
                <a:gd name="connsiteX15" fmla="*/ 778941 w 1518129"/>
                <a:gd name="connsiteY15" fmla="*/ 121917 h 1918220"/>
                <a:gd name="connsiteX16" fmla="*/ 582042 w 1518129"/>
                <a:gd name="connsiteY16" fmla="*/ 161731 h 1918220"/>
                <a:gd name="connsiteX17" fmla="*/ 554580 w 1518129"/>
                <a:gd name="connsiteY17" fmla="*/ 1197645 h 1918220"/>
                <a:gd name="connsiteX18" fmla="*/ 419736 w 1518129"/>
                <a:gd name="connsiteY18" fmla="*/ 1153389 h 1918220"/>
                <a:gd name="connsiteX19" fmla="*/ 0 w 1518129"/>
                <a:gd name="connsiteY19" fmla="*/ 891306 h 1918220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0789"/>
                <a:gd name="connsiteX1" fmla="*/ 227051 w 1518129"/>
                <a:gd name="connsiteY1" fmla="*/ 1320850 h 1900789"/>
                <a:gd name="connsiteX2" fmla="*/ 462841 w 1518129"/>
                <a:gd name="connsiteY2" fmla="*/ 1655174 h 1900789"/>
                <a:gd name="connsiteX3" fmla="*/ 670217 w 1518129"/>
                <a:gd name="connsiteY3" fmla="*/ 1896868 h 1900789"/>
                <a:gd name="connsiteX4" fmla="*/ 1366786 w 1518129"/>
                <a:gd name="connsiteY4" fmla="*/ 1899100 h 1900789"/>
                <a:gd name="connsiteX5" fmla="*/ 1516859 w 1518129"/>
                <a:gd name="connsiteY5" fmla="*/ 1069958 h 1900789"/>
                <a:gd name="connsiteX6" fmla="*/ 1464891 w 1518129"/>
                <a:gd name="connsiteY6" fmla="*/ 644162 h 1900789"/>
                <a:gd name="connsiteX7" fmla="*/ 1272486 w 1518129"/>
                <a:gd name="connsiteY7" fmla="*/ 612493 h 1900789"/>
                <a:gd name="connsiteX8" fmla="*/ 1264720 w 1518129"/>
                <a:gd name="connsiteY8" fmla="*/ 911472 h 1900789"/>
                <a:gd name="connsiteX9" fmla="*/ 1252622 w 1518129"/>
                <a:gd name="connsiteY9" fmla="*/ 600743 h 1900789"/>
                <a:gd name="connsiteX10" fmla="*/ 1022817 w 1518129"/>
                <a:gd name="connsiteY10" fmla="*/ 558366 h 1900789"/>
                <a:gd name="connsiteX11" fmla="*/ 1053082 w 1518129"/>
                <a:gd name="connsiteY11" fmla="*/ 887580 h 1900789"/>
                <a:gd name="connsiteX12" fmla="*/ 1001757 w 1518129"/>
                <a:gd name="connsiteY12" fmla="*/ 557324 h 1900789"/>
                <a:gd name="connsiteX13" fmla="*/ 806783 w 1518129"/>
                <a:gd name="connsiteY13" fmla="*/ 513030 h 1900789"/>
                <a:gd name="connsiteX14" fmla="*/ 810613 w 1518129"/>
                <a:gd name="connsiteY14" fmla="*/ 901237 h 1900789"/>
                <a:gd name="connsiteX15" fmla="*/ 778941 w 1518129"/>
                <a:gd name="connsiteY15" fmla="*/ 121917 h 1900789"/>
                <a:gd name="connsiteX16" fmla="*/ 582042 w 1518129"/>
                <a:gd name="connsiteY16" fmla="*/ 161731 h 1900789"/>
                <a:gd name="connsiteX17" fmla="*/ 554580 w 1518129"/>
                <a:gd name="connsiteY17" fmla="*/ 1197645 h 1900789"/>
                <a:gd name="connsiteX18" fmla="*/ 419736 w 1518129"/>
                <a:gd name="connsiteY18" fmla="*/ 1153389 h 1900789"/>
                <a:gd name="connsiteX19" fmla="*/ 0 w 1518129"/>
                <a:gd name="connsiteY19" fmla="*/ 891306 h 1900789"/>
                <a:gd name="connsiteX0" fmla="*/ 0 w 1518129"/>
                <a:gd name="connsiteY0" fmla="*/ 891306 h 1899182"/>
                <a:gd name="connsiteX1" fmla="*/ 227051 w 1518129"/>
                <a:gd name="connsiteY1" fmla="*/ 1320850 h 1899182"/>
                <a:gd name="connsiteX2" fmla="*/ 462841 w 1518129"/>
                <a:gd name="connsiteY2" fmla="*/ 1655174 h 1899182"/>
                <a:gd name="connsiteX3" fmla="*/ 670217 w 1518129"/>
                <a:gd name="connsiteY3" fmla="*/ 1896868 h 1899182"/>
                <a:gd name="connsiteX4" fmla="*/ 1366786 w 1518129"/>
                <a:gd name="connsiteY4" fmla="*/ 1899100 h 1899182"/>
                <a:gd name="connsiteX5" fmla="*/ 1516859 w 1518129"/>
                <a:gd name="connsiteY5" fmla="*/ 1069958 h 1899182"/>
                <a:gd name="connsiteX6" fmla="*/ 1464891 w 1518129"/>
                <a:gd name="connsiteY6" fmla="*/ 644162 h 1899182"/>
                <a:gd name="connsiteX7" fmla="*/ 1272486 w 1518129"/>
                <a:gd name="connsiteY7" fmla="*/ 612493 h 1899182"/>
                <a:gd name="connsiteX8" fmla="*/ 1264720 w 1518129"/>
                <a:gd name="connsiteY8" fmla="*/ 911472 h 1899182"/>
                <a:gd name="connsiteX9" fmla="*/ 1252622 w 1518129"/>
                <a:gd name="connsiteY9" fmla="*/ 600743 h 1899182"/>
                <a:gd name="connsiteX10" fmla="*/ 1022817 w 1518129"/>
                <a:gd name="connsiteY10" fmla="*/ 558366 h 1899182"/>
                <a:gd name="connsiteX11" fmla="*/ 1053082 w 1518129"/>
                <a:gd name="connsiteY11" fmla="*/ 887580 h 1899182"/>
                <a:gd name="connsiteX12" fmla="*/ 1001757 w 1518129"/>
                <a:gd name="connsiteY12" fmla="*/ 557324 h 1899182"/>
                <a:gd name="connsiteX13" fmla="*/ 806783 w 1518129"/>
                <a:gd name="connsiteY13" fmla="*/ 513030 h 1899182"/>
                <a:gd name="connsiteX14" fmla="*/ 810613 w 1518129"/>
                <a:gd name="connsiteY14" fmla="*/ 901237 h 1899182"/>
                <a:gd name="connsiteX15" fmla="*/ 778941 w 1518129"/>
                <a:gd name="connsiteY15" fmla="*/ 121917 h 1899182"/>
                <a:gd name="connsiteX16" fmla="*/ 582042 w 1518129"/>
                <a:gd name="connsiteY16" fmla="*/ 161731 h 1899182"/>
                <a:gd name="connsiteX17" fmla="*/ 554580 w 1518129"/>
                <a:gd name="connsiteY17" fmla="*/ 1197645 h 1899182"/>
                <a:gd name="connsiteX18" fmla="*/ 419736 w 1518129"/>
                <a:gd name="connsiteY18" fmla="*/ 1153389 h 1899182"/>
                <a:gd name="connsiteX19" fmla="*/ 0 w 1518129"/>
                <a:gd name="connsiteY19" fmla="*/ 891306 h 1899182"/>
                <a:gd name="connsiteX0" fmla="*/ 0 w 1518129"/>
                <a:gd name="connsiteY0" fmla="*/ 891306 h 1898397"/>
                <a:gd name="connsiteX1" fmla="*/ 227051 w 1518129"/>
                <a:gd name="connsiteY1" fmla="*/ 1320850 h 1898397"/>
                <a:gd name="connsiteX2" fmla="*/ 462841 w 1518129"/>
                <a:gd name="connsiteY2" fmla="*/ 1655174 h 1898397"/>
                <a:gd name="connsiteX3" fmla="*/ 670217 w 1518129"/>
                <a:gd name="connsiteY3" fmla="*/ 1896868 h 1898397"/>
                <a:gd name="connsiteX4" fmla="*/ 1366786 w 1518129"/>
                <a:gd name="connsiteY4" fmla="*/ 1893394 h 1898397"/>
                <a:gd name="connsiteX5" fmla="*/ 1516859 w 1518129"/>
                <a:gd name="connsiteY5" fmla="*/ 1069958 h 1898397"/>
                <a:gd name="connsiteX6" fmla="*/ 1464891 w 1518129"/>
                <a:gd name="connsiteY6" fmla="*/ 644162 h 1898397"/>
                <a:gd name="connsiteX7" fmla="*/ 1272486 w 1518129"/>
                <a:gd name="connsiteY7" fmla="*/ 612493 h 1898397"/>
                <a:gd name="connsiteX8" fmla="*/ 1264720 w 1518129"/>
                <a:gd name="connsiteY8" fmla="*/ 911472 h 1898397"/>
                <a:gd name="connsiteX9" fmla="*/ 1252622 w 1518129"/>
                <a:gd name="connsiteY9" fmla="*/ 600743 h 1898397"/>
                <a:gd name="connsiteX10" fmla="*/ 1022817 w 1518129"/>
                <a:gd name="connsiteY10" fmla="*/ 558366 h 1898397"/>
                <a:gd name="connsiteX11" fmla="*/ 1053082 w 1518129"/>
                <a:gd name="connsiteY11" fmla="*/ 887580 h 1898397"/>
                <a:gd name="connsiteX12" fmla="*/ 1001757 w 1518129"/>
                <a:gd name="connsiteY12" fmla="*/ 557324 h 1898397"/>
                <a:gd name="connsiteX13" fmla="*/ 806783 w 1518129"/>
                <a:gd name="connsiteY13" fmla="*/ 513030 h 1898397"/>
                <a:gd name="connsiteX14" fmla="*/ 810613 w 1518129"/>
                <a:gd name="connsiteY14" fmla="*/ 901237 h 1898397"/>
                <a:gd name="connsiteX15" fmla="*/ 778941 w 1518129"/>
                <a:gd name="connsiteY15" fmla="*/ 121917 h 1898397"/>
                <a:gd name="connsiteX16" fmla="*/ 582042 w 1518129"/>
                <a:gd name="connsiteY16" fmla="*/ 161731 h 1898397"/>
                <a:gd name="connsiteX17" fmla="*/ 554580 w 1518129"/>
                <a:gd name="connsiteY17" fmla="*/ 1197645 h 1898397"/>
                <a:gd name="connsiteX18" fmla="*/ 419736 w 1518129"/>
                <a:gd name="connsiteY18" fmla="*/ 1153389 h 1898397"/>
                <a:gd name="connsiteX19" fmla="*/ 0 w 1518129"/>
                <a:gd name="connsiteY19" fmla="*/ 891306 h 1898397"/>
                <a:gd name="connsiteX0" fmla="*/ 0 w 1518129"/>
                <a:gd name="connsiteY0" fmla="*/ 891306 h 2083506"/>
                <a:gd name="connsiteX1" fmla="*/ 227051 w 1518129"/>
                <a:gd name="connsiteY1" fmla="*/ 1320850 h 2083506"/>
                <a:gd name="connsiteX2" fmla="*/ 462841 w 1518129"/>
                <a:gd name="connsiteY2" fmla="*/ 1655174 h 2083506"/>
                <a:gd name="connsiteX3" fmla="*/ 685760 w 1518129"/>
                <a:gd name="connsiteY3" fmla="*/ 2083377 h 2083506"/>
                <a:gd name="connsiteX4" fmla="*/ 1366786 w 1518129"/>
                <a:gd name="connsiteY4" fmla="*/ 1893394 h 2083506"/>
                <a:gd name="connsiteX5" fmla="*/ 1516859 w 1518129"/>
                <a:gd name="connsiteY5" fmla="*/ 1069958 h 2083506"/>
                <a:gd name="connsiteX6" fmla="*/ 1464891 w 1518129"/>
                <a:gd name="connsiteY6" fmla="*/ 644162 h 2083506"/>
                <a:gd name="connsiteX7" fmla="*/ 1272486 w 1518129"/>
                <a:gd name="connsiteY7" fmla="*/ 612493 h 2083506"/>
                <a:gd name="connsiteX8" fmla="*/ 1264720 w 1518129"/>
                <a:gd name="connsiteY8" fmla="*/ 911472 h 2083506"/>
                <a:gd name="connsiteX9" fmla="*/ 1252622 w 1518129"/>
                <a:gd name="connsiteY9" fmla="*/ 600743 h 2083506"/>
                <a:gd name="connsiteX10" fmla="*/ 1022817 w 1518129"/>
                <a:gd name="connsiteY10" fmla="*/ 558366 h 2083506"/>
                <a:gd name="connsiteX11" fmla="*/ 1053082 w 1518129"/>
                <a:gd name="connsiteY11" fmla="*/ 887580 h 2083506"/>
                <a:gd name="connsiteX12" fmla="*/ 1001757 w 1518129"/>
                <a:gd name="connsiteY12" fmla="*/ 557324 h 2083506"/>
                <a:gd name="connsiteX13" fmla="*/ 806783 w 1518129"/>
                <a:gd name="connsiteY13" fmla="*/ 513030 h 2083506"/>
                <a:gd name="connsiteX14" fmla="*/ 810613 w 1518129"/>
                <a:gd name="connsiteY14" fmla="*/ 901237 h 2083506"/>
                <a:gd name="connsiteX15" fmla="*/ 778941 w 1518129"/>
                <a:gd name="connsiteY15" fmla="*/ 121917 h 2083506"/>
                <a:gd name="connsiteX16" fmla="*/ 582042 w 1518129"/>
                <a:gd name="connsiteY16" fmla="*/ 161731 h 2083506"/>
                <a:gd name="connsiteX17" fmla="*/ 554580 w 1518129"/>
                <a:gd name="connsiteY17" fmla="*/ 1197645 h 2083506"/>
                <a:gd name="connsiteX18" fmla="*/ 419736 w 1518129"/>
                <a:gd name="connsiteY18" fmla="*/ 1153389 h 2083506"/>
                <a:gd name="connsiteX19" fmla="*/ 0 w 1518129"/>
                <a:gd name="connsiteY19" fmla="*/ 891306 h 2083506"/>
                <a:gd name="connsiteX0" fmla="*/ 0 w 1518129"/>
                <a:gd name="connsiteY0" fmla="*/ 891306 h 2087673"/>
                <a:gd name="connsiteX1" fmla="*/ 227051 w 1518129"/>
                <a:gd name="connsiteY1" fmla="*/ 1320850 h 2087673"/>
                <a:gd name="connsiteX2" fmla="*/ 462841 w 1518129"/>
                <a:gd name="connsiteY2" fmla="*/ 1655174 h 2087673"/>
                <a:gd name="connsiteX3" fmla="*/ 685760 w 1518129"/>
                <a:gd name="connsiteY3" fmla="*/ 2083377 h 2087673"/>
                <a:gd name="connsiteX4" fmla="*/ 1304616 w 1518129"/>
                <a:gd name="connsiteY4" fmla="*/ 2087673 h 2087673"/>
                <a:gd name="connsiteX5" fmla="*/ 1516859 w 1518129"/>
                <a:gd name="connsiteY5" fmla="*/ 1069958 h 2087673"/>
                <a:gd name="connsiteX6" fmla="*/ 1464891 w 1518129"/>
                <a:gd name="connsiteY6" fmla="*/ 644162 h 2087673"/>
                <a:gd name="connsiteX7" fmla="*/ 1272486 w 1518129"/>
                <a:gd name="connsiteY7" fmla="*/ 612493 h 2087673"/>
                <a:gd name="connsiteX8" fmla="*/ 1264720 w 1518129"/>
                <a:gd name="connsiteY8" fmla="*/ 911472 h 2087673"/>
                <a:gd name="connsiteX9" fmla="*/ 1252622 w 1518129"/>
                <a:gd name="connsiteY9" fmla="*/ 600743 h 2087673"/>
                <a:gd name="connsiteX10" fmla="*/ 1022817 w 1518129"/>
                <a:gd name="connsiteY10" fmla="*/ 558366 h 2087673"/>
                <a:gd name="connsiteX11" fmla="*/ 1053082 w 1518129"/>
                <a:gd name="connsiteY11" fmla="*/ 887580 h 2087673"/>
                <a:gd name="connsiteX12" fmla="*/ 1001757 w 1518129"/>
                <a:gd name="connsiteY12" fmla="*/ 557324 h 2087673"/>
                <a:gd name="connsiteX13" fmla="*/ 806783 w 1518129"/>
                <a:gd name="connsiteY13" fmla="*/ 513030 h 2087673"/>
                <a:gd name="connsiteX14" fmla="*/ 810613 w 1518129"/>
                <a:gd name="connsiteY14" fmla="*/ 901237 h 2087673"/>
                <a:gd name="connsiteX15" fmla="*/ 778941 w 1518129"/>
                <a:gd name="connsiteY15" fmla="*/ 121917 h 2087673"/>
                <a:gd name="connsiteX16" fmla="*/ 582042 w 1518129"/>
                <a:gd name="connsiteY16" fmla="*/ 161731 h 2087673"/>
                <a:gd name="connsiteX17" fmla="*/ 554580 w 1518129"/>
                <a:gd name="connsiteY17" fmla="*/ 1197645 h 2087673"/>
                <a:gd name="connsiteX18" fmla="*/ 419736 w 1518129"/>
                <a:gd name="connsiteY18" fmla="*/ 1153389 h 2087673"/>
                <a:gd name="connsiteX19" fmla="*/ 0 w 1518129"/>
                <a:gd name="connsiteY19" fmla="*/ 891306 h 208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18129" h="2087673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45749" y="2041189"/>
                    <a:pt x="685760" y="2083377"/>
                  </a:cubicBezTo>
                  <a:cubicBezTo>
                    <a:pt x="889200" y="2089319"/>
                    <a:pt x="1008846" y="2083505"/>
                    <a:pt x="1304616" y="2087673"/>
                  </a:cubicBezTo>
                  <a:cubicBezTo>
                    <a:pt x="1468370" y="1792044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EC9DFD8-D3B6-456C-A954-1D9C390D8312}"/>
                </a:ext>
              </a:extLst>
            </p:cNvPr>
            <p:cNvSpPr/>
            <p:nvPr/>
          </p:nvSpPr>
          <p:spPr>
            <a:xfrm>
              <a:off x="5972306" y="2661668"/>
              <a:ext cx="299619" cy="298686"/>
            </a:xfrm>
            <a:custGeom>
              <a:avLst/>
              <a:gdLst/>
              <a:ahLst/>
              <a:cxnLst/>
              <a:rect l="l" t="t" r="r" b="b"/>
              <a:pathLst>
                <a:path w="170460" h="169929">
                  <a:moveTo>
                    <a:pt x="83154" y="51960"/>
                  </a:moveTo>
                  <a:cubicBezTo>
                    <a:pt x="78087" y="51960"/>
                    <a:pt x="73404" y="53918"/>
                    <a:pt x="69103" y="57836"/>
                  </a:cubicBezTo>
                  <a:cubicBezTo>
                    <a:pt x="64803" y="61754"/>
                    <a:pt x="61563" y="67335"/>
                    <a:pt x="59383" y="74582"/>
                  </a:cubicBezTo>
                  <a:cubicBezTo>
                    <a:pt x="57203" y="81828"/>
                    <a:pt x="56113" y="88249"/>
                    <a:pt x="56113" y="93845"/>
                  </a:cubicBezTo>
                  <a:cubicBezTo>
                    <a:pt x="56113" y="101327"/>
                    <a:pt x="57630" y="106835"/>
                    <a:pt x="60664" y="110370"/>
                  </a:cubicBezTo>
                  <a:cubicBezTo>
                    <a:pt x="63698" y="113905"/>
                    <a:pt x="67454" y="115672"/>
                    <a:pt x="71931" y="115672"/>
                  </a:cubicBezTo>
                  <a:cubicBezTo>
                    <a:pt x="75289" y="115672"/>
                    <a:pt x="78441" y="114847"/>
                    <a:pt x="81386" y="113198"/>
                  </a:cubicBezTo>
                  <a:cubicBezTo>
                    <a:pt x="83625" y="112020"/>
                    <a:pt x="85834" y="110164"/>
                    <a:pt x="88014" y="107631"/>
                  </a:cubicBezTo>
                  <a:cubicBezTo>
                    <a:pt x="91136" y="104037"/>
                    <a:pt x="93831" y="98794"/>
                    <a:pt x="96099" y="91901"/>
                  </a:cubicBezTo>
                  <a:cubicBezTo>
                    <a:pt x="98367" y="85009"/>
                    <a:pt x="99501" y="78587"/>
                    <a:pt x="99501" y="72637"/>
                  </a:cubicBezTo>
                  <a:cubicBezTo>
                    <a:pt x="99501" y="65980"/>
                    <a:pt x="97955" y="60870"/>
                    <a:pt x="94862" y="57306"/>
                  </a:cubicBezTo>
                  <a:cubicBezTo>
                    <a:pt x="91769" y="53742"/>
                    <a:pt x="87866" y="51960"/>
                    <a:pt x="83154" y="51960"/>
                  </a:cubicBezTo>
                  <a:close/>
                  <a:moveTo>
                    <a:pt x="90576" y="0"/>
                  </a:moveTo>
                  <a:cubicBezTo>
                    <a:pt x="105422" y="0"/>
                    <a:pt x="118618" y="2887"/>
                    <a:pt x="130165" y="8660"/>
                  </a:cubicBezTo>
                  <a:cubicBezTo>
                    <a:pt x="141711" y="14433"/>
                    <a:pt x="150533" y="22637"/>
                    <a:pt x="156630" y="33270"/>
                  </a:cubicBezTo>
                  <a:cubicBezTo>
                    <a:pt x="162728" y="43904"/>
                    <a:pt x="165776" y="55524"/>
                    <a:pt x="165776" y="68131"/>
                  </a:cubicBezTo>
                  <a:cubicBezTo>
                    <a:pt x="165776" y="83153"/>
                    <a:pt x="161152" y="96732"/>
                    <a:pt x="151903" y="108868"/>
                  </a:cubicBezTo>
                  <a:cubicBezTo>
                    <a:pt x="140297" y="124185"/>
                    <a:pt x="125422" y="131843"/>
                    <a:pt x="107278" y="131843"/>
                  </a:cubicBezTo>
                  <a:cubicBezTo>
                    <a:pt x="102388" y="131843"/>
                    <a:pt x="98706" y="130989"/>
                    <a:pt x="96232" y="129280"/>
                  </a:cubicBezTo>
                  <a:cubicBezTo>
                    <a:pt x="93758" y="127572"/>
                    <a:pt x="92108" y="125068"/>
                    <a:pt x="91283" y="121769"/>
                  </a:cubicBezTo>
                  <a:cubicBezTo>
                    <a:pt x="84332" y="128485"/>
                    <a:pt x="76320" y="131843"/>
                    <a:pt x="67248" y="131843"/>
                  </a:cubicBezTo>
                  <a:cubicBezTo>
                    <a:pt x="57468" y="131843"/>
                    <a:pt x="49353" y="128470"/>
                    <a:pt x="42903" y="121725"/>
                  </a:cubicBezTo>
                  <a:cubicBezTo>
                    <a:pt x="36452" y="114980"/>
                    <a:pt x="33227" y="106011"/>
                    <a:pt x="33227" y="94817"/>
                  </a:cubicBezTo>
                  <a:cubicBezTo>
                    <a:pt x="33227" y="80973"/>
                    <a:pt x="37115" y="68337"/>
                    <a:pt x="44891" y="56908"/>
                  </a:cubicBezTo>
                  <a:cubicBezTo>
                    <a:pt x="54317" y="43005"/>
                    <a:pt x="66393" y="36054"/>
                    <a:pt x="81121" y="36054"/>
                  </a:cubicBezTo>
                  <a:cubicBezTo>
                    <a:pt x="91607" y="36054"/>
                    <a:pt x="99354" y="40060"/>
                    <a:pt x="104362" y="48072"/>
                  </a:cubicBezTo>
                  <a:lnTo>
                    <a:pt x="106571" y="38263"/>
                  </a:lnTo>
                  <a:lnTo>
                    <a:pt x="129900" y="38263"/>
                  </a:lnTo>
                  <a:lnTo>
                    <a:pt x="116556" y="101622"/>
                  </a:lnTo>
                  <a:cubicBezTo>
                    <a:pt x="115732" y="105628"/>
                    <a:pt x="115319" y="108220"/>
                    <a:pt x="115319" y="109398"/>
                  </a:cubicBezTo>
                  <a:cubicBezTo>
                    <a:pt x="115319" y="110871"/>
                    <a:pt x="115658" y="111975"/>
                    <a:pt x="116335" y="112712"/>
                  </a:cubicBezTo>
                  <a:cubicBezTo>
                    <a:pt x="117013" y="113448"/>
                    <a:pt x="117823" y="113816"/>
                    <a:pt x="118765" y="113816"/>
                  </a:cubicBezTo>
                  <a:cubicBezTo>
                    <a:pt x="121593" y="113816"/>
                    <a:pt x="125246" y="112108"/>
                    <a:pt x="129723" y="108691"/>
                  </a:cubicBezTo>
                  <a:cubicBezTo>
                    <a:pt x="135732" y="104214"/>
                    <a:pt x="140592" y="98205"/>
                    <a:pt x="144303" y="90664"/>
                  </a:cubicBezTo>
                  <a:cubicBezTo>
                    <a:pt x="148015" y="83124"/>
                    <a:pt x="149870" y="75318"/>
                    <a:pt x="149870" y="67247"/>
                  </a:cubicBezTo>
                  <a:cubicBezTo>
                    <a:pt x="149870" y="52755"/>
                    <a:pt x="144627" y="40634"/>
                    <a:pt x="134141" y="30884"/>
                  </a:cubicBezTo>
                  <a:cubicBezTo>
                    <a:pt x="123655" y="21134"/>
                    <a:pt x="109016" y="16259"/>
                    <a:pt x="90223" y="16259"/>
                  </a:cubicBezTo>
                  <a:cubicBezTo>
                    <a:pt x="74258" y="16259"/>
                    <a:pt x="60723" y="19514"/>
                    <a:pt x="49618" y="26024"/>
                  </a:cubicBezTo>
                  <a:cubicBezTo>
                    <a:pt x="38514" y="32534"/>
                    <a:pt x="30148" y="41694"/>
                    <a:pt x="24522" y="53506"/>
                  </a:cubicBezTo>
                  <a:cubicBezTo>
                    <a:pt x="18896" y="65318"/>
                    <a:pt x="16083" y="77615"/>
                    <a:pt x="16083" y="90399"/>
                  </a:cubicBezTo>
                  <a:cubicBezTo>
                    <a:pt x="16083" y="102829"/>
                    <a:pt x="19220" y="114140"/>
                    <a:pt x="25494" y="124332"/>
                  </a:cubicBezTo>
                  <a:cubicBezTo>
                    <a:pt x="31768" y="134524"/>
                    <a:pt x="40576" y="141961"/>
                    <a:pt x="51916" y="146645"/>
                  </a:cubicBezTo>
                  <a:cubicBezTo>
                    <a:pt x="63256" y="151328"/>
                    <a:pt x="76232" y="153670"/>
                    <a:pt x="90841" y="153670"/>
                  </a:cubicBezTo>
                  <a:cubicBezTo>
                    <a:pt x="104921" y="153670"/>
                    <a:pt x="117028" y="151711"/>
                    <a:pt x="127160" y="147793"/>
                  </a:cubicBezTo>
                  <a:cubicBezTo>
                    <a:pt x="137293" y="143876"/>
                    <a:pt x="145452" y="137999"/>
                    <a:pt x="151638" y="130164"/>
                  </a:cubicBezTo>
                  <a:lnTo>
                    <a:pt x="170460" y="130164"/>
                  </a:lnTo>
                  <a:cubicBezTo>
                    <a:pt x="164569" y="142123"/>
                    <a:pt x="155526" y="151490"/>
                    <a:pt x="143331" y="158265"/>
                  </a:cubicBezTo>
                  <a:cubicBezTo>
                    <a:pt x="129369" y="166041"/>
                    <a:pt x="112344" y="169929"/>
                    <a:pt x="92255" y="169929"/>
                  </a:cubicBezTo>
                  <a:cubicBezTo>
                    <a:pt x="72815" y="169929"/>
                    <a:pt x="56025" y="166645"/>
                    <a:pt x="41886" y="160076"/>
                  </a:cubicBezTo>
                  <a:cubicBezTo>
                    <a:pt x="27748" y="153508"/>
                    <a:pt x="17232" y="143817"/>
                    <a:pt x="10339" y="131004"/>
                  </a:cubicBezTo>
                  <a:cubicBezTo>
                    <a:pt x="3447" y="118190"/>
                    <a:pt x="0" y="104243"/>
                    <a:pt x="0" y="89162"/>
                  </a:cubicBezTo>
                  <a:cubicBezTo>
                    <a:pt x="0" y="72608"/>
                    <a:pt x="3918" y="57188"/>
                    <a:pt x="11753" y="42902"/>
                  </a:cubicBezTo>
                  <a:cubicBezTo>
                    <a:pt x="19589" y="28616"/>
                    <a:pt x="30310" y="17894"/>
                    <a:pt x="43919" y="10737"/>
                  </a:cubicBezTo>
                  <a:cubicBezTo>
                    <a:pt x="57527" y="3579"/>
                    <a:pt x="73080" y="0"/>
                    <a:pt x="9057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aphic 14">
            <a:extLst>
              <a:ext uri="{FF2B5EF4-FFF2-40B4-BE49-F238E27FC236}">
                <a16:creationId xmlns:a16="http://schemas.microsoft.com/office/drawing/2014/main" id="{D2AD6829-C066-4A27-AA7F-CF30CFB19011}"/>
              </a:ext>
            </a:extLst>
          </p:cNvPr>
          <p:cNvGrpSpPr/>
          <p:nvPr/>
        </p:nvGrpSpPr>
        <p:grpSpPr>
          <a:xfrm>
            <a:off x="5732106" y="1384376"/>
            <a:ext cx="2696478" cy="2120824"/>
            <a:chOff x="2444748" y="555045"/>
            <a:chExt cx="7282048" cy="5727454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8B270E60-F317-4260-887E-2C3B72CF13B3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597E288-AFB0-4DC0-B15C-9A38D4C857EB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6788462-CF69-4BC0-BADE-A79207550CA6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DA7E767-8A30-4B53-BCFE-4754E751C3F4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997AFB54-400E-4F75-9354-759CCD213E57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4B78180-9CAE-4BD9-B3D2-1480F6B2AFC1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8A00681-9826-4FCF-B5A7-70A5B90879A1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0CE92C5E-C106-47BE-BF74-8421FCEC6E6B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1849E57D-57BC-475B-BFAD-35F6031CD7E2}"/>
              </a:ext>
            </a:extLst>
          </p:cNvPr>
          <p:cNvGrpSpPr/>
          <p:nvPr/>
        </p:nvGrpSpPr>
        <p:grpSpPr>
          <a:xfrm>
            <a:off x="3851410" y="1161767"/>
            <a:ext cx="1587528" cy="2175414"/>
            <a:chOff x="149043" y="399678"/>
            <a:chExt cx="1877570" cy="2572864"/>
          </a:xfrm>
        </p:grpSpPr>
        <p:sp>
          <p:nvSpPr>
            <p:cNvPr id="133" name="Rounded Rectangle 39">
              <a:extLst>
                <a:ext uri="{FF2B5EF4-FFF2-40B4-BE49-F238E27FC236}">
                  <a16:creationId xmlns:a16="http://schemas.microsoft.com/office/drawing/2014/main" id="{A8144392-CEEA-456A-A027-E7A58F219C61}"/>
                </a:ext>
              </a:extLst>
            </p:cNvPr>
            <p:cNvSpPr/>
            <p:nvPr/>
          </p:nvSpPr>
          <p:spPr>
            <a:xfrm rot="2483232">
              <a:off x="149043" y="703955"/>
              <a:ext cx="1877570" cy="2268587"/>
            </a:xfrm>
            <a:custGeom>
              <a:avLst/>
              <a:gdLst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11097 w 2194524"/>
                <a:gd name="connsiteY3" fmla="*/ 753742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48308 w 2194524"/>
                <a:gd name="connsiteY5" fmla="*/ 1898342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45453"/>
                <a:gd name="connsiteY0" fmla="*/ 41365 h 3010473"/>
                <a:gd name="connsiteX1" fmla="*/ 769866 w 2145453"/>
                <a:gd name="connsiteY1" fmla="*/ 0 h 3010473"/>
                <a:gd name="connsiteX2" fmla="*/ 911097 w 2145453"/>
                <a:gd name="connsiteY2" fmla="*/ 141231 h 3010473"/>
                <a:gd name="connsiteX3" fmla="*/ 960469 w 2145453"/>
                <a:gd name="connsiteY3" fmla="*/ 784060 h 3010473"/>
                <a:gd name="connsiteX4" fmla="*/ 1594794 w 2145453"/>
                <a:gd name="connsiteY4" fmla="*/ 789196 h 3010473"/>
                <a:gd name="connsiteX5" fmla="*/ 1848308 w 2145453"/>
                <a:gd name="connsiteY5" fmla="*/ 1898342 h 3010473"/>
                <a:gd name="connsiteX6" fmla="*/ 2145453 w 2145453"/>
                <a:gd name="connsiteY6" fmla="*/ 2249789 h 3010473"/>
                <a:gd name="connsiteX7" fmla="*/ 1488044 w 2145453"/>
                <a:gd name="connsiteY7" fmla="*/ 3010473 h 3010473"/>
                <a:gd name="connsiteX8" fmla="*/ 1136947 w 2145453"/>
                <a:gd name="connsiteY8" fmla="*/ 2468062 h 3010473"/>
                <a:gd name="connsiteX9" fmla="*/ 519460 w 2145453"/>
                <a:gd name="connsiteY9" fmla="*/ 2013663 h 3010473"/>
                <a:gd name="connsiteX10" fmla="*/ 0 w 2145453"/>
                <a:gd name="connsiteY10" fmla="*/ 1326467 h 3010473"/>
                <a:gd name="connsiteX11" fmla="*/ 628635 w 2145453"/>
                <a:gd name="connsiteY11" fmla="*/ 1589678 h 3010473"/>
                <a:gd name="connsiteX12" fmla="*/ 628635 w 2145453"/>
                <a:gd name="connsiteY12" fmla="*/ 141231 h 3010473"/>
                <a:gd name="connsiteX13" fmla="*/ 670001 w 2145453"/>
                <a:gd name="connsiteY13" fmla="*/ 41365 h 3010473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19460 w 2145453"/>
                <a:gd name="connsiteY9" fmla="*/ 2013663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710556 w 2145453"/>
                <a:gd name="connsiteY11" fmla="*/ 1634217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733305 w 2208757"/>
                <a:gd name="connsiteY0" fmla="*/ 41365 h 2912664"/>
                <a:gd name="connsiteX1" fmla="*/ 833170 w 2208757"/>
                <a:gd name="connsiteY1" fmla="*/ 0 h 2912664"/>
                <a:gd name="connsiteX2" fmla="*/ 974401 w 2208757"/>
                <a:gd name="connsiteY2" fmla="*/ 141231 h 2912664"/>
                <a:gd name="connsiteX3" fmla="*/ 1042827 w 2208757"/>
                <a:gd name="connsiteY3" fmla="*/ 863751 h 2912664"/>
                <a:gd name="connsiteX4" fmla="*/ 1642153 w 2208757"/>
                <a:gd name="connsiteY4" fmla="*/ 851069 h 2912664"/>
                <a:gd name="connsiteX5" fmla="*/ 1911612 w 2208757"/>
                <a:gd name="connsiteY5" fmla="*/ 1898342 h 2912664"/>
                <a:gd name="connsiteX6" fmla="*/ 2208757 w 2208757"/>
                <a:gd name="connsiteY6" fmla="*/ 2249789 h 2912664"/>
                <a:gd name="connsiteX7" fmla="*/ 1598547 w 2208757"/>
                <a:gd name="connsiteY7" fmla="*/ 2912664 h 2912664"/>
                <a:gd name="connsiteX8" fmla="*/ 1200251 w 2208757"/>
                <a:gd name="connsiteY8" fmla="*/ 2468062 h 2912664"/>
                <a:gd name="connsiteX9" fmla="*/ 593695 w 2208757"/>
                <a:gd name="connsiteY9" fmla="*/ 2073665 h 2912664"/>
                <a:gd name="connsiteX10" fmla="*/ 0 w 2208757"/>
                <a:gd name="connsiteY10" fmla="*/ 1399250 h 2912664"/>
                <a:gd name="connsiteX11" fmla="*/ 773860 w 2208757"/>
                <a:gd name="connsiteY11" fmla="*/ 1634217 h 2912664"/>
                <a:gd name="connsiteX12" fmla="*/ 691939 w 2208757"/>
                <a:gd name="connsiteY12" fmla="*/ 141231 h 2912664"/>
                <a:gd name="connsiteX13" fmla="*/ 733305 w 2208757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3204020"/>
                <a:gd name="connsiteX1" fmla="*/ 886969 w 2262556"/>
                <a:gd name="connsiteY1" fmla="*/ 0 h 3204020"/>
                <a:gd name="connsiteX2" fmla="*/ 1028200 w 2262556"/>
                <a:gd name="connsiteY2" fmla="*/ 141231 h 3204020"/>
                <a:gd name="connsiteX3" fmla="*/ 1096626 w 2262556"/>
                <a:gd name="connsiteY3" fmla="*/ 863751 h 3204020"/>
                <a:gd name="connsiteX4" fmla="*/ 1695952 w 2262556"/>
                <a:gd name="connsiteY4" fmla="*/ 851069 h 3204020"/>
                <a:gd name="connsiteX5" fmla="*/ 1965411 w 2262556"/>
                <a:gd name="connsiteY5" fmla="*/ 1898342 h 3204020"/>
                <a:gd name="connsiteX6" fmla="*/ 2262556 w 2262556"/>
                <a:gd name="connsiteY6" fmla="*/ 2249789 h 3204020"/>
                <a:gd name="connsiteX7" fmla="*/ 1875442 w 2262556"/>
                <a:gd name="connsiteY7" fmla="*/ 3204020 h 3204020"/>
                <a:gd name="connsiteX8" fmla="*/ 1254050 w 2262556"/>
                <a:gd name="connsiteY8" fmla="*/ 2468062 h 3204020"/>
                <a:gd name="connsiteX9" fmla="*/ 647494 w 2262556"/>
                <a:gd name="connsiteY9" fmla="*/ 2073665 h 3204020"/>
                <a:gd name="connsiteX10" fmla="*/ 0 w 2262556"/>
                <a:gd name="connsiteY10" fmla="*/ 1381959 h 3204020"/>
                <a:gd name="connsiteX11" fmla="*/ 827659 w 2262556"/>
                <a:gd name="connsiteY11" fmla="*/ 1634217 h 3204020"/>
                <a:gd name="connsiteX12" fmla="*/ 745738 w 2262556"/>
                <a:gd name="connsiteY12" fmla="*/ 141231 h 3204020"/>
                <a:gd name="connsiteX13" fmla="*/ 787104 w 2262556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35848"/>
                <a:gd name="connsiteY0" fmla="*/ 41365 h 3204020"/>
                <a:gd name="connsiteX1" fmla="*/ 886969 w 2635848"/>
                <a:gd name="connsiteY1" fmla="*/ 0 h 3204020"/>
                <a:gd name="connsiteX2" fmla="*/ 1028200 w 2635848"/>
                <a:gd name="connsiteY2" fmla="*/ 141231 h 3204020"/>
                <a:gd name="connsiteX3" fmla="*/ 1096626 w 2635848"/>
                <a:gd name="connsiteY3" fmla="*/ 863751 h 3204020"/>
                <a:gd name="connsiteX4" fmla="*/ 1695952 w 2635848"/>
                <a:gd name="connsiteY4" fmla="*/ 851069 h 3204020"/>
                <a:gd name="connsiteX5" fmla="*/ 1965411 w 2635848"/>
                <a:gd name="connsiteY5" fmla="*/ 1898342 h 3204020"/>
                <a:gd name="connsiteX6" fmla="*/ 2635848 w 2635848"/>
                <a:gd name="connsiteY6" fmla="*/ 2523197 h 3204020"/>
                <a:gd name="connsiteX7" fmla="*/ 1875442 w 2635848"/>
                <a:gd name="connsiteY7" fmla="*/ 3204020 h 3204020"/>
                <a:gd name="connsiteX8" fmla="*/ 1254050 w 2635848"/>
                <a:gd name="connsiteY8" fmla="*/ 2468062 h 3204020"/>
                <a:gd name="connsiteX9" fmla="*/ 647494 w 2635848"/>
                <a:gd name="connsiteY9" fmla="*/ 2073665 h 3204020"/>
                <a:gd name="connsiteX10" fmla="*/ 0 w 2635848"/>
                <a:gd name="connsiteY10" fmla="*/ 1381959 h 3204020"/>
                <a:gd name="connsiteX11" fmla="*/ 827659 w 2635848"/>
                <a:gd name="connsiteY11" fmla="*/ 1634217 h 3204020"/>
                <a:gd name="connsiteX12" fmla="*/ 745738 w 2635848"/>
                <a:gd name="connsiteY12" fmla="*/ 141231 h 3204020"/>
                <a:gd name="connsiteX13" fmla="*/ 787104 w 2635848"/>
                <a:gd name="connsiteY13" fmla="*/ 41365 h 3204020"/>
                <a:gd name="connsiteX0" fmla="*/ 787104 w 2651771"/>
                <a:gd name="connsiteY0" fmla="*/ 41365 h 3204020"/>
                <a:gd name="connsiteX1" fmla="*/ 886969 w 2651771"/>
                <a:gd name="connsiteY1" fmla="*/ 0 h 3204020"/>
                <a:gd name="connsiteX2" fmla="*/ 1028200 w 2651771"/>
                <a:gd name="connsiteY2" fmla="*/ 141231 h 3204020"/>
                <a:gd name="connsiteX3" fmla="*/ 1096626 w 2651771"/>
                <a:gd name="connsiteY3" fmla="*/ 863751 h 3204020"/>
                <a:gd name="connsiteX4" fmla="*/ 1695952 w 2651771"/>
                <a:gd name="connsiteY4" fmla="*/ 851069 h 3204020"/>
                <a:gd name="connsiteX5" fmla="*/ 1965411 w 2651771"/>
                <a:gd name="connsiteY5" fmla="*/ 1898342 h 3204020"/>
                <a:gd name="connsiteX6" fmla="*/ 2651771 w 2651771"/>
                <a:gd name="connsiteY6" fmla="*/ 2516454 h 3204020"/>
                <a:gd name="connsiteX7" fmla="*/ 1875442 w 2651771"/>
                <a:gd name="connsiteY7" fmla="*/ 3204020 h 3204020"/>
                <a:gd name="connsiteX8" fmla="*/ 1254050 w 2651771"/>
                <a:gd name="connsiteY8" fmla="*/ 2468062 h 3204020"/>
                <a:gd name="connsiteX9" fmla="*/ 647494 w 2651771"/>
                <a:gd name="connsiteY9" fmla="*/ 2073665 h 3204020"/>
                <a:gd name="connsiteX10" fmla="*/ 0 w 2651771"/>
                <a:gd name="connsiteY10" fmla="*/ 1381959 h 3204020"/>
                <a:gd name="connsiteX11" fmla="*/ 827659 w 2651771"/>
                <a:gd name="connsiteY11" fmla="*/ 1634217 h 3204020"/>
                <a:gd name="connsiteX12" fmla="*/ 745738 w 2651771"/>
                <a:gd name="connsiteY12" fmla="*/ 141231 h 3204020"/>
                <a:gd name="connsiteX13" fmla="*/ 787104 w 2651771"/>
                <a:gd name="connsiteY13" fmla="*/ 41365 h 320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1771" h="3204020">
                  <a:moveTo>
                    <a:pt x="787104" y="41365"/>
                  </a:moveTo>
                  <a:cubicBezTo>
                    <a:pt x="812661" y="15808"/>
                    <a:pt x="847969" y="0"/>
                    <a:pt x="886969" y="0"/>
                  </a:cubicBezTo>
                  <a:cubicBezTo>
                    <a:pt x="964969" y="0"/>
                    <a:pt x="1028200" y="63231"/>
                    <a:pt x="1028200" y="141231"/>
                  </a:cubicBezTo>
                  <a:lnTo>
                    <a:pt x="1096626" y="863751"/>
                  </a:lnTo>
                  <a:cubicBezTo>
                    <a:pt x="1324950" y="817026"/>
                    <a:pt x="1594219" y="679679"/>
                    <a:pt x="1695952" y="851069"/>
                  </a:cubicBezTo>
                  <a:cubicBezTo>
                    <a:pt x="1896857" y="1284096"/>
                    <a:pt x="2012961" y="1443677"/>
                    <a:pt x="1965411" y="1898342"/>
                  </a:cubicBezTo>
                  <a:cubicBezTo>
                    <a:pt x="2062863" y="2027881"/>
                    <a:pt x="2521735" y="2407218"/>
                    <a:pt x="2651771" y="2516454"/>
                  </a:cubicBezTo>
                  <a:lnTo>
                    <a:pt x="1875442" y="3204020"/>
                  </a:lnTo>
                  <a:lnTo>
                    <a:pt x="1254050" y="2468062"/>
                  </a:lnTo>
                  <a:cubicBezTo>
                    <a:pt x="1117281" y="2338792"/>
                    <a:pt x="856388" y="2269133"/>
                    <a:pt x="647494" y="2073665"/>
                  </a:cubicBezTo>
                  <a:cubicBezTo>
                    <a:pt x="560013" y="2007911"/>
                    <a:pt x="439289" y="1645529"/>
                    <a:pt x="0" y="1381959"/>
                  </a:cubicBezTo>
                  <a:cubicBezTo>
                    <a:pt x="137000" y="1119373"/>
                    <a:pt x="679491" y="1549956"/>
                    <a:pt x="827659" y="1634217"/>
                  </a:cubicBezTo>
                  <a:lnTo>
                    <a:pt x="745738" y="141231"/>
                  </a:lnTo>
                  <a:cubicBezTo>
                    <a:pt x="745738" y="102231"/>
                    <a:pt x="761546" y="66923"/>
                    <a:pt x="787104" y="41365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92921D8-0AE6-4B2B-B44E-D7EF2320ABD4}"/>
                </a:ext>
              </a:extLst>
            </p:cNvPr>
            <p:cNvGrpSpPr/>
            <p:nvPr/>
          </p:nvGrpSpPr>
          <p:grpSpPr>
            <a:xfrm>
              <a:off x="664860" y="399678"/>
              <a:ext cx="1074221" cy="1717693"/>
              <a:chOff x="664860" y="399678"/>
              <a:chExt cx="1074221" cy="1717693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DCA2EE70-9C9E-4024-BFBE-2CFB2CE24C7E}"/>
                  </a:ext>
                </a:extLst>
              </p:cNvPr>
              <p:cNvGrpSpPr/>
              <p:nvPr/>
            </p:nvGrpSpPr>
            <p:grpSpPr>
              <a:xfrm rot="20671139">
                <a:off x="664860" y="399678"/>
                <a:ext cx="920312" cy="1717693"/>
                <a:chOff x="3501573" y="3178068"/>
                <a:chExt cx="1340594" cy="2737840"/>
              </a:xfrm>
            </p:grpSpPr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E531B0F6-CB51-42B0-BB51-5AEDBFBB101B}"/>
                    </a:ext>
                  </a:extLst>
                </p:cNvPr>
                <p:cNvSpPr/>
                <p:nvPr/>
              </p:nvSpPr>
              <p:spPr>
                <a:xfrm>
                  <a:off x="3504728" y="3612346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7767A66E-7951-4029-9043-67D4850DED65}"/>
                    </a:ext>
                  </a:extLst>
                </p:cNvPr>
                <p:cNvSpPr/>
                <p:nvPr/>
              </p:nvSpPr>
              <p:spPr>
                <a:xfrm>
                  <a:off x="3501573" y="3832632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4D1651E9-6C26-4932-807B-E059C5266A51}"/>
                    </a:ext>
                  </a:extLst>
                </p:cNvPr>
                <p:cNvSpPr/>
                <p:nvPr/>
              </p:nvSpPr>
              <p:spPr>
                <a:xfrm>
                  <a:off x="4776089" y="3829487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9526" y="65246"/>
                        <a:pt x="16669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44AEFC72-202F-41FA-98A2-21B7544CE26E}"/>
                    </a:ext>
                  </a:extLst>
                </p:cNvPr>
                <p:cNvSpPr/>
                <p:nvPr/>
              </p:nvSpPr>
              <p:spPr>
                <a:xfrm>
                  <a:off x="3520451" y="3178068"/>
                  <a:ext cx="1321716" cy="2737840"/>
                </a:xfrm>
                <a:custGeom>
                  <a:avLst/>
                  <a:gdLst>
                    <a:gd name="connsiteX0" fmla="*/ 350044 w 400050"/>
                    <a:gd name="connsiteY0" fmla="*/ 7144 h 828675"/>
                    <a:gd name="connsiteX1" fmla="*/ 53816 w 400050"/>
                    <a:gd name="connsiteY1" fmla="*/ 7144 h 828675"/>
                    <a:gd name="connsiteX2" fmla="*/ 7144 w 400050"/>
                    <a:gd name="connsiteY2" fmla="*/ 53816 h 828675"/>
                    <a:gd name="connsiteX3" fmla="*/ 7144 w 400050"/>
                    <a:gd name="connsiteY3" fmla="*/ 781526 h 828675"/>
                    <a:gd name="connsiteX4" fmla="*/ 53816 w 400050"/>
                    <a:gd name="connsiteY4" fmla="*/ 828199 h 828675"/>
                    <a:gd name="connsiteX5" fmla="*/ 350044 w 400050"/>
                    <a:gd name="connsiteY5" fmla="*/ 828199 h 828675"/>
                    <a:gd name="connsiteX6" fmla="*/ 396716 w 400050"/>
                    <a:gd name="connsiteY6" fmla="*/ 781526 h 828675"/>
                    <a:gd name="connsiteX7" fmla="*/ 396716 w 400050"/>
                    <a:gd name="connsiteY7" fmla="*/ 53816 h 828675"/>
                    <a:gd name="connsiteX8" fmla="*/ 350044 w 400050"/>
                    <a:gd name="connsiteY8" fmla="*/ 7144 h 82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0050" h="828675">
                      <a:moveTo>
                        <a:pt x="350044" y="7144"/>
                      </a:moveTo>
                      <a:lnTo>
                        <a:pt x="53816" y="7144"/>
                      </a:lnTo>
                      <a:cubicBezTo>
                        <a:pt x="28099" y="7144"/>
                        <a:pt x="7144" y="28099"/>
                        <a:pt x="7144" y="53816"/>
                      </a:cubicBezTo>
                      <a:lnTo>
                        <a:pt x="7144" y="781526"/>
                      </a:lnTo>
                      <a:cubicBezTo>
                        <a:pt x="7144" y="807244"/>
                        <a:pt x="28099" y="828199"/>
                        <a:pt x="53816" y="828199"/>
                      </a:cubicBezTo>
                      <a:lnTo>
                        <a:pt x="350044" y="828199"/>
                      </a:lnTo>
                      <a:cubicBezTo>
                        <a:pt x="375761" y="828199"/>
                        <a:pt x="396716" y="807244"/>
                        <a:pt x="396716" y="781526"/>
                      </a:cubicBezTo>
                      <a:lnTo>
                        <a:pt x="396716" y="53816"/>
                      </a:lnTo>
                      <a:cubicBezTo>
                        <a:pt x="396716" y="28099"/>
                        <a:pt x="375761" y="7144"/>
                        <a:pt x="350044" y="714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886FD50A-AC8D-40E5-A4D0-DD4B1AE6E23D}"/>
                    </a:ext>
                  </a:extLst>
                </p:cNvPr>
                <p:cNvSpPr/>
                <p:nvPr/>
              </p:nvSpPr>
              <p:spPr>
                <a:xfrm>
                  <a:off x="3529897" y="3190652"/>
                  <a:ext cx="1290246" cy="2706371"/>
                </a:xfrm>
                <a:custGeom>
                  <a:avLst/>
                  <a:gdLst>
                    <a:gd name="connsiteX0" fmla="*/ 345281 w 390525"/>
                    <a:gd name="connsiteY0" fmla="*/ 7144 h 819150"/>
                    <a:gd name="connsiteX1" fmla="*/ 52864 w 390525"/>
                    <a:gd name="connsiteY1" fmla="*/ 7144 h 819150"/>
                    <a:gd name="connsiteX2" fmla="*/ 7144 w 390525"/>
                    <a:gd name="connsiteY2" fmla="*/ 52864 h 819150"/>
                    <a:gd name="connsiteX3" fmla="*/ 7144 w 390525"/>
                    <a:gd name="connsiteY3" fmla="*/ 772954 h 819150"/>
                    <a:gd name="connsiteX4" fmla="*/ 52864 w 390525"/>
                    <a:gd name="connsiteY4" fmla="*/ 818674 h 819150"/>
                    <a:gd name="connsiteX5" fmla="*/ 345281 w 390525"/>
                    <a:gd name="connsiteY5" fmla="*/ 818674 h 819150"/>
                    <a:gd name="connsiteX6" fmla="*/ 391001 w 390525"/>
                    <a:gd name="connsiteY6" fmla="*/ 772954 h 819150"/>
                    <a:gd name="connsiteX7" fmla="*/ 391001 w 390525"/>
                    <a:gd name="connsiteY7" fmla="*/ 52864 h 819150"/>
                    <a:gd name="connsiteX8" fmla="*/ 345281 w 390525"/>
                    <a:gd name="connsiteY8" fmla="*/ 7144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0525" h="819150">
                      <a:moveTo>
                        <a:pt x="345281" y="7144"/>
                      </a:moveTo>
                      <a:lnTo>
                        <a:pt x="52864" y="7144"/>
                      </a:lnTo>
                      <a:cubicBezTo>
                        <a:pt x="27146" y="7144"/>
                        <a:pt x="7144" y="27146"/>
                        <a:pt x="7144" y="52864"/>
                      </a:cubicBezTo>
                      <a:lnTo>
                        <a:pt x="7144" y="772954"/>
                      </a:lnTo>
                      <a:cubicBezTo>
                        <a:pt x="7144" y="798671"/>
                        <a:pt x="27146" y="818674"/>
                        <a:pt x="52864" y="818674"/>
                      </a:cubicBezTo>
                      <a:lnTo>
                        <a:pt x="345281" y="818674"/>
                      </a:lnTo>
                      <a:cubicBezTo>
                        <a:pt x="370999" y="818674"/>
                        <a:pt x="391001" y="798671"/>
                        <a:pt x="391001" y="772954"/>
                      </a:cubicBezTo>
                      <a:lnTo>
                        <a:pt x="391001" y="52864"/>
                      </a:lnTo>
                      <a:cubicBezTo>
                        <a:pt x="391001" y="28099"/>
                        <a:pt x="370046" y="7144"/>
                        <a:pt x="345281" y="7144"/>
                      </a:cubicBezTo>
                      <a:close/>
                    </a:path>
                  </a:pathLst>
                </a:custGeom>
                <a:solidFill>
                  <a:srgbClr val="1A1A1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43A34EE4-E4D2-4853-BBAE-7DC93F3DB1AA}"/>
                    </a:ext>
                  </a:extLst>
                </p:cNvPr>
                <p:cNvSpPr/>
                <p:nvPr/>
              </p:nvSpPr>
              <p:spPr>
                <a:xfrm>
                  <a:off x="3627447" y="3596610"/>
                  <a:ext cx="1101430" cy="1951104"/>
                </a:xfrm>
                <a:custGeom>
                  <a:avLst/>
                  <a:gdLst>
                    <a:gd name="connsiteX0" fmla="*/ 7144 w 333375"/>
                    <a:gd name="connsiteY0" fmla="*/ 7144 h 590550"/>
                    <a:gd name="connsiteX1" fmla="*/ 331946 w 333375"/>
                    <a:gd name="connsiteY1" fmla="*/ 7144 h 590550"/>
                    <a:gd name="connsiteX2" fmla="*/ 331946 w 333375"/>
                    <a:gd name="connsiteY2" fmla="*/ 586264 h 590550"/>
                    <a:gd name="connsiteX3" fmla="*/ 7144 w 333375"/>
                    <a:gd name="connsiteY3" fmla="*/ 586264 h 590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75" h="590550">
                      <a:moveTo>
                        <a:pt x="7144" y="7144"/>
                      </a:moveTo>
                      <a:lnTo>
                        <a:pt x="331946" y="7144"/>
                      </a:lnTo>
                      <a:lnTo>
                        <a:pt x="331946" y="586264"/>
                      </a:lnTo>
                      <a:lnTo>
                        <a:pt x="7144" y="586264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145" name="Group 144">
                  <a:extLst>
                    <a:ext uri="{FF2B5EF4-FFF2-40B4-BE49-F238E27FC236}">
                      <a16:creationId xmlns:a16="http://schemas.microsoft.com/office/drawing/2014/main" id="{B28645D2-8312-47A1-8847-28E7A3BB8D44}"/>
                    </a:ext>
                  </a:extLst>
                </p:cNvPr>
                <p:cNvGrpSpPr/>
                <p:nvPr/>
              </p:nvGrpSpPr>
              <p:grpSpPr>
                <a:xfrm>
                  <a:off x="4088508" y="5635852"/>
                  <a:ext cx="173080" cy="173080"/>
                  <a:chOff x="6768665" y="6038214"/>
                  <a:chExt cx="147968" cy="147968"/>
                </a:xfrm>
              </p:grpSpPr>
              <p:sp>
                <p:nvSpPr>
                  <p:cNvPr id="149" name="Oval 148">
                    <a:extLst>
                      <a:ext uri="{FF2B5EF4-FFF2-40B4-BE49-F238E27FC236}">
                        <a16:creationId xmlns:a16="http://schemas.microsoft.com/office/drawing/2014/main" id="{E5B2BF22-3380-4A22-808D-5BCCACDE49D6}"/>
                      </a:ext>
                    </a:extLst>
                  </p:cNvPr>
                  <p:cNvSpPr/>
                  <p:nvPr/>
                </p:nvSpPr>
                <p:spPr>
                  <a:xfrm>
                    <a:off x="6768665" y="6038214"/>
                    <a:ext cx="147968" cy="147968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0" name="Oval 149">
                    <a:extLst>
                      <a:ext uri="{FF2B5EF4-FFF2-40B4-BE49-F238E27FC236}">
                        <a16:creationId xmlns:a16="http://schemas.microsoft.com/office/drawing/2014/main" id="{873B9236-48C4-4AC4-9771-005CAE993D68}"/>
                      </a:ext>
                    </a:extLst>
                  </p:cNvPr>
                  <p:cNvSpPr/>
                  <p:nvPr/>
                </p:nvSpPr>
                <p:spPr>
                  <a:xfrm>
                    <a:off x="6802088" y="6071634"/>
                    <a:ext cx="81180" cy="8118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F5BE60BB-29C9-4C1D-A42A-CB8C8558984D}"/>
                    </a:ext>
                  </a:extLst>
                </p:cNvPr>
                <p:cNvSpPr/>
                <p:nvPr/>
              </p:nvSpPr>
              <p:spPr>
                <a:xfrm>
                  <a:off x="3821102" y="3628406"/>
                  <a:ext cx="906450" cy="1887518"/>
                </a:xfrm>
                <a:custGeom>
                  <a:avLst/>
                  <a:gdLst>
                    <a:gd name="connsiteX0" fmla="*/ 614149 w 1119116"/>
                    <a:gd name="connsiteY0" fmla="*/ 0 h 2330356"/>
                    <a:gd name="connsiteX1" fmla="*/ 1115704 w 1119116"/>
                    <a:gd name="connsiteY1" fmla="*/ 6824 h 2330356"/>
                    <a:gd name="connsiteX2" fmla="*/ 1119116 w 1119116"/>
                    <a:gd name="connsiteY2" fmla="*/ 2330356 h 2330356"/>
                    <a:gd name="connsiteX3" fmla="*/ 0 w 1119116"/>
                    <a:gd name="connsiteY3" fmla="*/ 2330356 h 2330356"/>
                    <a:gd name="connsiteX4" fmla="*/ 614149 w 1119116"/>
                    <a:gd name="connsiteY4" fmla="*/ 0 h 2330356"/>
                    <a:gd name="connsiteX0" fmla="*/ 614149 w 1119116"/>
                    <a:gd name="connsiteY0" fmla="*/ 0 h 2330356"/>
                    <a:gd name="connsiteX1" fmla="*/ 1115704 w 1119116"/>
                    <a:gd name="connsiteY1" fmla="*/ 3412 h 2330356"/>
                    <a:gd name="connsiteX2" fmla="*/ 1119116 w 1119116"/>
                    <a:gd name="connsiteY2" fmla="*/ 2330356 h 2330356"/>
                    <a:gd name="connsiteX3" fmla="*/ 0 w 1119116"/>
                    <a:gd name="connsiteY3" fmla="*/ 2330356 h 2330356"/>
                    <a:gd name="connsiteX4" fmla="*/ 614149 w 1119116"/>
                    <a:gd name="connsiteY4" fmla="*/ 0 h 2330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9116" h="2330356">
                      <a:moveTo>
                        <a:pt x="614149" y="0"/>
                      </a:moveTo>
                      <a:lnTo>
                        <a:pt x="1115704" y="3412"/>
                      </a:lnTo>
                      <a:cubicBezTo>
                        <a:pt x="1116841" y="777923"/>
                        <a:pt x="1117979" y="1555845"/>
                        <a:pt x="1119116" y="2330356"/>
                      </a:cubicBezTo>
                      <a:lnTo>
                        <a:pt x="0" y="2330356"/>
                      </a:lnTo>
                      <a:lnTo>
                        <a:pt x="614149" y="0"/>
                      </a:lnTo>
                      <a:close/>
                    </a:path>
                  </a:pathLst>
                </a:custGeom>
                <a:solidFill>
                  <a:srgbClr val="999999">
                    <a:alpha val="1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: Rounded Corners 146">
                  <a:extLst>
                    <a:ext uri="{FF2B5EF4-FFF2-40B4-BE49-F238E27FC236}">
                      <a16:creationId xmlns:a16="http://schemas.microsoft.com/office/drawing/2014/main" id="{F8CB1DA4-B849-46DD-8B7C-B40A55B3E12E}"/>
                    </a:ext>
                  </a:extLst>
                </p:cNvPr>
                <p:cNvSpPr/>
                <p:nvPr/>
              </p:nvSpPr>
              <p:spPr>
                <a:xfrm>
                  <a:off x="4058661" y="3449093"/>
                  <a:ext cx="254255" cy="5839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Oval 147">
                  <a:extLst>
                    <a:ext uri="{FF2B5EF4-FFF2-40B4-BE49-F238E27FC236}">
                      <a16:creationId xmlns:a16="http://schemas.microsoft.com/office/drawing/2014/main" id="{58D83604-2BF3-41E7-96D6-A580CCB296E1}"/>
                    </a:ext>
                  </a:extLst>
                </p:cNvPr>
                <p:cNvSpPr/>
                <p:nvPr/>
              </p:nvSpPr>
              <p:spPr>
                <a:xfrm>
                  <a:off x="3922825" y="3449093"/>
                  <a:ext cx="58393" cy="58393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6" name="Rounded Rectangle 51">
                <a:extLst>
                  <a:ext uri="{FF2B5EF4-FFF2-40B4-BE49-F238E27FC236}">
                    <a16:creationId xmlns:a16="http://schemas.microsoft.com/office/drawing/2014/main" id="{4600245F-7174-4F2C-BC31-2A8106CBE81C}"/>
                  </a:ext>
                </a:extLst>
              </p:cNvPr>
              <p:cNvSpPr/>
              <p:nvPr/>
            </p:nvSpPr>
            <p:spPr>
              <a:xfrm rot="3148397">
                <a:off x="1443651" y="1047331"/>
                <a:ext cx="227781" cy="304797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ounded Rectangle 52">
                <a:extLst>
                  <a:ext uri="{FF2B5EF4-FFF2-40B4-BE49-F238E27FC236}">
                    <a16:creationId xmlns:a16="http://schemas.microsoft.com/office/drawing/2014/main" id="{B65B5FD7-F55C-4637-820A-F9D2C6101188}"/>
                  </a:ext>
                </a:extLst>
              </p:cNvPr>
              <p:cNvSpPr/>
              <p:nvPr/>
            </p:nvSpPr>
            <p:spPr>
              <a:xfrm rot="3148397">
                <a:off x="1463592" y="1265972"/>
                <a:ext cx="227781" cy="304797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Rounded Rectangle 53">
                <a:extLst>
                  <a:ext uri="{FF2B5EF4-FFF2-40B4-BE49-F238E27FC236}">
                    <a16:creationId xmlns:a16="http://schemas.microsoft.com/office/drawing/2014/main" id="{00DC7F99-FE02-4C53-8F7C-26D989DD6007}"/>
                  </a:ext>
                </a:extLst>
              </p:cNvPr>
              <p:cNvSpPr/>
              <p:nvPr/>
            </p:nvSpPr>
            <p:spPr>
              <a:xfrm rot="3148397">
                <a:off x="1500837" y="1488593"/>
                <a:ext cx="215985" cy="260502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F835269D-5E33-49BF-B5EB-476663DD79E2}"/>
              </a:ext>
            </a:extLst>
          </p:cNvPr>
          <p:cNvGrpSpPr/>
          <p:nvPr/>
        </p:nvGrpSpPr>
        <p:grpSpPr>
          <a:xfrm>
            <a:off x="5477470" y="4082657"/>
            <a:ext cx="3108548" cy="1707936"/>
            <a:chOff x="-548507" y="477868"/>
            <a:chExt cx="11570449" cy="6357177"/>
          </a:xfrm>
        </p:grpSpPr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9C20682-4626-4255-AEA2-6067094D5CF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EECC447-250C-4210-A14D-F594EA36B851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C8F641-2D40-4BFF-BF3E-C3437B61978B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014BACA0-D034-4D16-8138-338E0323B985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162FC41-29CA-4518-864C-AA1990964270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40679084-F589-4CD9-AE6C-9679FD9960DE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B7415BD3-BC6B-4C87-998D-8D8BE17B523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DB507329-BB17-4752-BF8A-63817740A4F9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09BBA067-5C68-419B-8D19-40AC7D7A7D19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058B5C51-B02B-45A9-8F9A-E81DEDAEEDF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F93130AF-28C7-480C-98E1-185F1A4219B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C1BAF4A-B6F6-465E-B6D8-620ED30E61AE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1B42EE30-A42B-4866-B20F-9706DE4579FF}"/>
              </a:ext>
            </a:extLst>
          </p:cNvPr>
          <p:cNvGrpSpPr/>
          <p:nvPr/>
        </p:nvGrpSpPr>
        <p:grpSpPr>
          <a:xfrm>
            <a:off x="164361" y="1497618"/>
            <a:ext cx="3220608" cy="1548961"/>
            <a:chOff x="2591472" y="4529905"/>
            <a:chExt cx="2892231" cy="1391027"/>
          </a:xfrm>
        </p:grpSpPr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09D6BE70-5A82-4002-A5DA-6275E505B8FE}"/>
                </a:ext>
              </a:extLst>
            </p:cNvPr>
            <p:cNvGrpSpPr/>
            <p:nvPr userDrawn="1"/>
          </p:nvGrpSpPr>
          <p:grpSpPr>
            <a:xfrm>
              <a:off x="2591472" y="4529905"/>
              <a:ext cx="2513902" cy="1391026"/>
              <a:chOff x="1618104" y="4774278"/>
              <a:chExt cx="2513902" cy="1391026"/>
            </a:xfrm>
          </p:grpSpPr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41781102-5FDF-466D-9E31-D3FF6DDFB2EF}"/>
                  </a:ext>
                </a:extLst>
              </p:cNvPr>
              <p:cNvSpPr/>
              <p:nvPr userDrawn="1"/>
            </p:nvSpPr>
            <p:spPr>
              <a:xfrm>
                <a:off x="1919176" y="4818888"/>
                <a:ext cx="1881566" cy="11706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B2063203-E479-4FBB-94B9-1E8B17D57272}"/>
                  </a:ext>
                </a:extLst>
              </p:cNvPr>
              <p:cNvGrpSpPr/>
              <p:nvPr userDrawn="1"/>
            </p:nvGrpSpPr>
            <p:grpSpPr>
              <a:xfrm>
                <a:off x="1618104" y="4774278"/>
                <a:ext cx="2513902" cy="1391026"/>
                <a:chOff x="395536" y="2564904"/>
                <a:chExt cx="4749925" cy="2628292"/>
              </a:xfrm>
              <a:solidFill>
                <a:schemeClr val="tx1"/>
              </a:solidFill>
            </p:grpSpPr>
            <p:grpSp>
              <p:nvGrpSpPr>
                <p:cNvPr id="179" name="Group 178">
                  <a:extLst>
                    <a:ext uri="{FF2B5EF4-FFF2-40B4-BE49-F238E27FC236}">
                      <a16:creationId xmlns:a16="http://schemas.microsoft.com/office/drawing/2014/main" id="{CADF692C-AD65-4349-A87E-184DEA887D64}"/>
                    </a:ext>
                  </a:extLst>
                </p:cNvPr>
                <p:cNvGrpSpPr/>
                <p:nvPr userDrawn="1"/>
              </p:nvGrpSpPr>
              <p:grpSpPr>
                <a:xfrm>
                  <a:off x="395536" y="2564904"/>
                  <a:ext cx="4749925" cy="2628292"/>
                  <a:chOff x="395536" y="2204864"/>
                  <a:chExt cx="5400600" cy="2988332"/>
                </a:xfrm>
                <a:grpFill/>
              </p:grpSpPr>
              <p:sp>
                <p:nvSpPr>
                  <p:cNvPr id="181" name="Rounded Rectangle 3">
                    <a:extLst>
                      <a:ext uri="{FF2B5EF4-FFF2-40B4-BE49-F238E27FC236}">
                        <a16:creationId xmlns:a16="http://schemas.microsoft.com/office/drawing/2014/main" id="{1FEDC43C-C2A1-4A02-AB55-28E6752D82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971600" y="2204864"/>
                    <a:ext cx="4248472" cy="2736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8472" h="2736304">
                        <a:moveTo>
                          <a:pt x="144016" y="144016"/>
                        </a:moveTo>
                        <a:lnTo>
                          <a:pt x="144016" y="2520280"/>
                        </a:lnTo>
                        <a:lnTo>
                          <a:pt x="4104456" y="2520280"/>
                        </a:lnTo>
                        <a:lnTo>
                          <a:pt x="4104456" y="144016"/>
                        </a:lnTo>
                        <a:close/>
                        <a:moveTo>
                          <a:pt x="119332" y="0"/>
                        </a:moveTo>
                        <a:lnTo>
                          <a:pt x="4129140" y="0"/>
                        </a:lnTo>
                        <a:cubicBezTo>
                          <a:pt x="4195045" y="0"/>
                          <a:pt x="4248472" y="53427"/>
                          <a:pt x="4248472" y="119332"/>
                        </a:cubicBezTo>
                        <a:lnTo>
                          <a:pt x="4248472" y="2736304"/>
                        </a:lnTo>
                        <a:lnTo>
                          <a:pt x="0" y="2736304"/>
                        </a:lnTo>
                        <a:lnTo>
                          <a:pt x="0" y="119332"/>
                        </a:lnTo>
                        <a:cubicBezTo>
                          <a:pt x="0" y="53427"/>
                          <a:pt x="53427" y="0"/>
                          <a:pt x="119332" y="0"/>
                        </a:cubicBezTo>
                        <a:close/>
                      </a:path>
                    </a:pathLst>
                  </a:cu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182" name="Rectangle 181">
                    <a:extLst>
                      <a:ext uri="{FF2B5EF4-FFF2-40B4-BE49-F238E27FC236}">
                        <a16:creationId xmlns:a16="http://schemas.microsoft.com/office/drawing/2014/main" id="{5B122836-F252-41F9-BF46-002961EAFF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95536" y="4941168"/>
                    <a:ext cx="5400600" cy="144016"/>
                  </a:xfrm>
                  <a:prstGeom prst="rect">
                    <a:avLst/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183" name="Trapezoid 182">
                    <a:extLst>
                      <a:ext uri="{FF2B5EF4-FFF2-40B4-BE49-F238E27FC236}">
                        <a16:creationId xmlns:a16="http://schemas.microsoft.com/office/drawing/2014/main" id="{941EDD9A-22C7-496E-96E5-8C9C9553B2DB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95536" y="5085184"/>
                    <a:ext cx="5400600" cy="108012"/>
                  </a:xfrm>
                  <a:prstGeom prst="trapezoid">
                    <a:avLst>
                      <a:gd name="adj" fmla="val 129851"/>
                    </a:avLst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</p:grpSp>
            <p:sp>
              <p:nvSpPr>
                <p:cNvPr id="180" name="Rectangle 179">
                  <a:extLst>
                    <a:ext uri="{FF2B5EF4-FFF2-40B4-BE49-F238E27FC236}">
                      <a16:creationId xmlns:a16="http://schemas.microsoft.com/office/drawing/2014/main" id="{D3685D6D-AE86-403C-9FF2-5DA25DA7CFF6}"/>
                    </a:ext>
                  </a:extLst>
                </p:cNvPr>
                <p:cNvSpPr/>
                <p:nvPr userDrawn="1"/>
              </p:nvSpPr>
              <p:spPr>
                <a:xfrm>
                  <a:off x="2518470" y="5009698"/>
                  <a:ext cx="504056" cy="4571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en-US" sz="2700"/>
                </a:p>
              </p:txBody>
            </p:sp>
          </p:grp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D04C87E3-7B45-4327-B569-14DD46157C79}"/>
                </a:ext>
              </a:extLst>
            </p:cNvPr>
            <p:cNvGrpSpPr/>
            <p:nvPr userDrawn="1"/>
          </p:nvGrpSpPr>
          <p:grpSpPr>
            <a:xfrm>
              <a:off x="4346521" y="4706362"/>
              <a:ext cx="981407" cy="1214570"/>
              <a:chOff x="-1940789" y="4697306"/>
              <a:chExt cx="981407" cy="1214570"/>
            </a:xfrm>
          </p:grpSpPr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5D7F0DC5-A911-47D1-93BD-581A9D3F55E0}"/>
                  </a:ext>
                </a:extLst>
              </p:cNvPr>
              <p:cNvSpPr/>
              <p:nvPr userDrawn="1"/>
            </p:nvSpPr>
            <p:spPr>
              <a:xfrm>
                <a:off x="-1881566" y="4758350"/>
                <a:ext cx="866582" cy="112494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DB53258C-7212-45AE-A0B7-DB064C038105}"/>
                  </a:ext>
                </a:extLst>
              </p:cNvPr>
              <p:cNvGrpSpPr/>
              <p:nvPr userDrawn="1"/>
            </p:nvGrpSpPr>
            <p:grpSpPr>
              <a:xfrm>
                <a:off x="-1940789" y="4697306"/>
                <a:ext cx="981407" cy="1214570"/>
                <a:chOff x="7452320" y="1988840"/>
                <a:chExt cx="1512168" cy="2088232"/>
              </a:xfrm>
            </p:grpSpPr>
            <p:sp>
              <p:nvSpPr>
                <p:cNvPr id="175" name="Rounded Rectangle 1">
                  <a:extLst>
                    <a:ext uri="{FF2B5EF4-FFF2-40B4-BE49-F238E27FC236}">
                      <a16:creationId xmlns:a16="http://schemas.microsoft.com/office/drawing/2014/main" id="{1148B585-5C26-4701-928B-D6DD3B946408}"/>
                    </a:ext>
                  </a:extLst>
                </p:cNvPr>
                <p:cNvSpPr/>
                <p:nvPr userDrawn="1"/>
              </p:nvSpPr>
              <p:spPr>
                <a:xfrm>
                  <a:off x="7452320" y="1988840"/>
                  <a:ext cx="1512168" cy="2088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088232">
                      <a:moveTo>
                        <a:pt x="167516" y="181585"/>
                      </a:moveTo>
                      <a:lnTo>
                        <a:pt x="167516" y="1906647"/>
                      </a:lnTo>
                      <a:lnTo>
                        <a:pt x="1344652" y="1906647"/>
                      </a:lnTo>
                      <a:lnTo>
                        <a:pt x="1344652" y="181585"/>
                      </a:lnTo>
                      <a:close/>
                      <a:moveTo>
                        <a:pt x="90110" y="0"/>
                      </a:moveTo>
                      <a:lnTo>
                        <a:pt x="1422058" y="0"/>
                      </a:lnTo>
                      <a:cubicBezTo>
                        <a:pt x="1471824" y="0"/>
                        <a:pt x="1512168" y="40344"/>
                        <a:pt x="1512168" y="90110"/>
                      </a:cubicBezTo>
                      <a:lnTo>
                        <a:pt x="1512168" y="1998122"/>
                      </a:lnTo>
                      <a:cubicBezTo>
                        <a:pt x="1512168" y="2047888"/>
                        <a:pt x="1471824" y="2088232"/>
                        <a:pt x="1422058" y="2088232"/>
                      </a:cubicBezTo>
                      <a:lnTo>
                        <a:pt x="90110" y="2088232"/>
                      </a:lnTo>
                      <a:cubicBezTo>
                        <a:pt x="40344" y="2088232"/>
                        <a:pt x="0" y="2047888"/>
                        <a:pt x="0" y="1998122"/>
                      </a:cubicBezTo>
                      <a:lnTo>
                        <a:pt x="0" y="90110"/>
                      </a:lnTo>
                      <a:cubicBezTo>
                        <a:pt x="0" y="40344"/>
                        <a:pt x="40344" y="0"/>
                        <a:pt x="901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76" name="Oval 175">
                  <a:extLst>
                    <a:ext uri="{FF2B5EF4-FFF2-40B4-BE49-F238E27FC236}">
                      <a16:creationId xmlns:a16="http://schemas.microsoft.com/office/drawing/2014/main" id="{0157348D-45B6-4EC4-8D8E-90B621B93150}"/>
                    </a:ext>
                  </a:extLst>
                </p:cNvPr>
                <p:cNvSpPr/>
                <p:nvPr userDrawn="1"/>
              </p:nvSpPr>
              <p:spPr>
                <a:xfrm>
                  <a:off x="8160965" y="3933056"/>
                  <a:ext cx="94878" cy="94878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3FA68188-B570-4236-83AF-D3FD137B7E93}"/>
                </a:ext>
              </a:extLst>
            </p:cNvPr>
            <p:cNvGrpSpPr/>
            <p:nvPr userDrawn="1"/>
          </p:nvGrpSpPr>
          <p:grpSpPr>
            <a:xfrm>
              <a:off x="5056500" y="5206313"/>
              <a:ext cx="427203" cy="711251"/>
              <a:chOff x="-684584" y="5278238"/>
              <a:chExt cx="427203" cy="711251"/>
            </a:xfrm>
          </p:grpSpPr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6F920538-250B-4820-A2B8-0A8E801788CF}"/>
                  </a:ext>
                </a:extLst>
              </p:cNvPr>
              <p:cNvSpPr/>
              <p:nvPr userDrawn="1"/>
            </p:nvSpPr>
            <p:spPr>
              <a:xfrm>
                <a:off x="-648007" y="5329968"/>
                <a:ext cx="360040" cy="59105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3C94430A-3DA7-4133-B47A-066B6E7187A4}"/>
                  </a:ext>
                </a:extLst>
              </p:cNvPr>
              <p:cNvGrpSpPr/>
              <p:nvPr userDrawn="1"/>
            </p:nvGrpSpPr>
            <p:grpSpPr>
              <a:xfrm>
                <a:off x="-684584" y="5278238"/>
                <a:ext cx="427203" cy="711251"/>
                <a:chOff x="701317" y="1844824"/>
                <a:chExt cx="2371375" cy="3948112"/>
              </a:xfrm>
            </p:grpSpPr>
            <p:sp>
              <p:nvSpPr>
                <p:cNvPr id="170" name="Freeform 6">
                  <a:extLst>
                    <a:ext uri="{FF2B5EF4-FFF2-40B4-BE49-F238E27FC236}">
                      <a16:creationId xmlns:a16="http://schemas.microsoft.com/office/drawing/2014/main" id="{249CBDFF-A63E-44D6-AE1C-DD165802B66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01317" y="1844824"/>
                  <a:ext cx="2371375" cy="3948112"/>
                </a:xfrm>
                <a:custGeom>
                  <a:avLst/>
                  <a:gdLst>
                    <a:gd name="T0" fmla="*/ 530 w 566"/>
                    <a:gd name="T1" fmla="*/ 0 h 1053"/>
                    <a:gd name="T2" fmla="*/ 36 w 566"/>
                    <a:gd name="T3" fmla="*/ 0 h 1053"/>
                    <a:gd name="T4" fmla="*/ 0 w 566"/>
                    <a:gd name="T5" fmla="*/ 36 h 1053"/>
                    <a:gd name="T6" fmla="*/ 0 w 566"/>
                    <a:gd name="T7" fmla="*/ 1017 h 1053"/>
                    <a:gd name="T8" fmla="*/ 36 w 566"/>
                    <a:gd name="T9" fmla="*/ 1053 h 1053"/>
                    <a:gd name="T10" fmla="*/ 530 w 566"/>
                    <a:gd name="T11" fmla="*/ 1053 h 1053"/>
                    <a:gd name="T12" fmla="*/ 566 w 566"/>
                    <a:gd name="T13" fmla="*/ 1017 h 1053"/>
                    <a:gd name="T14" fmla="*/ 566 w 566"/>
                    <a:gd name="T15" fmla="*/ 36 h 1053"/>
                    <a:gd name="T16" fmla="*/ 530 w 566"/>
                    <a:gd name="T17" fmla="*/ 0 h 1053"/>
                    <a:gd name="T18" fmla="*/ 520 w 566"/>
                    <a:gd name="T19" fmla="*/ 911 h 1053"/>
                    <a:gd name="T20" fmla="*/ 48 w 566"/>
                    <a:gd name="T21" fmla="*/ 911 h 1053"/>
                    <a:gd name="T22" fmla="*/ 48 w 566"/>
                    <a:gd name="T23" fmla="*/ 108 h 1053"/>
                    <a:gd name="T24" fmla="*/ 520 w 566"/>
                    <a:gd name="T25" fmla="*/ 108 h 1053"/>
                    <a:gd name="T26" fmla="*/ 520 w 566"/>
                    <a:gd name="T27" fmla="*/ 911 h 10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6" h="1053">
                      <a:moveTo>
                        <a:pt x="530" y="0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16" y="0"/>
                        <a:pt x="0" y="16"/>
                        <a:pt x="0" y="36"/>
                      </a:cubicBezTo>
                      <a:cubicBezTo>
                        <a:pt x="0" y="1017"/>
                        <a:pt x="0" y="1017"/>
                        <a:pt x="0" y="1017"/>
                      </a:cubicBezTo>
                      <a:cubicBezTo>
                        <a:pt x="0" y="1037"/>
                        <a:pt x="16" y="1053"/>
                        <a:pt x="36" y="1053"/>
                      </a:cubicBezTo>
                      <a:cubicBezTo>
                        <a:pt x="530" y="1053"/>
                        <a:pt x="530" y="1053"/>
                        <a:pt x="530" y="1053"/>
                      </a:cubicBezTo>
                      <a:cubicBezTo>
                        <a:pt x="550" y="1053"/>
                        <a:pt x="566" y="1037"/>
                        <a:pt x="566" y="1017"/>
                      </a:cubicBezTo>
                      <a:cubicBezTo>
                        <a:pt x="566" y="36"/>
                        <a:pt x="566" y="36"/>
                        <a:pt x="566" y="36"/>
                      </a:cubicBezTo>
                      <a:cubicBezTo>
                        <a:pt x="566" y="16"/>
                        <a:pt x="550" y="0"/>
                        <a:pt x="530" y="0"/>
                      </a:cubicBezTo>
                      <a:close/>
                      <a:moveTo>
                        <a:pt x="520" y="911"/>
                      </a:moveTo>
                      <a:cubicBezTo>
                        <a:pt x="48" y="911"/>
                        <a:pt x="48" y="911"/>
                        <a:pt x="48" y="911"/>
                      </a:cubicBezTo>
                      <a:cubicBezTo>
                        <a:pt x="48" y="108"/>
                        <a:pt x="48" y="108"/>
                        <a:pt x="48" y="108"/>
                      </a:cubicBezTo>
                      <a:cubicBezTo>
                        <a:pt x="520" y="108"/>
                        <a:pt x="520" y="108"/>
                        <a:pt x="520" y="108"/>
                      </a:cubicBezTo>
                      <a:lnTo>
                        <a:pt x="520" y="9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71" name="Rounded Rectangle 60">
                  <a:extLst>
                    <a:ext uri="{FF2B5EF4-FFF2-40B4-BE49-F238E27FC236}">
                      <a16:creationId xmlns:a16="http://schemas.microsoft.com/office/drawing/2014/main" id="{EE4CFA5F-3854-4FF2-954A-1A3867CD32AF}"/>
                    </a:ext>
                  </a:extLst>
                </p:cNvPr>
                <p:cNvSpPr/>
                <p:nvPr/>
              </p:nvSpPr>
              <p:spPr>
                <a:xfrm>
                  <a:off x="1707005" y="2042848"/>
                  <a:ext cx="360000" cy="36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AC670D83-B775-4B8B-966C-3DCAAC5A1813}"/>
                    </a:ext>
                  </a:extLst>
                </p:cNvPr>
                <p:cNvSpPr/>
                <p:nvPr/>
              </p:nvSpPr>
              <p:spPr>
                <a:xfrm>
                  <a:off x="1715855" y="5362110"/>
                  <a:ext cx="342299" cy="342299"/>
                </a:xfrm>
                <a:prstGeom prst="ellipse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2638213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자유형: 도형 16">
            <a:extLst>
              <a:ext uri="{FF2B5EF4-FFF2-40B4-BE49-F238E27FC236}">
                <a16:creationId xmlns:a16="http://schemas.microsoft.com/office/drawing/2014/main" id="{3204CE1A-7D1C-4C60-B0E6-9B2023364081}"/>
              </a:ext>
            </a:extLst>
          </p:cNvPr>
          <p:cNvSpPr>
            <a:spLocks noChangeAspect="1"/>
          </p:cNvSpPr>
          <p:nvPr/>
        </p:nvSpPr>
        <p:spPr>
          <a:xfrm>
            <a:off x="-15691" y="1466112"/>
            <a:ext cx="2399364" cy="2698677"/>
          </a:xfrm>
          <a:custGeom>
            <a:avLst/>
            <a:gdLst>
              <a:gd name="connsiteX0" fmla="*/ 1376433 w 2765122"/>
              <a:gd name="connsiteY0" fmla="*/ 2257187 h 3110058"/>
              <a:gd name="connsiteX1" fmla="*/ 1145400 w 2765122"/>
              <a:gd name="connsiteY1" fmla="*/ 2354829 h 3110058"/>
              <a:gd name="connsiteX2" fmla="*/ 1036105 w 2765122"/>
              <a:gd name="connsiteY2" fmla="*/ 2389775 h 3110058"/>
              <a:gd name="connsiteX3" fmla="*/ 1040146 w 2765122"/>
              <a:gd name="connsiteY3" fmla="*/ 2406930 h 3110058"/>
              <a:gd name="connsiteX4" fmla="*/ 1382560 w 2765122"/>
              <a:gd name="connsiteY4" fmla="*/ 2894301 h 3110058"/>
              <a:gd name="connsiteX5" fmla="*/ 1724974 w 2765122"/>
              <a:gd name="connsiteY5" fmla="*/ 2406930 h 3110058"/>
              <a:gd name="connsiteX6" fmla="*/ 1726723 w 2765122"/>
              <a:gd name="connsiteY6" fmla="*/ 2399874 h 3110058"/>
              <a:gd name="connsiteX7" fmla="*/ 1605728 w 2765122"/>
              <a:gd name="connsiteY7" fmla="*/ 2358846 h 3110058"/>
              <a:gd name="connsiteX8" fmla="*/ 1795887 w 2765122"/>
              <a:gd name="connsiteY8" fmla="*/ 2033026 h 3110058"/>
              <a:gd name="connsiteX9" fmla="*/ 1694075 w 2765122"/>
              <a:gd name="connsiteY9" fmla="*/ 2094586 h 3110058"/>
              <a:gd name="connsiteX10" fmla="*/ 1578650 w 2765122"/>
              <a:gd name="connsiteY10" fmla="*/ 2155153 h 3110058"/>
              <a:gd name="connsiteX11" fmla="*/ 1618821 w 2765122"/>
              <a:gd name="connsiteY11" fmla="*/ 2173994 h 3110058"/>
              <a:gd name="connsiteX12" fmla="*/ 1763952 w 2765122"/>
              <a:gd name="connsiteY12" fmla="*/ 2229138 h 3110058"/>
              <a:gd name="connsiteX13" fmla="*/ 1791432 w 2765122"/>
              <a:gd name="connsiteY13" fmla="*/ 2076334 h 3110058"/>
              <a:gd name="connsiteX14" fmla="*/ 969005 w 2765122"/>
              <a:gd name="connsiteY14" fmla="*/ 2030800 h 3110058"/>
              <a:gd name="connsiteX15" fmla="*/ 973688 w 2765122"/>
              <a:gd name="connsiteY15" fmla="*/ 2076334 h 3110058"/>
              <a:gd name="connsiteX16" fmla="*/ 997942 w 2765122"/>
              <a:gd name="connsiteY16" fmla="*/ 2219324 h 3110058"/>
              <a:gd name="connsiteX17" fmla="*/ 1135534 w 2765122"/>
              <a:gd name="connsiteY17" fmla="*/ 2169774 h 3110058"/>
              <a:gd name="connsiteX18" fmla="*/ 1176026 w 2765122"/>
              <a:gd name="connsiteY18" fmla="*/ 2151638 h 3110058"/>
              <a:gd name="connsiteX19" fmla="*/ 1061678 w 2765122"/>
              <a:gd name="connsiteY19" fmla="*/ 2089068 h 3110058"/>
              <a:gd name="connsiteX20" fmla="*/ 2270995 w 2765122"/>
              <a:gd name="connsiteY20" fmla="*/ 1682607 h 3110058"/>
              <a:gd name="connsiteX21" fmla="*/ 2193789 w 2765122"/>
              <a:gd name="connsiteY21" fmla="*/ 1749541 h 3110058"/>
              <a:gd name="connsiteX22" fmla="*/ 2080535 w 2765122"/>
              <a:gd name="connsiteY22" fmla="*/ 1839120 h 3110058"/>
              <a:gd name="connsiteX23" fmla="*/ 1988274 w 2765122"/>
              <a:gd name="connsiteY23" fmla="*/ 1905861 h 3110058"/>
              <a:gd name="connsiteX24" fmla="*/ 1956628 w 2765122"/>
              <a:gd name="connsiteY24" fmla="*/ 2160317 h 3110058"/>
              <a:gd name="connsiteX25" fmla="*/ 1929983 w 2765122"/>
              <a:gd name="connsiteY25" fmla="*/ 2282840 h 3110058"/>
              <a:gd name="connsiteX26" fmla="*/ 2032699 w 2765122"/>
              <a:gd name="connsiteY26" fmla="*/ 2311732 h 3110058"/>
              <a:gd name="connsiteX27" fmla="*/ 2530541 w 2765122"/>
              <a:gd name="connsiteY27" fmla="*/ 2244806 h 3110058"/>
              <a:gd name="connsiteX28" fmla="*/ 2289139 w 2765122"/>
              <a:gd name="connsiteY28" fmla="*/ 1700285 h 3110058"/>
              <a:gd name="connsiteX29" fmla="*/ 491768 w 2765122"/>
              <a:gd name="connsiteY29" fmla="*/ 1666932 h 3110058"/>
              <a:gd name="connsiteX30" fmla="*/ 473585 w 2765122"/>
              <a:gd name="connsiteY30" fmla="*/ 1684439 h 3110058"/>
              <a:gd name="connsiteX31" fmla="*/ 222717 w 2765122"/>
              <a:gd name="connsiteY31" fmla="*/ 2224664 h 3110058"/>
              <a:gd name="connsiteX32" fmla="*/ 719315 w 2765122"/>
              <a:gd name="connsiteY32" fmla="*/ 2300269 h 3110058"/>
              <a:gd name="connsiteX33" fmla="*/ 831176 w 2765122"/>
              <a:gd name="connsiteY33" fmla="*/ 2270901 h 3110058"/>
              <a:gd name="connsiteX34" fmla="*/ 808495 w 2765122"/>
              <a:gd name="connsiteY34" fmla="*/ 2160317 h 3110058"/>
              <a:gd name="connsiteX35" fmla="*/ 776012 w 2765122"/>
              <a:gd name="connsiteY35" fmla="*/ 1899134 h 3110058"/>
              <a:gd name="connsiteX36" fmla="*/ 679735 w 2765122"/>
              <a:gd name="connsiteY36" fmla="*/ 1826895 h 3110058"/>
              <a:gd name="connsiteX37" fmla="*/ 502637 w 2765122"/>
              <a:gd name="connsiteY37" fmla="*/ 1677612 h 3110058"/>
              <a:gd name="connsiteX38" fmla="*/ 2001099 w 2765122"/>
              <a:gd name="connsiteY38" fmla="*/ 1443878 h 3110058"/>
              <a:gd name="connsiteX39" fmla="*/ 2005588 w 2765122"/>
              <a:gd name="connsiteY39" fmla="*/ 1555029 h 3110058"/>
              <a:gd name="connsiteX40" fmla="*/ 2000712 w 2765122"/>
              <a:gd name="connsiteY40" fmla="*/ 1675767 h 3110058"/>
              <a:gd name="connsiteX41" fmla="*/ 2038461 w 2765122"/>
              <a:gd name="connsiteY41" fmla="*/ 1648469 h 3110058"/>
              <a:gd name="connsiteX42" fmla="*/ 2130505 w 2765122"/>
              <a:gd name="connsiteY42" fmla="*/ 1573751 h 3110058"/>
              <a:gd name="connsiteX43" fmla="*/ 2143759 w 2765122"/>
              <a:gd name="connsiteY43" fmla="*/ 1562074 h 3110058"/>
              <a:gd name="connsiteX44" fmla="*/ 2039991 w 2765122"/>
              <a:gd name="connsiteY44" fmla="*/ 1473050 h 3110058"/>
              <a:gd name="connsiteX45" fmla="*/ 764411 w 2765122"/>
              <a:gd name="connsiteY45" fmla="*/ 1434288 h 3110058"/>
              <a:gd name="connsiteX46" fmla="*/ 726661 w 2765122"/>
              <a:gd name="connsiteY46" fmla="*/ 1461587 h 3110058"/>
              <a:gd name="connsiteX47" fmla="*/ 634617 w 2765122"/>
              <a:gd name="connsiteY47" fmla="*/ 1536305 h 3110058"/>
              <a:gd name="connsiteX48" fmla="*/ 621360 w 2765122"/>
              <a:gd name="connsiteY48" fmla="*/ 1547985 h 3110058"/>
              <a:gd name="connsiteX49" fmla="*/ 725129 w 2765122"/>
              <a:gd name="connsiteY49" fmla="*/ 1637009 h 3110058"/>
              <a:gd name="connsiteX50" fmla="*/ 764024 w 2765122"/>
              <a:gd name="connsiteY50" fmla="*/ 1666183 h 3110058"/>
              <a:gd name="connsiteX51" fmla="*/ 759534 w 2765122"/>
              <a:gd name="connsiteY51" fmla="*/ 1555029 h 3110058"/>
              <a:gd name="connsiteX52" fmla="*/ 1386966 w 2765122"/>
              <a:gd name="connsiteY52" fmla="*/ 1049980 h 3110058"/>
              <a:gd name="connsiteX53" fmla="*/ 1160689 w 2765122"/>
              <a:gd name="connsiteY53" fmla="*/ 1170734 h 3110058"/>
              <a:gd name="connsiteX54" fmla="*/ 947211 w 2765122"/>
              <a:gd name="connsiteY54" fmla="*/ 1303680 h 3110058"/>
              <a:gd name="connsiteX55" fmla="*/ 938816 w 2765122"/>
              <a:gd name="connsiteY55" fmla="*/ 1555028 h 3110058"/>
              <a:gd name="connsiteX56" fmla="*/ 947046 w 2765122"/>
              <a:gd name="connsiteY56" fmla="*/ 1801432 h 3110058"/>
              <a:gd name="connsiteX57" fmla="*/ 1154015 w 2765122"/>
              <a:gd name="connsiteY57" fmla="*/ 1935392 h 3110058"/>
              <a:gd name="connsiteX58" fmla="*/ 1378151 w 2765122"/>
              <a:gd name="connsiteY58" fmla="*/ 2060078 h 3110058"/>
              <a:gd name="connsiteX59" fmla="*/ 1604433 w 2765122"/>
              <a:gd name="connsiteY59" fmla="*/ 1939321 h 3110058"/>
              <a:gd name="connsiteX60" fmla="*/ 1817909 w 2765122"/>
              <a:gd name="connsiteY60" fmla="*/ 1806377 h 3110058"/>
              <a:gd name="connsiteX61" fmla="*/ 1826304 w 2765122"/>
              <a:gd name="connsiteY61" fmla="*/ 1555028 h 3110058"/>
              <a:gd name="connsiteX62" fmla="*/ 1818074 w 2765122"/>
              <a:gd name="connsiteY62" fmla="*/ 1308628 h 3110058"/>
              <a:gd name="connsiteX63" fmla="*/ 1611105 w 2765122"/>
              <a:gd name="connsiteY63" fmla="*/ 1174667 h 3110058"/>
              <a:gd name="connsiteX64" fmla="*/ 1767179 w 2765122"/>
              <a:gd name="connsiteY64" fmla="*/ 890733 h 3110058"/>
              <a:gd name="connsiteX65" fmla="*/ 1629589 w 2765122"/>
              <a:gd name="connsiteY65" fmla="*/ 940281 h 3110058"/>
              <a:gd name="connsiteX66" fmla="*/ 1589093 w 2765122"/>
              <a:gd name="connsiteY66" fmla="*/ 958419 h 3110058"/>
              <a:gd name="connsiteX67" fmla="*/ 1703444 w 2765122"/>
              <a:gd name="connsiteY67" fmla="*/ 1020991 h 3110058"/>
              <a:gd name="connsiteX68" fmla="*/ 1796116 w 2765122"/>
              <a:gd name="connsiteY68" fmla="*/ 1079257 h 3110058"/>
              <a:gd name="connsiteX69" fmla="*/ 1791432 w 2765122"/>
              <a:gd name="connsiteY69" fmla="*/ 1033723 h 3110058"/>
              <a:gd name="connsiteX70" fmla="*/ 1001168 w 2765122"/>
              <a:gd name="connsiteY70" fmla="*/ 880921 h 3110058"/>
              <a:gd name="connsiteX71" fmla="*/ 973688 w 2765122"/>
              <a:gd name="connsiteY71" fmla="*/ 1033723 h 3110058"/>
              <a:gd name="connsiteX72" fmla="*/ 969233 w 2765122"/>
              <a:gd name="connsiteY72" fmla="*/ 1077033 h 3110058"/>
              <a:gd name="connsiteX73" fmla="*/ 1071048 w 2765122"/>
              <a:gd name="connsiteY73" fmla="*/ 1015472 h 3110058"/>
              <a:gd name="connsiteX74" fmla="*/ 1186470 w 2765122"/>
              <a:gd name="connsiteY74" fmla="*/ 954907 h 3110058"/>
              <a:gd name="connsiteX75" fmla="*/ 1146299 w 2765122"/>
              <a:gd name="connsiteY75" fmla="*/ 936065 h 3110058"/>
              <a:gd name="connsiteX76" fmla="*/ 2296662 w 2765122"/>
              <a:gd name="connsiteY76" fmla="*/ 783036 h 3110058"/>
              <a:gd name="connsiteX77" fmla="*/ 2045808 w 2765122"/>
              <a:gd name="connsiteY77" fmla="*/ 809787 h 3110058"/>
              <a:gd name="connsiteX78" fmla="*/ 1933945 w 2765122"/>
              <a:gd name="connsiteY78" fmla="*/ 839155 h 3110058"/>
              <a:gd name="connsiteX79" fmla="*/ 1956628 w 2765122"/>
              <a:gd name="connsiteY79" fmla="*/ 949742 h 3110058"/>
              <a:gd name="connsiteX80" fmla="*/ 1989111 w 2765122"/>
              <a:gd name="connsiteY80" fmla="*/ 1210925 h 3110058"/>
              <a:gd name="connsiteX81" fmla="*/ 2085387 w 2765122"/>
              <a:gd name="connsiteY81" fmla="*/ 1283163 h 3110058"/>
              <a:gd name="connsiteX82" fmla="*/ 2262485 w 2765122"/>
              <a:gd name="connsiteY82" fmla="*/ 1432446 h 3110058"/>
              <a:gd name="connsiteX83" fmla="*/ 2273353 w 2765122"/>
              <a:gd name="connsiteY83" fmla="*/ 1443125 h 3110058"/>
              <a:gd name="connsiteX84" fmla="*/ 2291537 w 2765122"/>
              <a:gd name="connsiteY84" fmla="*/ 1425616 h 3110058"/>
              <a:gd name="connsiteX85" fmla="*/ 2542406 w 2765122"/>
              <a:gd name="connsiteY85" fmla="*/ 885391 h 3110058"/>
              <a:gd name="connsiteX86" fmla="*/ 2296662 w 2765122"/>
              <a:gd name="connsiteY86" fmla="*/ 783036 h 3110058"/>
              <a:gd name="connsiteX87" fmla="*/ 482072 w 2765122"/>
              <a:gd name="connsiteY87" fmla="*/ 767202 h 3110058"/>
              <a:gd name="connsiteX88" fmla="*/ 234579 w 2765122"/>
              <a:gd name="connsiteY88" fmla="*/ 865253 h 3110058"/>
              <a:gd name="connsiteX89" fmla="*/ 475981 w 2765122"/>
              <a:gd name="connsiteY89" fmla="*/ 1409774 h 3110058"/>
              <a:gd name="connsiteX90" fmla="*/ 494126 w 2765122"/>
              <a:gd name="connsiteY90" fmla="*/ 1427453 h 3110058"/>
              <a:gd name="connsiteX91" fmla="*/ 571333 w 2765122"/>
              <a:gd name="connsiteY91" fmla="*/ 1360517 h 3110058"/>
              <a:gd name="connsiteX92" fmla="*/ 684587 w 2765122"/>
              <a:gd name="connsiteY92" fmla="*/ 1270938 h 3110058"/>
              <a:gd name="connsiteX93" fmla="*/ 776848 w 2765122"/>
              <a:gd name="connsiteY93" fmla="*/ 1204197 h 3110058"/>
              <a:gd name="connsiteX94" fmla="*/ 808495 w 2765122"/>
              <a:gd name="connsiteY94" fmla="*/ 949742 h 3110058"/>
              <a:gd name="connsiteX95" fmla="*/ 835139 w 2765122"/>
              <a:gd name="connsiteY95" fmla="*/ 827220 h 3110058"/>
              <a:gd name="connsiteX96" fmla="*/ 732420 w 2765122"/>
              <a:gd name="connsiteY96" fmla="*/ 798327 h 3110058"/>
              <a:gd name="connsiteX97" fmla="*/ 482072 w 2765122"/>
              <a:gd name="connsiteY97" fmla="*/ 767202 h 3110058"/>
              <a:gd name="connsiteX98" fmla="*/ 1382560 w 2765122"/>
              <a:gd name="connsiteY98" fmla="*/ 215755 h 3110058"/>
              <a:gd name="connsiteX99" fmla="*/ 1040146 w 2765122"/>
              <a:gd name="connsiteY99" fmla="*/ 703126 h 3110058"/>
              <a:gd name="connsiteX100" fmla="*/ 1038397 w 2765122"/>
              <a:gd name="connsiteY100" fmla="*/ 710184 h 3110058"/>
              <a:gd name="connsiteX101" fmla="*/ 1159394 w 2765122"/>
              <a:gd name="connsiteY101" fmla="*/ 751212 h 3110058"/>
              <a:gd name="connsiteX102" fmla="*/ 1388689 w 2765122"/>
              <a:gd name="connsiteY102" fmla="*/ 852872 h 3110058"/>
              <a:gd name="connsiteX103" fmla="*/ 1619722 w 2765122"/>
              <a:gd name="connsiteY103" fmla="*/ 755229 h 3110058"/>
              <a:gd name="connsiteX104" fmla="*/ 1729016 w 2765122"/>
              <a:gd name="connsiteY104" fmla="*/ 720284 h 3110058"/>
              <a:gd name="connsiteX105" fmla="*/ 1724974 w 2765122"/>
              <a:gd name="connsiteY105" fmla="*/ 703126 h 3110058"/>
              <a:gd name="connsiteX106" fmla="*/ 1382560 w 2765122"/>
              <a:gd name="connsiteY106" fmla="*/ 215755 h 3110058"/>
              <a:gd name="connsiteX107" fmla="*/ 1382561 w 2765122"/>
              <a:gd name="connsiteY107" fmla="*/ 0 h 3110058"/>
              <a:gd name="connsiteX108" fmla="*/ 1863319 w 2765122"/>
              <a:gd name="connsiteY108" fmla="*/ 565886 h 3110058"/>
              <a:gd name="connsiteX109" fmla="*/ 1892754 w 2765122"/>
              <a:gd name="connsiteY109" fmla="*/ 669221 h 3110058"/>
              <a:gd name="connsiteX110" fmla="*/ 1998805 w 2765122"/>
              <a:gd name="connsiteY110" fmla="*/ 644109 h 3110058"/>
              <a:gd name="connsiteX111" fmla="*/ 2729256 w 2765122"/>
              <a:gd name="connsiteY111" fmla="*/ 777515 h 3110058"/>
              <a:gd name="connsiteX112" fmla="*/ 2479563 w 2765122"/>
              <a:gd name="connsiteY112" fmla="*/ 1476806 h 3110058"/>
              <a:gd name="connsiteX113" fmla="*/ 2396868 w 2765122"/>
              <a:gd name="connsiteY113" fmla="*/ 1564493 h 3110058"/>
              <a:gd name="connsiteX114" fmla="*/ 2415853 w 2765122"/>
              <a:gd name="connsiteY114" fmla="*/ 1583149 h 3110058"/>
              <a:gd name="connsiteX115" fmla="*/ 2715481 w 2765122"/>
              <a:gd name="connsiteY115" fmla="*/ 2355928 h 3110058"/>
              <a:gd name="connsiteX116" fmla="*/ 1982813 w 2765122"/>
              <a:gd name="connsiteY116" fmla="*/ 2476565 h 3110058"/>
              <a:gd name="connsiteX117" fmla="*/ 1890625 w 2765122"/>
              <a:gd name="connsiteY117" fmla="*/ 2453030 h 3110058"/>
              <a:gd name="connsiteX118" fmla="*/ 1863319 w 2765122"/>
              <a:gd name="connsiteY118" fmla="*/ 2544172 h 3110058"/>
              <a:gd name="connsiteX119" fmla="*/ 1382561 w 2765122"/>
              <a:gd name="connsiteY119" fmla="*/ 3110058 h 3110058"/>
              <a:gd name="connsiteX120" fmla="*/ 901803 w 2765122"/>
              <a:gd name="connsiteY120" fmla="*/ 2544172 h 3110058"/>
              <a:gd name="connsiteX121" fmla="*/ 872368 w 2765122"/>
              <a:gd name="connsiteY121" fmla="*/ 2440837 h 3110058"/>
              <a:gd name="connsiteX122" fmla="*/ 766317 w 2765122"/>
              <a:gd name="connsiteY122" fmla="*/ 2465949 h 3110058"/>
              <a:gd name="connsiteX123" fmla="*/ 35866 w 2765122"/>
              <a:gd name="connsiteY123" fmla="*/ 2332544 h 3110058"/>
              <a:gd name="connsiteX124" fmla="*/ 285559 w 2765122"/>
              <a:gd name="connsiteY124" fmla="*/ 1633252 h 3110058"/>
              <a:gd name="connsiteX125" fmla="*/ 368254 w 2765122"/>
              <a:gd name="connsiteY125" fmla="*/ 1545565 h 3110058"/>
              <a:gd name="connsiteX126" fmla="*/ 349269 w 2765122"/>
              <a:gd name="connsiteY126" fmla="*/ 1526910 h 3110058"/>
              <a:gd name="connsiteX127" fmla="*/ 49641 w 2765122"/>
              <a:gd name="connsiteY127" fmla="*/ 754130 h 3110058"/>
              <a:gd name="connsiteX128" fmla="*/ 782309 w 2765122"/>
              <a:gd name="connsiteY128" fmla="*/ 633493 h 3110058"/>
              <a:gd name="connsiteX129" fmla="*/ 874497 w 2765122"/>
              <a:gd name="connsiteY129" fmla="*/ 657029 h 3110058"/>
              <a:gd name="connsiteX130" fmla="*/ 901803 w 2765122"/>
              <a:gd name="connsiteY130" fmla="*/ 565886 h 3110058"/>
              <a:gd name="connsiteX131" fmla="*/ 1382561 w 2765122"/>
              <a:gd name="connsiteY131" fmla="*/ 0 h 3110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2765122" h="3110058">
                <a:moveTo>
                  <a:pt x="1376433" y="2257187"/>
                </a:moveTo>
                <a:lnTo>
                  <a:pt x="1145400" y="2354829"/>
                </a:lnTo>
                <a:lnTo>
                  <a:pt x="1036105" y="2389775"/>
                </a:lnTo>
                <a:lnTo>
                  <a:pt x="1040146" y="2406930"/>
                </a:lnTo>
                <a:cubicBezTo>
                  <a:pt x="1121535" y="2704580"/>
                  <a:pt x="1244707" y="2894301"/>
                  <a:pt x="1382560" y="2894301"/>
                </a:cubicBezTo>
                <a:cubicBezTo>
                  <a:pt x="1520414" y="2894301"/>
                  <a:pt x="1643585" y="2704580"/>
                  <a:pt x="1724974" y="2406930"/>
                </a:cubicBezTo>
                <a:lnTo>
                  <a:pt x="1726723" y="2399874"/>
                </a:lnTo>
                <a:lnTo>
                  <a:pt x="1605728" y="2358846"/>
                </a:lnTo>
                <a:close/>
                <a:moveTo>
                  <a:pt x="1795887" y="2033026"/>
                </a:moveTo>
                <a:lnTo>
                  <a:pt x="1694075" y="2094586"/>
                </a:lnTo>
                <a:lnTo>
                  <a:pt x="1578650" y="2155153"/>
                </a:lnTo>
                <a:lnTo>
                  <a:pt x="1618821" y="2173994"/>
                </a:lnTo>
                <a:lnTo>
                  <a:pt x="1763952" y="2229138"/>
                </a:lnTo>
                <a:lnTo>
                  <a:pt x="1791432" y="2076334"/>
                </a:lnTo>
                <a:close/>
                <a:moveTo>
                  <a:pt x="969005" y="2030800"/>
                </a:moveTo>
                <a:lnTo>
                  <a:pt x="973688" y="2076334"/>
                </a:lnTo>
                <a:lnTo>
                  <a:pt x="997942" y="2219324"/>
                </a:lnTo>
                <a:lnTo>
                  <a:pt x="1135534" y="2169774"/>
                </a:lnTo>
                <a:lnTo>
                  <a:pt x="1176026" y="2151638"/>
                </a:lnTo>
                <a:lnTo>
                  <a:pt x="1061678" y="2089068"/>
                </a:lnTo>
                <a:close/>
                <a:moveTo>
                  <a:pt x="2270995" y="1682607"/>
                </a:moveTo>
                <a:lnTo>
                  <a:pt x="2193789" y="1749541"/>
                </a:lnTo>
                <a:cubicBezTo>
                  <a:pt x="2157450" y="1779622"/>
                  <a:pt x="2119670" y="1809519"/>
                  <a:pt x="2080535" y="1839120"/>
                </a:cubicBezTo>
                <a:lnTo>
                  <a:pt x="1988274" y="1905861"/>
                </a:lnTo>
                <a:lnTo>
                  <a:pt x="1956628" y="2160317"/>
                </a:lnTo>
                <a:lnTo>
                  <a:pt x="1929983" y="2282840"/>
                </a:lnTo>
                <a:lnTo>
                  <a:pt x="2032699" y="2311732"/>
                </a:lnTo>
                <a:cubicBezTo>
                  <a:pt x="2281801" y="2367725"/>
                  <a:pt x="2467430" y="2349840"/>
                  <a:pt x="2530541" y="2244806"/>
                </a:cubicBezTo>
                <a:cubicBezTo>
                  <a:pt x="2601541" y="2126643"/>
                  <a:pt x="2502356" y="1923350"/>
                  <a:pt x="2289139" y="1700285"/>
                </a:cubicBezTo>
                <a:close/>
                <a:moveTo>
                  <a:pt x="491768" y="1666932"/>
                </a:moveTo>
                <a:lnTo>
                  <a:pt x="473585" y="1684439"/>
                </a:lnTo>
                <a:cubicBezTo>
                  <a:pt x="256508" y="1903749"/>
                  <a:pt x="153790" y="2105280"/>
                  <a:pt x="222717" y="2224664"/>
                </a:cubicBezTo>
                <a:cubicBezTo>
                  <a:pt x="283985" y="2330784"/>
                  <a:pt x="469273" y="2351906"/>
                  <a:pt x="719315" y="2300269"/>
                </a:cubicBezTo>
                <a:lnTo>
                  <a:pt x="831176" y="2270901"/>
                </a:lnTo>
                <a:lnTo>
                  <a:pt x="808495" y="2160317"/>
                </a:lnTo>
                <a:lnTo>
                  <a:pt x="776012" y="1899134"/>
                </a:lnTo>
                <a:lnTo>
                  <a:pt x="679735" y="1826895"/>
                </a:lnTo>
                <a:cubicBezTo>
                  <a:pt x="616990" y="1777691"/>
                  <a:pt x="557836" y="1727770"/>
                  <a:pt x="502637" y="1677612"/>
                </a:cubicBezTo>
                <a:close/>
                <a:moveTo>
                  <a:pt x="2001099" y="1443878"/>
                </a:moveTo>
                <a:lnTo>
                  <a:pt x="2005588" y="1555029"/>
                </a:lnTo>
                <a:lnTo>
                  <a:pt x="2000712" y="1675767"/>
                </a:lnTo>
                <a:lnTo>
                  <a:pt x="2038461" y="1648469"/>
                </a:lnTo>
                <a:cubicBezTo>
                  <a:pt x="2070345" y="1623579"/>
                  <a:pt x="2101053" y="1598643"/>
                  <a:pt x="2130505" y="1573751"/>
                </a:cubicBezTo>
                <a:lnTo>
                  <a:pt x="2143759" y="1562074"/>
                </a:lnTo>
                <a:lnTo>
                  <a:pt x="2039991" y="1473050"/>
                </a:lnTo>
                <a:close/>
                <a:moveTo>
                  <a:pt x="764411" y="1434288"/>
                </a:moveTo>
                <a:lnTo>
                  <a:pt x="726661" y="1461587"/>
                </a:lnTo>
                <a:cubicBezTo>
                  <a:pt x="694778" y="1486477"/>
                  <a:pt x="664070" y="1511412"/>
                  <a:pt x="634617" y="1536305"/>
                </a:cubicBezTo>
                <a:lnTo>
                  <a:pt x="621360" y="1547985"/>
                </a:lnTo>
                <a:lnTo>
                  <a:pt x="725129" y="1637009"/>
                </a:lnTo>
                <a:lnTo>
                  <a:pt x="764024" y="1666183"/>
                </a:lnTo>
                <a:lnTo>
                  <a:pt x="759534" y="1555029"/>
                </a:lnTo>
                <a:close/>
                <a:moveTo>
                  <a:pt x="1386966" y="1049980"/>
                </a:moveTo>
                <a:lnTo>
                  <a:pt x="1160689" y="1170734"/>
                </a:lnTo>
                <a:lnTo>
                  <a:pt x="947211" y="1303680"/>
                </a:lnTo>
                <a:lnTo>
                  <a:pt x="938816" y="1555028"/>
                </a:lnTo>
                <a:lnTo>
                  <a:pt x="947046" y="1801432"/>
                </a:lnTo>
                <a:lnTo>
                  <a:pt x="1154015" y="1935392"/>
                </a:lnTo>
                <a:lnTo>
                  <a:pt x="1378151" y="2060078"/>
                </a:lnTo>
                <a:lnTo>
                  <a:pt x="1604433" y="1939321"/>
                </a:lnTo>
                <a:lnTo>
                  <a:pt x="1817909" y="1806377"/>
                </a:lnTo>
                <a:lnTo>
                  <a:pt x="1826304" y="1555028"/>
                </a:lnTo>
                <a:lnTo>
                  <a:pt x="1818074" y="1308628"/>
                </a:lnTo>
                <a:lnTo>
                  <a:pt x="1611105" y="1174667"/>
                </a:lnTo>
                <a:close/>
                <a:moveTo>
                  <a:pt x="1767179" y="890733"/>
                </a:moveTo>
                <a:lnTo>
                  <a:pt x="1629589" y="940281"/>
                </a:lnTo>
                <a:lnTo>
                  <a:pt x="1589093" y="958419"/>
                </a:lnTo>
                <a:lnTo>
                  <a:pt x="1703444" y="1020991"/>
                </a:lnTo>
                <a:lnTo>
                  <a:pt x="1796116" y="1079257"/>
                </a:lnTo>
                <a:lnTo>
                  <a:pt x="1791432" y="1033723"/>
                </a:lnTo>
                <a:close/>
                <a:moveTo>
                  <a:pt x="1001168" y="880921"/>
                </a:moveTo>
                <a:lnTo>
                  <a:pt x="973688" y="1033723"/>
                </a:lnTo>
                <a:lnTo>
                  <a:pt x="969233" y="1077033"/>
                </a:lnTo>
                <a:lnTo>
                  <a:pt x="1071048" y="1015472"/>
                </a:lnTo>
                <a:lnTo>
                  <a:pt x="1186470" y="954907"/>
                </a:lnTo>
                <a:lnTo>
                  <a:pt x="1146299" y="936065"/>
                </a:lnTo>
                <a:close/>
                <a:moveTo>
                  <a:pt x="2296662" y="783036"/>
                </a:moveTo>
                <a:cubicBezTo>
                  <a:pt x="2224233" y="781291"/>
                  <a:pt x="2139574" y="790423"/>
                  <a:pt x="2045808" y="809787"/>
                </a:cubicBezTo>
                <a:lnTo>
                  <a:pt x="1933945" y="839155"/>
                </a:lnTo>
                <a:lnTo>
                  <a:pt x="1956628" y="949742"/>
                </a:lnTo>
                <a:lnTo>
                  <a:pt x="1989111" y="1210925"/>
                </a:lnTo>
                <a:lnTo>
                  <a:pt x="2085387" y="1283163"/>
                </a:lnTo>
                <a:cubicBezTo>
                  <a:pt x="2148132" y="1332368"/>
                  <a:pt x="2207286" y="1382289"/>
                  <a:pt x="2262485" y="1432446"/>
                </a:cubicBezTo>
                <a:lnTo>
                  <a:pt x="2273353" y="1443125"/>
                </a:lnTo>
                <a:lnTo>
                  <a:pt x="2291537" y="1425616"/>
                </a:lnTo>
                <a:cubicBezTo>
                  <a:pt x="2508615" y="1206306"/>
                  <a:pt x="2611333" y="1004776"/>
                  <a:pt x="2542406" y="885391"/>
                </a:cubicBezTo>
                <a:cubicBezTo>
                  <a:pt x="2504113" y="819067"/>
                  <a:pt x="2417375" y="785944"/>
                  <a:pt x="2296662" y="783036"/>
                </a:cubicBezTo>
                <a:close/>
                <a:moveTo>
                  <a:pt x="482072" y="767202"/>
                </a:moveTo>
                <a:cubicBezTo>
                  <a:pt x="361326" y="768003"/>
                  <a:pt x="274023" y="799606"/>
                  <a:pt x="234579" y="865253"/>
                </a:cubicBezTo>
                <a:cubicBezTo>
                  <a:pt x="163579" y="983417"/>
                  <a:pt x="262764" y="1186709"/>
                  <a:pt x="475981" y="1409774"/>
                </a:cubicBezTo>
                <a:lnTo>
                  <a:pt x="494126" y="1427453"/>
                </a:lnTo>
                <a:lnTo>
                  <a:pt x="571333" y="1360517"/>
                </a:lnTo>
                <a:cubicBezTo>
                  <a:pt x="607672" y="1330436"/>
                  <a:pt x="645452" y="1300540"/>
                  <a:pt x="684587" y="1270938"/>
                </a:cubicBezTo>
                <a:lnTo>
                  <a:pt x="776848" y="1204197"/>
                </a:lnTo>
                <a:lnTo>
                  <a:pt x="808495" y="949742"/>
                </a:lnTo>
                <a:lnTo>
                  <a:pt x="835139" y="827220"/>
                </a:lnTo>
                <a:lnTo>
                  <a:pt x="732420" y="798327"/>
                </a:lnTo>
                <a:cubicBezTo>
                  <a:pt x="639007" y="777329"/>
                  <a:pt x="554520" y="766721"/>
                  <a:pt x="482072" y="767202"/>
                </a:cubicBezTo>
                <a:close/>
                <a:moveTo>
                  <a:pt x="1382560" y="215755"/>
                </a:moveTo>
                <a:cubicBezTo>
                  <a:pt x="1244707" y="215755"/>
                  <a:pt x="1121535" y="405476"/>
                  <a:pt x="1040146" y="703126"/>
                </a:cubicBezTo>
                <a:lnTo>
                  <a:pt x="1038397" y="710184"/>
                </a:lnTo>
                <a:lnTo>
                  <a:pt x="1159394" y="751212"/>
                </a:lnTo>
                <a:lnTo>
                  <a:pt x="1388689" y="852872"/>
                </a:lnTo>
                <a:lnTo>
                  <a:pt x="1619722" y="755229"/>
                </a:lnTo>
                <a:lnTo>
                  <a:pt x="1729016" y="720284"/>
                </a:lnTo>
                <a:lnTo>
                  <a:pt x="1724974" y="703126"/>
                </a:lnTo>
                <a:cubicBezTo>
                  <a:pt x="1643585" y="405476"/>
                  <a:pt x="1520414" y="215755"/>
                  <a:pt x="1382560" y="215755"/>
                </a:cubicBezTo>
                <a:close/>
                <a:moveTo>
                  <a:pt x="1382561" y="0"/>
                </a:moveTo>
                <a:cubicBezTo>
                  <a:pt x="1576111" y="0"/>
                  <a:pt x="1749046" y="220285"/>
                  <a:pt x="1863319" y="565886"/>
                </a:cubicBezTo>
                <a:lnTo>
                  <a:pt x="1892754" y="669221"/>
                </a:lnTo>
                <a:lnTo>
                  <a:pt x="1998805" y="644109"/>
                </a:lnTo>
                <a:cubicBezTo>
                  <a:pt x="2355240" y="570272"/>
                  <a:pt x="2632481" y="609896"/>
                  <a:pt x="2729256" y="777515"/>
                </a:cubicBezTo>
                <a:cubicBezTo>
                  <a:pt x="2826030" y="945133"/>
                  <a:pt x="2721726" y="1205043"/>
                  <a:pt x="2479563" y="1476806"/>
                </a:cubicBezTo>
                <a:lnTo>
                  <a:pt x="2396868" y="1564493"/>
                </a:lnTo>
                <a:lnTo>
                  <a:pt x="2415853" y="1583149"/>
                </a:lnTo>
                <a:cubicBezTo>
                  <a:pt x="2697403" y="1884053"/>
                  <a:pt x="2823474" y="2176199"/>
                  <a:pt x="2715481" y="2355928"/>
                </a:cubicBezTo>
                <a:cubicBezTo>
                  <a:pt x="2615796" y="2521833"/>
                  <a:pt x="2337906" y="2556612"/>
                  <a:pt x="1982813" y="2476565"/>
                </a:cubicBezTo>
                <a:lnTo>
                  <a:pt x="1890625" y="2453030"/>
                </a:lnTo>
                <a:lnTo>
                  <a:pt x="1863319" y="2544172"/>
                </a:lnTo>
                <a:cubicBezTo>
                  <a:pt x="1749047" y="2889773"/>
                  <a:pt x="1576111" y="3110058"/>
                  <a:pt x="1382561" y="3110058"/>
                </a:cubicBezTo>
                <a:cubicBezTo>
                  <a:pt x="1189012" y="3110058"/>
                  <a:pt x="1016076" y="2889773"/>
                  <a:pt x="901803" y="2544172"/>
                </a:cubicBezTo>
                <a:lnTo>
                  <a:pt x="872368" y="2440837"/>
                </a:lnTo>
                <a:lnTo>
                  <a:pt x="766317" y="2465949"/>
                </a:lnTo>
                <a:cubicBezTo>
                  <a:pt x="409882" y="2539787"/>
                  <a:pt x="132641" y="2500163"/>
                  <a:pt x="35866" y="2332544"/>
                </a:cubicBezTo>
                <a:cubicBezTo>
                  <a:pt x="-60908" y="2164925"/>
                  <a:pt x="43396" y="1905015"/>
                  <a:pt x="285559" y="1633252"/>
                </a:cubicBezTo>
                <a:lnTo>
                  <a:pt x="368254" y="1545565"/>
                </a:lnTo>
                <a:lnTo>
                  <a:pt x="349269" y="1526910"/>
                </a:lnTo>
                <a:cubicBezTo>
                  <a:pt x="67719" y="1226005"/>
                  <a:pt x="-58351" y="933860"/>
                  <a:pt x="49641" y="754130"/>
                </a:cubicBezTo>
                <a:cubicBezTo>
                  <a:pt x="149326" y="588226"/>
                  <a:pt x="427216" y="553446"/>
                  <a:pt x="782309" y="633493"/>
                </a:cubicBezTo>
                <a:lnTo>
                  <a:pt x="874497" y="657029"/>
                </a:lnTo>
                <a:lnTo>
                  <a:pt x="901803" y="565886"/>
                </a:lnTo>
                <a:cubicBezTo>
                  <a:pt x="1016076" y="220285"/>
                  <a:pt x="1189012" y="0"/>
                  <a:pt x="1382561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aphicFrame>
        <p:nvGraphicFramePr>
          <p:cNvPr id="38" name="Chart 21">
            <a:extLst>
              <a:ext uri="{FF2B5EF4-FFF2-40B4-BE49-F238E27FC236}">
                <a16:creationId xmlns:a16="http://schemas.microsoft.com/office/drawing/2014/main" id="{D03E93D4-F6A1-4B2A-AC2A-A046771C5C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7179145"/>
              </p:ext>
            </p:extLst>
          </p:nvPr>
        </p:nvGraphicFramePr>
        <p:xfrm>
          <a:off x="4229676" y="4527452"/>
          <a:ext cx="2218782" cy="2008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39" name="Group 30">
            <a:extLst>
              <a:ext uri="{FF2B5EF4-FFF2-40B4-BE49-F238E27FC236}">
                <a16:creationId xmlns:a16="http://schemas.microsoft.com/office/drawing/2014/main" id="{888B3B11-A3DA-4444-B101-3BC170CFF6E1}"/>
              </a:ext>
            </a:extLst>
          </p:cNvPr>
          <p:cNvGrpSpPr/>
          <p:nvPr/>
        </p:nvGrpSpPr>
        <p:grpSpPr>
          <a:xfrm>
            <a:off x="6489038" y="5071262"/>
            <a:ext cx="1268359" cy="920637"/>
            <a:chOff x="7848856" y="4058120"/>
            <a:chExt cx="1006205" cy="920637"/>
          </a:xfrm>
        </p:grpSpPr>
        <p:sp>
          <p:nvSpPr>
            <p:cNvPr id="40" name="Rectangle 22">
              <a:extLst>
                <a:ext uri="{FF2B5EF4-FFF2-40B4-BE49-F238E27FC236}">
                  <a16:creationId xmlns:a16="http://schemas.microsoft.com/office/drawing/2014/main" id="{577EE304-D313-4AAA-9160-62A238BA834F}"/>
                </a:ext>
              </a:extLst>
            </p:cNvPr>
            <p:cNvSpPr/>
            <p:nvPr/>
          </p:nvSpPr>
          <p:spPr>
            <a:xfrm>
              <a:off x="7848856" y="4121462"/>
              <a:ext cx="114237" cy="14401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1" name="Rectangle 23">
              <a:extLst>
                <a:ext uri="{FF2B5EF4-FFF2-40B4-BE49-F238E27FC236}">
                  <a16:creationId xmlns:a16="http://schemas.microsoft.com/office/drawing/2014/main" id="{32DD85AA-0D0F-4076-8C3D-6F4C71BF6C32}"/>
                </a:ext>
              </a:extLst>
            </p:cNvPr>
            <p:cNvSpPr/>
            <p:nvPr/>
          </p:nvSpPr>
          <p:spPr>
            <a:xfrm>
              <a:off x="7848856" y="4337486"/>
              <a:ext cx="114237" cy="14401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Rectangle 24">
              <a:extLst>
                <a:ext uri="{FF2B5EF4-FFF2-40B4-BE49-F238E27FC236}">
                  <a16:creationId xmlns:a16="http://schemas.microsoft.com/office/drawing/2014/main" id="{CFAEEB0C-01D0-47CD-9F32-CE39D8688C2D}"/>
                </a:ext>
              </a:extLst>
            </p:cNvPr>
            <p:cNvSpPr/>
            <p:nvPr/>
          </p:nvSpPr>
          <p:spPr>
            <a:xfrm>
              <a:off x="7848856" y="4553510"/>
              <a:ext cx="114237" cy="14401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Rectangle 25">
              <a:extLst>
                <a:ext uri="{FF2B5EF4-FFF2-40B4-BE49-F238E27FC236}">
                  <a16:creationId xmlns:a16="http://schemas.microsoft.com/office/drawing/2014/main" id="{A64984AC-1E89-4B92-B2D7-57BD40E18F58}"/>
                </a:ext>
              </a:extLst>
            </p:cNvPr>
            <p:cNvSpPr/>
            <p:nvPr/>
          </p:nvSpPr>
          <p:spPr>
            <a:xfrm>
              <a:off x="7848856" y="4769534"/>
              <a:ext cx="114237" cy="14401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D2BE127-CDA5-47F5-BF38-9DFD0C9680DE}"/>
                </a:ext>
              </a:extLst>
            </p:cNvPr>
            <p:cNvSpPr txBox="1"/>
            <p:nvPr/>
          </p:nvSpPr>
          <p:spPr>
            <a:xfrm>
              <a:off x="8027477" y="4058120"/>
              <a:ext cx="827584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949B7B6-7DDA-4505-BA49-F92AD0518BF5}"/>
                </a:ext>
              </a:extLst>
            </p:cNvPr>
            <p:cNvSpPr txBox="1"/>
            <p:nvPr/>
          </p:nvSpPr>
          <p:spPr>
            <a:xfrm>
              <a:off x="8027477" y="4272666"/>
              <a:ext cx="827584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855450D-EAD3-4736-97B1-D7AA0BDB16B3}"/>
                </a:ext>
              </a:extLst>
            </p:cNvPr>
            <p:cNvSpPr txBox="1"/>
            <p:nvPr/>
          </p:nvSpPr>
          <p:spPr>
            <a:xfrm>
              <a:off x="8027477" y="4487212"/>
              <a:ext cx="827584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AB4A4FA-78A6-45CF-BE01-C2675549A7D2}"/>
                </a:ext>
              </a:extLst>
            </p:cNvPr>
            <p:cNvSpPr txBox="1"/>
            <p:nvPr/>
          </p:nvSpPr>
          <p:spPr>
            <a:xfrm>
              <a:off x="8027477" y="4701758"/>
              <a:ext cx="827584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</p:grpSp>
      <p:sp>
        <p:nvSpPr>
          <p:cNvPr id="48" name="텍스트 개체 틀 37">
            <a:extLst>
              <a:ext uri="{FF2B5EF4-FFF2-40B4-BE49-F238E27FC236}">
                <a16:creationId xmlns:a16="http://schemas.microsoft.com/office/drawing/2014/main" id="{F2AF0089-CCD8-4710-858F-87A4FA9F4E47}"/>
              </a:ext>
            </a:extLst>
          </p:cNvPr>
          <p:cNvSpPr txBox="1">
            <a:spLocks/>
          </p:cNvSpPr>
          <p:nvPr/>
        </p:nvSpPr>
        <p:spPr>
          <a:xfrm>
            <a:off x="4291220" y="4158270"/>
            <a:ext cx="2408984" cy="2880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Progress Company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DAB7448-0F97-41F6-82E6-03CB11D94D6E}"/>
              </a:ext>
            </a:extLst>
          </p:cNvPr>
          <p:cNvSpPr/>
          <p:nvPr/>
        </p:nvSpPr>
        <p:spPr>
          <a:xfrm>
            <a:off x="3667331" y="220156"/>
            <a:ext cx="83020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Meet Our </a:t>
            </a:r>
            <a:r>
              <a:rPr lang="en-US" altLang="ko-KR" sz="5400" dirty="0">
                <a:solidFill>
                  <a:schemeClr val="accent1"/>
                </a:solidFill>
                <a:latin typeface="+mj-lt"/>
              </a:rPr>
              <a:t>Team</a:t>
            </a:r>
            <a:endParaRPr lang="ko-KR" altLang="en-US" sz="54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E5F208-4FF9-45B9-8E27-E2A19B4D45E8}"/>
              </a:ext>
            </a:extLst>
          </p:cNvPr>
          <p:cNvSpPr/>
          <p:nvPr/>
        </p:nvSpPr>
        <p:spPr>
          <a:xfrm>
            <a:off x="3380197" y="1143486"/>
            <a:ext cx="8544671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4">
            <a:extLst>
              <a:ext uri="{FF2B5EF4-FFF2-40B4-BE49-F238E27FC236}">
                <a16:creationId xmlns:a16="http://schemas.microsoft.com/office/drawing/2014/main" id="{70C42DB6-45F9-4C8F-8D81-F959C3FC7FAC}"/>
              </a:ext>
            </a:extLst>
          </p:cNvPr>
          <p:cNvSpPr txBox="1"/>
          <p:nvPr/>
        </p:nvSpPr>
        <p:spPr>
          <a:xfrm>
            <a:off x="9032111" y="1586984"/>
            <a:ext cx="816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rgbClr val="404040"/>
                </a:solidFill>
                <a:cs typeface="Arial" pitchFamily="34" charset="0"/>
              </a:rPr>
              <a:t>15%</a:t>
            </a:r>
            <a:endParaRPr lang="ko-KR" altLang="en-US" sz="1600" b="1" dirty="0">
              <a:solidFill>
                <a:srgbClr val="404040"/>
              </a:solidFill>
              <a:cs typeface="Arial" pitchFamily="34" charset="0"/>
            </a:endParaRPr>
          </a:p>
        </p:txBody>
      </p:sp>
      <p:sp>
        <p:nvSpPr>
          <p:cNvPr id="7" name="TextBox 14">
            <a:extLst>
              <a:ext uri="{FF2B5EF4-FFF2-40B4-BE49-F238E27FC236}">
                <a16:creationId xmlns:a16="http://schemas.microsoft.com/office/drawing/2014/main" id="{0DA46359-8F0E-494A-B128-3D7BD11373CA}"/>
              </a:ext>
            </a:extLst>
          </p:cNvPr>
          <p:cNvSpPr txBox="1"/>
          <p:nvPr/>
        </p:nvSpPr>
        <p:spPr>
          <a:xfrm>
            <a:off x="9032111" y="2092280"/>
            <a:ext cx="816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rgbClr val="404040"/>
                </a:solidFill>
                <a:cs typeface="Arial" pitchFamily="34" charset="0"/>
              </a:rPr>
              <a:t>25%</a:t>
            </a:r>
            <a:endParaRPr lang="ko-KR" altLang="en-US" sz="1600" b="1" dirty="0">
              <a:solidFill>
                <a:srgbClr val="404040"/>
              </a:solidFill>
              <a:cs typeface="Arial" pitchFamily="34" charset="0"/>
            </a:endParaRPr>
          </a:p>
        </p:txBody>
      </p:sp>
      <p:sp>
        <p:nvSpPr>
          <p:cNvPr id="8" name="TextBox 14">
            <a:extLst>
              <a:ext uri="{FF2B5EF4-FFF2-40B4-BE49-F238E27FC236}">
                <a16:creationId xmlns:a16="http://schemas.microsoft.com/office/drawing/2014/main" id="{FB1934F5-A4E8-4129-9398-10E4308E6A65}"/>
              </a:ext>
            </a:extLst>
          </p:cNvPr>
          <p:cNvSpPr txBox="1"/>
          <p:nvPr/>
        </p:nvSpPr>
        <p:spPr>
          <a:xfrm>
            <a:off x="9032111" y="2826028"/>
            <a:ext cx="816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rgbClr val="404040"/>
                </a:solidFill>
                <a:cs typeface="Arial" pitchFamily="34" charset="0"/>
              </a:rPr>
              <a:t>35%</a:t>
            </a:r>
            <a:endParaRPr lang="ko-KR" altLang="en-US" sz="1600" b="1" dirty="0">
              <a:solidFill>
                <a:srgbClr val="404040"/>
              </a:solidFill>
              <a:cs typeface="Arial" pitchFamily="34" charset="0"/>
            </a:endParaRPr>
          </a:p>
        </p:txBody>
      </p:sp>
      <p:sp>
        <p:nvSpPr>
          <p:cNvPr id="9" name="TextBox 14">
            <a:extLst>
              <a:ext uri="{FF2B5EF4-FFF2-40B4-BE49-F238E27FC236}">
                <a16:creationId xmlns:a16="http://schemas.microsoft.com/office/drawing/2014/main" id="{9F2B2B51-70B7-4A53-9022-B3FD82601F75}"/>
              </a:ext>
            </a:extLst>
          </p:cNvPr>
          <p:cNvSpPr txBox="1"/>
          <p:nvPr/>
        </p:nvSpPr>
        <p:spPr>
          <a:xfrm>
            <a:off x="9032111" y="3551139"/>
            <a:ext cx="8168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rgbClr val="404040"/>
                </a:solidFill>
                <a:cs typeface="Arial" pitchFamily="34" charset="0"/>
              </a:rPr>
              <a:t>25%</a:t>
            </a:r>
            <a:endParaRPr lang="ko-KR" altLang="en-US" sz="1600" b="1" dirty="0">
              <a:solidFill>
                <a:srgbClr val="404040"/>
              </a:solidFill>
              <a:cs typeface="Arial" pitchFamily="34" charset="0"/>
            </a:endParaRPr>
          </a:p>
        </p:txBody>
      </p:sp>
      <p:grpSp>
        <p:nvGrpSpPr>
          <p:cNvPr id="10" name="그룹 8">
            <a:extLst>
              <a:ext uri="{FF2B5EF4-FFF2-40B4-BE49-F238E27FC236}">
                <a16:creationId xmlns:a16="http://schemas.microsoft.com/office/drawing/2014/main" id="{783892AC-5727-4684-969B-F56AE01DAE74}"/>
              </a:ext>
            </a:extLst>
          </p:cNvPr>
          <p:cNvGrpSpPr/>
          <p:nvPr/>
        </p:nvGrpSpPr>
        <p:grpSpPr>
          <a:xfrm>
            <a:off x="7891168" y="968942"/>
            <a:ext cx="1372123" cy="3099731"/>
            <a:chOff x="9220911" y="999657"/>
            <a:chExt cx="1020627" cy="2372633"/>
          </a:xfrm>
        </p:grpSpPr>
        <p:graphicFrame>
          <p:nvGraphicFramePr>
            <p:cNvPr id="11" name="Chart 10">
              <a:extLst>
                <a:ext uri="{FF2B5EF4-FFF2-40B4-BE49-F238E27FC236}">
                  <a16:creationId xmlns:a16="http://schemas.microsoft.com/office/drawing/2014/main" id="{1D5D941F-5DDF-426F-B2EF-F7253014ECC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583076921"/>
                </p:ext>
              </p:extLst>
            </p:nvPr>
          </p:nvGraphicFramePr>
          <p:xfrm>
            <a:off x="9220911" y="999657"/>
            <a:ext cx="1020627" cy="237263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12" name="그룹 7">
              <a:extLst>
                <a:ext uri="{FF2B5EF4-FFF2-40B4-BE49-F238E27FC236}">
                  <a16:creationId xmlns:a16="http://schemas.microsoft.com/office/drawing/2014/main" id="{1778EC21-1C1A-471E-8C97-6ECDD0C4438C}"/>
                </a:ext>
              </a:extLst>
            </p:cNvPr>
            <p:cNvGrpSpPr/>
            <p:nvPr/>
          </p:nvGrpSpPr>
          <p:grpSpPr>
            <a:xfrm>
              <a:off x="9889579" y="1509213"/>
              <a:ext cx="180001" cy="1684230"/>
              <a:chOff x="9889579" y="1509213"/>
              <a:chExt cx="180001" cy="1684230"/>
            </a:xfrm>
          </p:grpSpPr>
          <p:sp>
            <p:nvSpPr>
              <p:cNvPr id="13" name="Isosceles Triangle 12">
                <a:extLst>
                  <a:ext uri="{FF2B5EF4-FFF2-40B4-BE49-F238E27FC236}">
                    <a16:creationId xmlns:a16="http://schemas.microsoft.com/office/drawing/2014/main" id="{FDAEB86B-B1F9-4FEE-A9B8-BDE71AA1C299}"/>
                  </a:ext>
                </a:extLst>
              </p:cNvPr>
              <p:cNvSpPr/>
              <p:nvPr/>
            </p:nvSpPr>
            <p:spPr>
              <a:xfrm rot="5400000">
                <a:off x="9891860" y="1506932"/>
                <a:ext cx="175438" cy="180000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84B73FB1-B5AB-4143-BC1B-BE1E87CB9FD9}"/>
                  </a:ext>
                </a:extLst>
              </p:cNvPr>
              <p:cNvSpPr/>
              <p:nvPr/>
            </p:nvSpPr>
            <p:spPr>
              <a:xfrm rot="5400000">
                <a:off x="9891860" y="1897562"/>
                <a:ext cx="175438" cy="180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5" name="Isosceles Triangle 14">
                <a:extLst>
                  <a:ext uri="{FF2B5EF4-FFF2-40B4-BE49-F238E27FC236}">
                    <a16:creationId xmlns:a16="http://schemas.microsoft.com/office/drawing/2014/main" id="{005E6A41-7519-4F72-98F9-A20148EE7E13}"/>
                  </a:ext>
                </a:extLst>
              </p:cNvPr>
              <p:cNvSpPr/>
              <p:nvPr/>
            </p:nvSpPr>
            <p:spPr>
              <a:xfrm rot="5400000">
                <a:off x="9891861" y="2465807"/>
                <a:ext cx="175438" cy="180000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5573AC49-D03F-422A-9D8D-BE70CD16F3E6}"/>
                  </a:ext>
                </a:extLst>
              </p:cNvPr>
              <p:cNvSpPr/>
              <p:nvPr/>
            </p:nvSpPr>
            <p:spPr>
              <a:xfrm rot="5400000">
                <a:off x="9891861" y="3015724"/>
                <a:ext cx="175438" cy="180000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D4FF3E2-3934-425A-A687-9935FC82EB86}"/>
              </a:ext>
            </a:extLst>
          </p:cNvPr>
          <p:cNvSpPr txBox="1"/>
          <p:nvPr/>
        </p:nvSpPr>
        <p:spPr>
          <a:xfrm>
            <a:off x="9828447" y="1525428"/>
            <a:ext cx="1876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03327C-AE27-4436-B29D-DB660373F088}"/>
              </a:ext>
            </a:extLst>
          </p:cNvPr>
          <p:cNvSpPr txBox="1"/>
          <p:nvPr/>
        </p:nvSpPr>
        <p:spPr>
          <a:xfrm>
            <a:off x="9828447" y="2028759"/>
            <a:ext cx="1876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E9D9B2-0E67-4484-9909-56AAEF01077B}"/>
              </a:ext>
            </a:extLst>
          </p:cNvPr>
          <p:cNvSpPr txBox="1"/>
          <p:nvPr/>
        </p:nvSpPr>
        <p:spPr>
          <a:xfrm>
            <a:off x="9828447" y="2764472"/>
            <a:ext cx="1876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44B588-06AC-4375-99BE-5EB0917E5F51}"/>
              </a:ext>
            </a:extLst>
          </p:cNvPr>
          <p:cNvSpPr txBox="1"/>
          <p:nvPr/>
        </p:nvSpPr>
        <p:spPr>
          <a:xfrm>
            <a:off x="9828447" y="3489584"/>
            <a:ext cx="1876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D5E85EE-E8D1-4C85-AC30-452902EBD60A}"/>
              </a:ext>
            </a:extLst>
          </p:cNvPr>
          <p:cNvGrpSpPr/>
          <p:nvPr/>
        </p:nvGrpSpPr>
        <p:grpSpPr>
          <a:xfrm>
            <a:off x="703191" y="3951249"/>
            <a:ext cx="2569044" cy="957807"/>
            <a:chOff x="487437" y="3951249"/>
            <a:chExt cx="2569044" cy="95780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EBBA8DA-64D1-4031-9F30-5FD18AC37A6F}"/>
                </a:ext>
              </a:extLst>
            </p:cNvPr>
            <p:cNvSpPr txBox="1"/>
            <p:nvPr/>
          </p:nvSpPr>
          <p:spPr>
            <a:xfrm>
              <a:off x="884760" y="3953100"/>
              <a:ext cx="12241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/FACEBOOK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4" name="Rounded Rectangle 3">
              <a:extLst>
                <a:ext uri="{FF2B5EF4-FFF2-40B4-BE49-F238E27FC236}">
                  <a16:creationId xmlns:a16="http://schemas.microsoft.com/office/drawing/2014/main" id="{7611771C-E2FC-4EAD-BC22-2EAE5AC498C0}"/>
                </a:ext>
              </a:extLst>
            </p:cNvPr>
            <p:cNvSpPr/>
            <p:nvPr/>
          </p:nvSpPr>
          <p:spPr>
            <a:xfrm>
              <a:off x="573285" y="3951249"/>
              <a:ext cx="311477" cy="311477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B06FA5B-727A-46AC-AA68-05B905D84637}"/>
                </a:ext>
              </a:extLst>
            </p:cNvPr>
            <p:cNvSpPr txBox="1"/>
            <p:nvPr/>
          </p:nvSpPr>
          <p:spPr>
            <a:xfrm>
              <a:off x="487437" y="4262725"/>
              <a:ext cx="25690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BD218D7-2302-427D-AA8F-0FE1B93176E6}"/>
              </a:ext>
            </a:extLst>
          </p:cNvPr>
          <p:cNvGrpSpPr/>
          <p:nvPr/>
        </p:nvGrpSpPr>
        <p:grpSpPr>
          <a:xfrm>
            <a:off x="703191" y="5255018"/>
            <a:ext cx="2569044" cy="957807"/>
            <a:chOff x="3525821" y="5141464"/>
            <a:chExt cx="2569044" cy="95780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D84BE67-337A-48AA-B9A6-20CF2EB9E070}"/>
                </a:ext>
              </a:extLst>
            </p:cNvPr>
            <p:cNvSpPr txBox="1"/>
            <p:nvPr/>
          </p:nvSpPr>
          <p:spPr>
            <a:xfrm>
              <a:off x="3927611" y="5146031"/>
              <a:ext cx="12241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@TWITTER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8" name="Rounded Rectangle 2">
              <a:extLst>
                <a:ext uri="{FF2B5EF4-FFF2-40B4-BE49-F238E27FC236}">
                  <a16:creationId xmlns:a16="http://schemas.microsoft.com/office/drawing/2014/main" id="{E0B785BF-723D-43A5-9E59-95BB9CC3F05F}"/>
                </a:ext>
              </a:extLst>
            </p:cNvPr>
            <p:cNvSpPr/>
            <p:nvPr/>
          </p:nvSpPr>
          <p:spPr>
            <a:xfrm>
              <a:off x="3582143" y="5141464"/>
              <a:ext cx="311477" cy="311477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A5E41B6-24B8-4B62-83EF-74976B9F51E9}"/>
                </a:ext>
              </a:extLst>
            </p:cNvPr>
            <p:cNvSpPr txBox="1"/>
            <p:nvPr/>
          </p:nvSpPr>
          <p:spPr>
            <a:xfrm>
              <a:off x="3525821" y="5452940"/>
              <a:ext cx="25690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38">
            <a:extLst>
              <a:ext uri="{FF2B5EF4-FFF2-40B4-BE49-F238E27FC236}">
                <a16:creationId xmlns:a16="http://schemas.microsoft.com/office/drawing/2014/main" id="{386D6DF4-B173-4C81-BF84-E9BEFF31A8DF}"/>
              </a:ext>
            </a:extLst>
          </p:cNvPr>
          <p:cNvSpPr/>
          <p:nvPr/>
        </p:nvSpPr>
        <p:spPr>
          <a:xfrm>
            <a:off x="614391" y="3056843"/>
            <a:ext cx="19957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MIKKK STONE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C7EB72D5-28A8-4AAC-A3F5-1B0827FFF174}"/>
              </a:ext>
            </a:extLst>
          </p:cNvPr>
          <p:cNvSpPr txBox="1">
            <a:spLocks/>
          </p:cNvSpPr>
          <p:nvPr/>
        </p:nvSpPr>
        <p:spPr>
          <a:xfrm>
            <a:off x="3999111" y="1616600"/>
            <a:ext cx="3892058" cy="43204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MICHAEL DOE</a:t>
            </a:r>
          </a:p>
        </p:txBody>
      </p:sp>
      <p:sp>
        <p:nvSpPr>
          <p:cNvPr id="33" name="직사각형 1">
            <a:extLst>
              <a:ext uri="{FF2B5EF4-FFF2-40B4-BE49-F238E27FC236}">
                <a16:creationId xmlns:a16="http://schemas.microsoft.com/office/drawing/2014/main" id="{3AE31A03-EBF5-488A-B26D-2739DA5A1792}"/>
              </a:ext>
            </a:extLst>
          </p:cNvPr>
          <p:cNvSpPr/>
          <p:nvPr/>
        </p:nvSpPr>
        <p:spPr>
          <a:xfrm>
            <a:off x="3996647" y="2155690"/>
            <a:ext cx="384309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I hope and I believe that this Template will your Time, Money and Reputation.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A56CB5C3-C456-4D2F-B7D7-C4E9CB971027}"/>
              </a:ext>
            </a:extLst>
          </p:cNvPr>
          <p:cNvSpPr txBox="1">
            <a:spLocks/>
          </p:cNvSpPr>
          <p:nvPr/>
        </p:nvSpPr>
        <p:spPr>
          <a:xfrm>
            <a:off x="8245581" y="4164789"/>
            <a:ext cx="2302139" cy="28803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Experience</a:t>
            </a:r>
          </a:p>
        </p:txBody>
      </p:sp>
      <p:sp>
        <p:nvSpPr>
          <p:cNvPr id="35" name="직사각형 22">
            <a:extLst>
              <a:ext uri="{FF2B5EF4-FFF2-40B4-BE49-F238E27FC236}">
                <a16:creationId xmlns:a16="http://schemas.microsoft.com/office/drawing/2014/main" id="{F154CAEB-00DE-41E5-AC97-92F616653EB8}"/>
              </a:ext>
            </a:extLst>
          </p:cNvPr>
          <p:cNvSpPr/>
          <p:nvPr/>
        </p:nvSpPr>
        <p:spPr>
          <a:xfrm>
            <a:off x="8245582" y="4493886"/>
            <a:ext cx="35822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2013 ~ 2014 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</p:txBody>
      </p:sp>
      <p:sp>
        <p:nvSpPr>
          <p:cNvPr id="36" name="직사각형 5">
            <a:extLst>
              <a:ext uri="{FF2B5EF4-FFF2-40B4-BE49-F238E27FC236}">
                <a16:creationId xmlns:a16="http://schemas.microsoft.com/office/drawing/2014/main" id="{7DBE5570-32CF-4373-9DAE-20CEDBE816B7}"/>
              </a:ext>
            </a:extLst>
          </p:cNvPr>
          <p:cNvSpPr/>
          <p:nvPr/>
        </p:nvSpPr>
        <p:spPr>
          <a:xfrm>
            <a:off x="8245582" y="5181281"/>
            <a:ext cx="35822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2014 ~ 2016Text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</a:t>
            </a:r>
          </a:p>
        </p:txBody>
      </p:sp>
      <p:sp>
        <p:nvSpPr>
          <p:cNvPr id="37" name="직사각형 24">
            <a:extLst>
              <a:ext uri="{FF2B5EF4-FFF2-40B4-BE49-F238E27FC236}">
                <a16:creationId xmlns:a16="http://schemas.microsoft.com/office/drawing/2014/main" id="{7CA0E9F4-19CB-4A2A-9CE5-5DE012C2DB86}"/>
              </a:ext>
            </a:extLst>
          </p:cNvPr>
          <p:cNvSpPr/>
          <p:nvPr/>
        </p:nvSpPr>
        <p:spPr>
          <a:xfrm>
            <a:off x="8245582" y="5868677"/>
            <a:ext cx="35822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2016 ~ 2020  Text here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660CB93A-C070-4D26-95D3-8D75E7E5C3AF}"/>
              </a:ext>
            </a:extLst>
          </p:cNvPr>
          <p:cNvSpPr/>
          <p:nvPr/>
        </p:nvSpPr>
        <p:spPr>
          <a:xfrm rot="20329094">
            <a:off x="2301517" y="4814125"/>
            <a:ext cx="1313719" cy="1889023"/>
          </a:xfrm>
          <a:custGeom>
            <a:avLst/>
            <a:gdLst>
              <a:gd name="connsiteX0" fmla="*/ 695461 w 1313719"/>
              <a:gd name="connsiteY0" fmla="*/ 52104 h 1889023"/>
              <a:gd name="connsiteX1" fmla="*/ 756028 w 1313719"/>
              <a:gd name="connsiteY1" fmla="*/ 143479 h 1889023"/>
              <a:gd name="connsiteX2" fmla="*/ 756028 w 1313719"/>
              <a:gd name="connsiteY2" fmla="*/ 581374 h 1889023"/>
              <a:gd name="connsiteX3" fmla="*/ 656860 w 1313719"/>
              <a:gd name="connsiteY3" fmla="*/ 680542 h 1889023"/>
              <a:gd name="connsiteX4" fmla="*/ 557693 w 1313719"/>
              <a:gd name="connsiteY4" fmla="*/ 581374 h 1889023"/>
              <a:gd name="connsiteX5" fmla="*/ 557693 w 1313719"/>
              <a:gd name="connsiteY5" fmla="*/ 143479 h 1889023"/>
              <a:gd name="connsiteX6" fmla="*/ 656861 w 1313719"/>
              <a:gd name="connsiteY6" fmla="*/ 44311 h 1889023"/>
              <a:gd name="connsiteX7" fmla="*/ 695461 w 1313719"/>
              <a:gd name="connsiteY7" fmla="*/ 52104 h 1889023"/>
              <a:gd name="connsiteX8" fmla="*/ 914790 w 1313719"/>
              <a:gd name="connsiteY8" fmla="*/ 24077 h 1889023"/>
              <a:gd name="connsiteX9" fmla="*/ 1313719 w 1313719"/>
              <a:gd name="connsiteY9" fmla="*/ 574253 h 1889023"/>
              <a:gd name="connsiteX10" fmla="*/ 1313719 w 1313719"/>
              <a:gd name="connsiteY10" fmla="*/ 934013 h 1889023"/>
              <a:gd name="connsiteX11" fmla="*/ 943645 w 1313719"/>
              <a:gd name="connsiteY11" fmla="*/ 1889023 h 1889023"/>
              <a:gd name="connsiteX12" fmla="*/ 903 w 1313719"/>
              <a:gd name="connsiteY12" fmla="*/ 1523703 h 1889023"/>
              <a:gd name="connsiteX13" fmla="*/ 2 w 1313719"/>
              <a:gd name="connsiteY13" fmla="*/ 1514763 h 1889023"/>
              <a:gd name="connsiteX14" fmla="*/ 2 w 1313719"/>
              <a:gd name="connsiteY14" fmla="*/ 946345 h 1889023"/>
              <a:gd name="connsiteX15" fmla="*/ 0 w 1313719"/>
              <a:gd name="connsiteY15" fmla="*/ 946345 h 1889023"/>
              <a:gd name="connsiteX16" fmla="*/ 0 w 1313719"/>
              <a:gd name="connsiteY16" fmla="*/ 574253 h 1889023"/>
              <a:gd name="connsiteX17" fmla="*/ 507032 w 1313719"/>
              <a:gd name="connsiteY17" fmla="*/ 0 h 1889023"/>
              <a:gd name="connsiteX18" fmla="*/ 507032 w 1313719"/>
              <a:gd name="connsiteY18" fmla="*/ 758051 h 1889023"/>
              <a:gd name="connsiteX19" fmla="*/ 601651 w 1313719"/>
              <a:gd name="connsiteY19" fmla="*/ 882932 h 1889023"/>
              <a:gd name="connsiteX20" fmla="*/ 601651 w 1313719"/>
              <a:gd name="connsiteY20" fmla="*/ 1148096 h 1889023"/>
              <a:gd name="connsiteX21" fmla="*/ 659159 w 1313719"/>
              <a:gd name="connsiteY21" fmla="*/ 1205606 h 1889023"/>
              <a:gd name="connsiteX22" fmla="*/ 716669 w 1313719"/>
              <a:gd name="connsiteY22" fmla="*/ 1148096 h 1889023"/>
              <a:gd name="connsiteX23" fmla="*/ 716669 w 1313719"/>
              <a:gd name="connsiteY23" fmla="*/ 883114 h 1889023"/>
              <a:gd name="connsiteX24" fmla="*/ 811872 w 1313719"/>
              <a:gd name="connsiteY24" fmla="*/ 758051 h 1889023"/>
              <a:gd name="connsiteX25" fmla="*/ 811873 w 1313719"/>
              <a:gd name="connsiteY25" fmla="*/ 791 h 1889023"/>
              <a:gd name="connsiteX26" fmla="*/ 914790 w 1313719"/>
              <a:gd name="connsiteY26" fmla="*/ 24077 h 1889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13719" h="1889023">
                <a:moveTo>
                  <a:pt x="695461" y="52104"/>
                </a:moveTo>
                <a:cubicBezTo>
                  <a:pt x="731054" y="67158"/>
                  <a:pt x="756028" y="102402"/>
                  <a:pt x="756028" y="143479"/>
                </a:cubicBezTo>
                <a:lnTo>
                  <a:pt x="756028" y="581374"/>
                </a:lnTo>
                <a:cubicBezTo>
                  <a:pt x="756028" y="636143"/>
                  <a:pt x="711629" y="680542"/>
                  <a:pt x="656860" y="680542"/>
                </a:cubicBezTo>
                <a:cubicBezTo>
                  <a:pt x="602092" y="680542"/>
                  <a:pt x="557693" y="636143"/>
                  <a:pt x="557693" y="581374"/>
                </a:cubicBezTo>
                <a:lnTo>
                  <a:pt x="557693" y="143479"/>
                </a:lnTo>
                <a:cubicBezTo>
                  <a:pt x="557693" y="88710"/>
                  <a:pt x="602091" y="44311"/>
                  <a:pt x="656861" y="44311"/>
                </a:cubicBezTo>
                <a:cubicBezTo>
                  <a:pt x="670553" y="44311"/>
                  <a:pt x="683597" y="47086"/>
                  <a:pt x="695461" y="52104"/>
                </a:cubicBezTo>
                <a:close/>
                <a:moveTo>
                  <a:pt x="914790" y="24077"/>
                </a:moveTo>
                <a:cubicBezTo>
                  <a:pt x="1146436" y="99467"/>
                  <a:pt x="1313719" y="317325"/>
                  <a:pt x="1313719" y="574253"/>
                </a:cubicBezTo>
                <a:lnTo>
                  <a:pt x="1313719" y="934013"/>
                </a:lnTo>
                <a:lnTo>
                  <a:pt x="943645" y="1889023"/>
                </a:lnTo>
                <a:lnTo>
                  <a:pt x="903" y="1523703"/>
                </a:lnTo>
                <a:lnTo>
                  <a:pt x="2" y="1514763"/>
                </a:lnTo>
                <a:lnTo>
                  <a:pt x="2" y="946345"/>
                </a:lnTo>
                <a:lnTo>
                  <a:pt x="0" y="946345"/>
                </a:lnTo>
                <a:lnTo>
                  <a:pt x="0" y="574253"/>
                </a:lnTo>
                <a:cubicBezTo>
                  <a:pt x="0" y="278824"/>
                  <a:pt x="221172" y="35057"/>
                  <a:pt x="507032" y="0"/>
                </a:cubicBezTo>
                <a:lnTo>
                  <a:pt x="507032" y="758051"/>
                </a:lnTo>
                <a:cubicBezTo>
                  <a:pt x="507032" y="817622"/>
                  <a:pt x="546943" y="867870"/>
                  <a:pt x="601651" y="882932"/>
                </a:cubicBezTo>
                <a:lnTo>
                  <a:pt x="601651" y="1148096"/>
                </a:lnTo>
                <a:cubicBezTo>
                  <a:pt x="601651" y="1179857"/>
                  <a:pt x="627398" y="1205606"/>
                  <a:pt x="659159" y="1205606"/>
                </a:cubicBezTo>
                <a:cubicBezTo>
                  <a:pt x="690922" y="1205605"/>
                  <a:pt x="716669" y="1179857"/>
                  <a:pt x="716669" y="1148096"/>
                </a:cubicBezTo>
                <a:lnTo>
                  <a:pt x="716669" y="883114"/>
                </a:lnTo>
                <a:cubicBezTo>
                  <a:pt x="771673" y="868232"/>
                  <a:pt x="811873" y="817836"/>
                  <a:pt x="811872" y="758051"/>
                </a:cubicBezTo>
                <a:lnTo>
                  <a:pt x="811873" y="791"/>
                </a:lnTo>
                <a:cubicBezTo>
                  <a:pt x="847292" y="5445"/>
                  <a:pt x="881698" y="13307"/>
                  <a:pt x="914790" y="2407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2B9408-0E29-4C00-AEE8-982DA41DD31D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9E06874-5BF4-42C0-9585-4D92B033E71B}"/>
              </a:ext>
            </a:extLst>
          </p:cNvPr>
          <p:cNvGrpSpPr/>
          <p:nvPr/>
        </p:nvGrpSpPr>
        <p:grpSpPr>
          <a:xfrm>
            <a:off x="5115318" y="4135125"/>
            <a:ext cx="1952636" cy="1951635"/>
            <a:chOff x="4574848" y="1897856"/>
            <a:chExt cx="3028217" cy="302666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6D67BF62-A8A4-4841-BFB0-AF9D616162BD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184C2095-99E3-4871-ADB7-E32129C7C2DB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5F7B1DF5-FCBF-48F9-963D-6570E25DDE44}"/>
              </a:ext>
            </a:extLst>
          </p:cNvPr>
          <p:cNvGrpSpPr/>
          <p:nvPr/>
        </p:nvGrpSpPr>
        <p:grpSpPr>
          <a:xfrm>
            <a:off x="2643840" y="3538233"/>
            <a:ext cx="1588486" cy="1354527"/>
            <a:chOff x="2203944" y="3086356"/>
            <a:chExt cx="1794618" cy="15303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4E4984F-9B4E-48A0-8373-5676BFA4D60B}"/>
                </a:ext>
              </a:extLst>
            </p:cNvPr>
            <p:cNvSpPr/>
            <p:nvPr/>
          </p:nvSpPr>
          <p:spPr>
            <a:xfrm>
              <a:off x="2497026" y="3212644"/>
              <a:ext cx="990906" cy="823473"/>
            </a:xfrm>
            <a:custGeom>
              <a:avLst/>
              <a:gdLst>
                <a:gd name="connsiteX0" fmla="*/ 776461 w 990906"/>
                <a:gd name="connsiteY0" fmla="*/ 771405 h 823473"/>
                <a:gd name="connsiteX1" fmla="*/ 760634 w 990906"/>
                <a:gd name="connsiteY1" fmla="*/ 748863 h 823473"/>
                <a:gd name="connsiteX2" fmla="*/ 667110 w 990906"/>
                <a:gd name="connsiteY2" fmla="*/ 709535 h 823473"/>
                <a:gd name="connsiteX3" fmla="*/ 646487 w 990906"/>
                <a:gd name="connsiteY3" fmla="*/ 714331 h 823473"/>
                <a:gd name="connsiteX4" fmla="*/ 384140 w 990906"/>
                <a:gd name="connsiteY4" fmla="*/ 789151 h 823473"/>
                <a:gd name="connsiteX5" fmla="*/ 370231 w 990906"/>
                <a:gd name="connsiteY5" fmla="*/ 786273 h 823473"/>
                <a:gd name="connsiteX6" fmla="*/ 281023 w 990906"/>
                <a:gd name="connsiteY6" fmla="*/ 797784 h 823473"/>
                <a:gd name="connsiteX7" fmla="*/ 67117 w 990906"/>
                <a:gd name="connsiteY7" fmla="*/ 759415 h 823473"/>
                <a:gd name="connsiteX8" fmla="*/ 46493 w 990906"/>
                <a:gd name="connsiteY8" fmla="*/ 699943 h 823473"/>
                <a:gd name="connsiteX9" fmla="*/ 93016 w 990906"/>
                <a:gd name="connsiteY9" fmla="*/ 692749 h 823473"/>
                <a:gd name="connsiteX10" fmla="*/ 186060 w 990906"/>
                <a:gd name="connsiteY10" fmla="*/ 724883 h 823473"/>
                <a:gd name="connsiteX11" fmla="*/ 35462 w 990906"/>
                <a:gd name="connsiteY11" fmla="*/ 612174 h 823473"/>
                <a:gd name="connsiteX12" fmla="*/ 19156 w 990906"/>
                <a:gd name="connsiteY12" fmla="*/ 601623 h 823473"/>
                <a:gd name="connsiteX13" fmla="*/ 22993 w 990906"/>
                <a:gd name="connsiteY13" fmla="*/ 550304 h 823473"/>
                <a:gd name="connsiteX14" fmla="*/ 189418 w 990906"/>
                <a:gd name="connsiteY14" fmla="*/ 357980 h 823473"/>
                <a:gd name="connsiteX15" fmla="*/ 199969 w 990906"/>
                <a:gd name="connsiteY15" fmla="*/ 142635 h 823473"/>
                <a:gd name="connsiteX16" fmla="*/ 192295 w 990906"/>
                <a:gd name="connsiteY16" fmla="*/ 92756 h 823473"/>
                <a:gd name="connsiteX17" fmla="*/ 215317 w 990906"/>
                <a:gd name="connsiteY17" fmla="*/ 72612 h 823473"/>
                <a:gd name="connsiteX18" fmla="*/ 229225 w 990906"/>
                <a:gd name="connsiteY18" fmla="*/ 76449 h 823473"/>
                <a:gd name="connsiteX19" fmla="*/ 418672 w 990906"/>
                <a:gd name="connsiteY19" fmla="*/ 97072 h 823473"/>
                <a:gd name="connsiteX20" fmla="*/ 437856 w 990906"/>
                <a:gd name="connsiteY20" fmla="*/ 94194 h 823473"/>
                <a:gd name="connsiteX21" fmla="*/ 453204 w 990906"/>
                <a:gd name="connsiteY21" fmla="*/ 87960 h 823473"/>
                <a:gd name="connsiteX22" fmla="*/ 393732 w 990906"/>
                <a:gd name="connsiteY22" fmla="*/ 52948 h 823473"/>
                <a:gd name="connsiteX23" fmla="*/ 354883 w 990906"/>
                <a:gd name="connsiteY23" fmla="*/ 4987 h 823473"/>
                <a:gd name="connsiteX24" fmla="*/ 551044 w 990906"/>
                <a:gd name="connsiteY24" fmla="*/ 92276 h 823473"/>
                <a:gd name="connsiteX25" fmla="*/ 560157 w 990906"/>
                <a:gd name="connsiteY25" fmla="*/ 126328 h 823473"/>
                <a:gd name="connsiteX26" fmla="*/ 610516 w 990906"/>
                <a:gd name="connsiteY26" fmla="*/ 193953 h 823473"/>
                <a:gd name="connsiteX27" fmla="*/ 757757 w 990906"/>
                <a:gd name="connsiteY27" fmla="*/ 439994 h 823473"/>
                <a:gd name="connsiteX28" fmla="*/ 769267 w 990906"/>
                <a:gd name="connsiteY28" fmla="*/ 455341 h 823473"/>
                <a:gd name="connsiteX29" fmla="*/ 858475 w 990906"/>
                <a:gd name="connsiteY29" fmla="*/ 492272 h 823473"/>
                <a:gd name="connsiteX30" fmla="*/ 891088 w 990906"/>
                <a:gd name="connsiteY30" fmla="*/ 488435 h 823473"/>
                <a:gd name="connsiteX31" fmla="*/ 963030 w 990906"/>
                <a:gd name="connsiteY31" fmla="*/ 541671 h 823473"/>
                <a:gd name="connsiteX32" fmla="*/ 969265 w 990906"/>
                <a:gd name="connsiteY32" fmla="*/ 707137 h 823473"/>
                <a:gd name="connsiteX33" fmla="*/ 826341 w 990906"/>
                <a:gd name="connsiteY33" fmla="*/ 787712 h 823473"/>
                <a:gd name="connsiteX34" fmla="*/ 776461 w 990906"/>
                <a:gd name="connsiteY34" fmla="*/ 771405 h 82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0906" h="823473">
                  <a:moveTo>
                    <a:pt x="776461" y="771405"/>
                  </a:moveTo>
                  <a:cubicBezTo>
                    <a:pt x="776461" y="760374"/>
                    <a:pt x="772625" y="753180"/>
                    <a:pt x="760634" y="748863"/>
                  </a:cubicBezTo>
                  <a:cubicBezTo>
                    <a:pt x="728980" y="736873"/>
                    <a:pt x="697805" y="723444"/>
                    <a:pt x="667110" y="709535"/>
                  </a:cubicBezTo>
                  <a:cubicBezTo>
                    <a:pt x="657518" y="705219"/>
                    <a:pt x="652242" y="709535"/>
                    <a:pt x="646487" y="714331"/>
                  </a:cubicBezTo>
                  <a:cubicBezTo>
                    <a:pt x="570229" y="779079"/>
                    <a:pt x="480062" y="793947"/>
                    <a:pt x="384140" y="789151"/>
                  </a:cubicBezTo>
                  <a:cubicBezTo>
                    <a:pt x="379344" y="788671"/>
                    <a:pt x="375027" y="786753"/>
                    <a:pt x="370231" y="786273"/>
                  </a:cubicBezTo>
                  <a:cubicBezTo>
                    <a:pt x="339536" y="781957"/>
                    <a:pt x="312198" y="775722"/>
                    <a:pt x="281023" y="797784"/>
                  </a:cubicBezTo>
                  <a:cubicBezTo>
                    <a:pt x="219153" y="842388"/>
                    <a:pt x="117955" y="828479"/>
                    <a:pt x="67117" y="759415"/>
                  </a:cubicBezTo>
                  <a:cubicBezTo>
                    <a:pt x="54167" y="742149"/>
                    <a:pt x="46973" y="722005"/>
                    <a:pt x="46493" y="699943"/>
                  </a:cubicBezTo>
                  <a:cubicBezTo>
                    <a:pt x="59923" y="685555"/>
                    <a:pt x="76709" y="687953"/>
                    <a:pt x="93016" y="692749"/>
                  </a:cubicBezTo>
                  <a:cubicBezTo>
                    <a:pt x="124670" y="701862"/>
                    <a:pt x="153926" y="715770"/>
                    <a:pt x="186060" y="724883"/>
                  </a:cubicBezTo>
                  <a:cubicBezTo>
                    <a:pt x="139538" y="682197"/>
                    <a:pt x="88699" y="644788"/>
                    <a:pt x="35462" y="612174"/>
                  </a:cubicBezTo>
                  <a:cubicBezTo>
                    <a:pt x="30187" y="608817"/>
                    <a:pt x="24431" y="605460"/>
                    <a:pt x="19156" y="601623"/>
                  </a:cubicBezTo>
                  <a:cubicBezTo>
                    <a:pt x="-7223" y="581479"/>
                    <a:pt x="-6743" y="566611"/>
                    <a:pt x="22993" y="550304"/>
                  </a:cubicBezTo>
                  <a:cubicBezTo>
                    <a:pt x="102608" y="506660"/>
                    <a:pt x="161600" y="445270"/>
                    <a:pt x="189418" y="357980"/>
                  </a:cubicBezTo>
                  <a:cubicBezTo>
                    <a:pt x="211959" y="287478"/>
                    <a:pt x="211959" y="215056"/>
                    <a:pt x="199969" y="142635"/>
                  </a:cubicBezTo>
                  <a:cubicBezTo>
                    <a:pt x="197091" y="126328"/>
                    <a:pt x="193254" y="109542"/>
                    <a:pt x="192295" y="92756"/>
                  </a:cubicBezTo>
                  <a:cubicBezTo>
                    <a:pt x="191336" y="75010"/>
                    <a:pt x="197571" y="69734"/>
                    <a:pt x="215317" y="72612"/>
                  </a:cubicBezTo>
                  <a:cubicBezTo>
                    <a:pt x="220113" y="73571"/>
                    <a:pt x="224429" y="75010"/>
                    <a:pt x="229225" y="76449"/>
                  </a:cubicBezTo>
                  <a:cubicBezTo>
                    <a:pt x="291095" y="96113"/>
                    <a:pt x="354404" y="100429"/>
                    <a:pt x="418672" y="97072"/>
                  </a:cubicBezTo>
                  <a:cubicBezTo>
                    <a:pt x="424907" y="96592"/>
                    <a:pt x="431621" y="95633"/>
                    <a:pt x="437856" y="94194"/>
                  </a:cubicBezTo>
                  <a:cubicBezTo>
                    <a:pt x="442173" y="93235"/>
                    <a:pt x="447448" y="93235"/>
                    <a:pt x="453204" y="87960"/>
                  </a:cubicBezTo>
                  <a:cubicBezTo>
                    <a:pt x="433540" y="75010"/>
                    <a:pt x="412437" y="65418"/>
                    <a:pt x="393732" y="52948"/>
                  </a:cubicBezTo>
                  <a:cubicBezTo>
                    <a:pt x="375986" y="40958"/>
                    <a:pt x="358241" y="28967"/>
                    <a:pt x="354883" y="4987"/>
                  </a:cubicBezTo>
                  <a:cubicBezTo>
                    <a:pt x="446009" y="-12759"/>
                    <a:pt x="511716" y="16977"/>
                    <a:pt x="551044" y="92276"/>
                  </a:cubicBezTo>
                  <a:cubicBezTo>
                    <a:pt x="556800" y="103307"/>
                    <a:pt x="560637" y="115777"/>
                    <a:pt x="560157" y="126328"/>
                  </a:cubicBezTo>
                  <a:cubicBezTo>
                    <a:pt x="558718" y="163738"/>
                    <a:pt x="588454" y="176208"/>
                    <a:pt x="610516" y="193953"/>
                  </a:cubicBezTo>
                  <a:cubicBezTo>
                    <a:pt x="690131" y="258221"/>
                    <a:pt x="747685" y="334479"/>
                    <a:pt x="757757" y="439994"/>
                  </a:cubicBezTo>
                  <a:cubicBezTo>
                    <a:pt x="758716" y="448147"/>
                    <a:pt x="761114" y="451984"/>
                    <a:pt x="769267" y="455341"/>
                  </a:cubicBezTo>
                  <a:cubicBezTo>
                    <a:pt x="799483" y="466852"/>
                    <a:pt x="828739" y="480281"/>
                    <a:pt x="858475" y="492272"/>
                  </a:cubicBezTo>
                  <a:cubicBezTo>
                    <a:pt x="869506" y="496588"/>
                    <a:pt x="881496" y="498986"/>
                    <a:pt x="891088" y="488435"/>
                  </a:cubicBezTo>
                  <a:cubicBezTo>
                    <a:pt x="926580" y="490353"/>
                    <a:pt x="946723" y="516252"/>
                    <a:pt x="963030" y="541671"/>
                  </a:cubicBezTo>
                  <a:cubicBezTo>
                    <a:pt x="997562" y="594908"/>
                    <a:pt x="1000440" y="651502"/>
                    <a:pt x="969265" y="707137"/>
                  </a:cubicBezTo>
                  <a:cubicBezTo>
                    <a:pt x="938570" y="762772"/>
                    <a:pt x="887731" y="785794"/>
                    <a:pt x="826341" y="787712"/>
                  </a:cubicBezTo>
                  <a:cubicBezTo>
                    <a:pt x="808595" y="788671"/>
                    <a:pt x="789891" y="787232"/>
                    <a:pt x="776461" y="771405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95710C-96B5-44FA-8F0A-CC36CA0551E7}"/>
                </a:ext>
              </a:extLst>
            </p:cNvPr>
            <p:cNvSpPr/>
            <p:nvPr/>
          </p:nvSpPr>
          <p:spPr>
            <a:xfrm>
              <a:off x="3252527" y="3382205"/>
              <a:ext cx="746035" cy="1234451"/>
            </a:xfrm>
            <a:custGeom>
              <a:avLst/>
              <a:gdLst>
                <a:gd name="connsiteX0" fmla="*/ 20960 w 746035"/>
                <a:gd name="connsiteY0" fmla="*/ 601845 h 1234451"/>
                <a:gd name="connsiteX1" fmla="*/ 214723 w 746035"/>
                <a:gd name="connsiteY1" fmla="*/ 519831 h 1234451"/>
                <a:gd name="connsiteX2" fmla="*/ 148057 w 746035"/>
                <a:gd name="connsiteY2" fmla="*/ 326548 h 1234451"/>
                <a:gd name="connsiteX3" fmla="*/ 136067 w 746035"/>
                <a:gd name="connsiteY3" fmla="*/ 318874 h 1234451"/>
                <a:gd name="connsiteX4" fmla="*/ 262684 w 746035"/>
                <a:gd name="connsiteY4" fmla="*/ 160123 h 1234451"/>
                <a:gd name="connsiteX5" fmla="*/ 425272 w 746035"/>
                <a:gd name="connsiteY5" fmla="*/ 21515 h 1234451"/>
                <a:gd name="connsiteX6" fmla="*/ 531746 w 746035"/>
                <a:gd name="connsiteY6" fmla="*/ 2810 h 1234451"/>
                <a:gd name="connsiteX7" fmla="*/ 657404 w 746035"/>
                <a:gd name="connsiteY7" fmla="*/ 15280 h 1234451"/>
                <a:gd name="connsiteX8" fmla="*/ 729825 w 746035"/>
                <a:gd name="connsiteY8" fmla="*/ 26791 h 1234451"/>
                <a:gd name="connsiteX9" fmla="*/ 737019 w 746035"/>
                <a:gd name="connsiteY9" fmla="*/ 57486 h 1234451"/>
                <a:gd name="connsiteX10" fmla="*/ 440140 w 746035"/>
                <a:gd name="connsiteY10" fmla="*/ 596089 h 1234451"/>
                <a:gd name="connsiteX11" fmla="*/ 317360 w 746035"/>
                <a:gd name="connsiteY11" fmla="*/ 985533 h 1234451"/>
                <a:gd name="connsiteX12" fmla="*/ 270837 w 746035"/>
                <a:gd name="connsiteY12" fmla="*/ 1234451 h 1234451"/>
                <a:gd name="connsiteX13" fmla="*/ 78034 w 746035"/>
                <a:gd name="connsiteY13" fmla="*/ 1098721 h 1234451"/>
                <a:gd name="connsiteX14" fmla="*/ 10888 w 746035"/>
                <a:gd name="connsiteY14" fmla="*/ 980737 h 1234451"/>
                <a:gd name="connsiteX15" fmla="*/ 10409 w 746035"/>
                <a:gd name="connsiteY15" fmla="*/ 683858 h 1234451"/>
                <a:gd name="connsiteX16" fmla="*/ 20960 w 746035"/>
                <a:gd name="connsiteY16" fmla="*/ 601845 h 123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6035" h="1234451">
                  <a:moveTo>
                    <a:pt x="20960" y="601845"/>
                  </a:moveTo>
                  <a:cubicBezTo>
                    <a:pt x="115923" y="633979"/>
                    <a:pt x="191222" y="577384"/>
                    <a:pt x="214723" y="519831"/>
                  </a:cubicBezTo>
                  <a:cubicBezTo>
                    <a:pt x="244938" y="445971"/>
                    <a:pt x="217601" y="365396"/>
                    <a:pt x="148057" y="326548"/>
                  </a:cubicBezTo>
                  <a:cubicBezTo>
                    <a:pt x="143741" y="324150"/>
                    <a:pt x="139904" y="321752"/>
                    <a:pt x="136067" y="318874"/>
                  </a:cubicBezTo>
                  <a:cubicBezTo>
                    <a:pt x="172517" y="261321"/>
                    <a:pt x="217601" y="210482"/>
                    <a:pt x="262684" y="160123"/>
                  </a:cubicBezTo>
                  <a:cubicBezTo>
                    <a:pt x="310645" y="106406"/>
                    <a:pt x="361484" y="56047"/>
                    <a:pt x="425272" y="21515"/>
                  </a:cubicBezTo>
                  <a:cubicBezTo>
                    <a:pt x="457886" y="3769"/>
                    <a:pt x="492418" y="-4863"/>
                    <a:pt x="531746" y="2810"/>
                  </a:cubicBezTo>
                  <a:cubicBezTo>
                    <a:pt x="572513" y="10964"/>
                    <a:pt x="615678" y="8086"/>
                    <a:pt x="657404" y="15280"/>
                  </a:cubicBezTo>
                  <a:cubicBezTo>
                    <a:pt x="681385" y="19117"/>
                    <a:pt x="704885" y="28709"/>
                    <a:pt x="729825" y="26791"/>
                  </a:cubicBezTo>
                  <a:cubicBezTo>
                    <a:pt x="752367" y="32067"/>
                    <a:pt x="748050" y="42138"/>
                    <a:pt x="737019" y="57486"/>
                  </a:cubicBezTo>
                  <a:cubicBezTo>
                    <a:pt x="616157" y="224870"/>
                    <a:pt x="517357" y="404724"/>
                    <a:pt x="440140" y="596089"/>
                  </a:cubicBezTo>
                  <a:cubicBezTo>
                    <a:pt x="389301" y="722707"/>
                    <a:pt x="347575" y="852202"/>
                    <a:pt x="317360" y="985533"/>
                  </a:cubicBezTo>
                  <a:cubicBezTo>
                    <a:pt x="298175" y="1068027"/>
                    <a:pt x="285226" y="1151479"/>
                    <a:pt x="270837" y="1234451"/>
                  </a:cubicBezTo>
                  <a:cubicBezTo>
                    <a:pt x="203692" y="1193205"/>
                    <a:pt x="142781" y="1143325"/>
                    <a:pt x="78034" y="1098721"/>
                  </a:cubicBezTo>
                  <a:cubicBezTo>
                    <a:pt x="35828" y="1069465"/>
                    <a:pt x="18562" y="1028698"/>
                    <a:pt x="10888" y="980737"/>
                  </a:cubicBezTo>
                  <a:cubicBezTo>
                    <a:pt x="-5419" y="881937"/>
                    <a:pt x="-1582" y="782658"/>
                    <a:pt x="10409" y="683858"/>
                  </a:cubicBezTo>
                  <a:cubicBezTo>
                    <a:pt x="12807" y="656520"/>
                    <a:pt x="9449" y="628223"/>
                    <a:pt x="20960" y="60184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0CDE1F1-31AB-4798-AC6C-150E2CBE3AAB}"/>
                </a:ext>
              </a:extLst>
            </p:cNvPr>
            <p:cNvSpPr/>
            <p:nvPr/>
          </p:nvSpPr>
          <p:spPr>
            <a:xfrm>
              <a:off x="2203944" y="3086356"/>
              <a:ext cx="770265" cy="865079"/>
            </a:xfrm>
            <a:custGeom>
              <a:avLst/>
              <a:gdLst>
                <a:gd name="connsiteX0" fmla="*/ 647965 w 770265"/>
                <a:gd name="connsiteY0" fmla="*/ 131275 h 865079"/>
                <a:gd name="connsiteX1" fmla="*/ 727580 w 770265"/>
                <a:gd name="connsiteY1" fmla="*/ 194104 h 865079"/>
                <a:gd name="connsiteX2" fmla="*/ 770266 w 770265"/>
                <a:gd name="connsiteY2" fmla="*/ 219044 h 865079"/>
                <a:gd name="connsiteX3" fmla="*/ 580819 w 770265"/>
                <a:gd name="connsiteY3" fmla="*/ 223840 h 865079"/>
                <a:gd name="connsiteX4" fmla="*/ 506959 w 770265"/>
                <a:gd name="connsiteY4" fmla="*/ 204176 h 865079"/>
                <a:gd name="connsiteX5" fmla="*/ 492571 w 770265"/>
                <a:gd name="connsiteY5" fmla="*/ 217605 h 865079"/>
                <a:gd name="connsiteX6" fmla="*/ 506000 w 770265"/>
                <a:gd name="connsiteY6" fmla="*/ 410408 h 865079"/>
                <a:gd name="connsiteX7" fmla="*/ 317513 w 770265"/>
                <a:gd name="connsiteY7" fmla="*/ 684746 h 865079"/>
                <a:gd name="connsiteX8" fmla="*/ 317513 w 770265"/>
                <a:gd name="connsiteY8" fmla="*/ 722155 h 865079"/>
                <a:gd name="connsiteX9" fmla="*/ 395689 w 770265"/>
                <a:gd name="connsiteY9" fmla="*/ 772994 h 865079"/>
                <a:gd name="connsiteX10" fmla="*/ 499285 w 770265"/>
                <a:gd name="connsiteY10" fmla="*/ 865080 h 865079"/>
                <a:gd name="connsiteX11" fmla="*/ 396169 w 770265"/>
                <a:gd name="connsiteY11" fmla="*/ 829109 h 865079"/>
                <a:gd name="connsiteX12" fmla="*/ 340055 w 770265"/>
                <a:gd name="connsiteY12" fmla="*/ 825752 h 865079"/>
                <a:gd name="connsiteX13" fmla="*/ 139098 w 770265"/>
                <a:gd name="connsiteY13" fmla="*/ 784025 h 865079"/>
                <a:gd name="connsiteX14" fmla="*/ 3847 w 770265"/>
                <a:gd name="connsiteY14" fmla="*/ 583068 h 865079"/>
                <a:gd name="connsiteX15" fmla="*/ 75309 w 770265"/>
                <a:gd name="connsiteY15" fmla="*/ 267005 h 865079"/>
                <a:gd name="connsiteX16" fmla="*/ 204804 w 770265"/>
                <a:gd name="connsiteY16" fmla="*/ 65568 h 865079"/>
                <a:gd name="connsiteX17" fmla="*/ 414394 w 770265"/>
                <a:gd name="connsiteY17" fmla="*/ 9933 h 865079"/>
                <a:gd name="connsiteX18" fmla="*/ 647965 w 770265"/>
                <a:gd name="connsiteY18" fmla="*/ 131275 h 86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0265" h="865079">
                  <a:moveTo>
                    <a:pt x="647965" y="131275"/>
                  </a:moveTo>
                  <a:cubicBezTo>
                    <a:pt x="666670" y="161970"/>
                    <a:pt x="696885" y="178277"/>
                    <a:pt x="727580" y="194104"/>
                  </a:cubicBezTo>
                  <a:cubicBezTo>
                    <a:pt x="740530" y="201298"/>
                    <a:pt x="753479" y="208972"/>
                    <a:pt x="770266" y="219044"/>
                  </a:cubicBezTo>
                  <a:cubicBezTo>
                    <a:pt x="703600" y="236310"/>
                    <a:pt x="642210" y="235350"/>
                    <a:pt x="580819" y="223840"/>
                  </a:cubicBezTo>
                  <a:cubicBezTo>
                    <a:pt x="555880" y="219044"/>
                    <a:pt x="530940" y="212329"/>
                    <a:pt x="506959" y="204176"/>
                  </a:cubicBezTo>
                  <a:cubicBezTo>
                    <a:pt x="490652" y="198900"/>
                    <a:pt x="489693" y="202737"/>
                    <a:pt x="492571" y="217605"/>
                  </a:cubicBezTo>
                  <a:cubicBezTo>
                    <a:pt x="505041" y="281393"/>
                    <a:pt x="512715" y="345181"/>
                    <a:pt x="506000" y="410408"/>
                  </a:cubicBezTo>
                  <a:cubicBezTo>
                    <a:pt x="492571" y="536066"/>
                    <a:pt x="426864" y="625274"/>
                    <a:pt x="317513" y="684746"/>
                  </a:cubicBezTo>
                  <a:cubicBezTo>
                    <a:pt x="292573" y="698175"/>
                    <a:pt x="292573" y="705369"/>
                    <a:pt x="317513" y="722155"/>
                  </a:cubicBezTo>
                  <a:cubicBezTo>
                    <a:pt x="343412" y="739422"/>
                    <a:pt x="370270" y="755249"/>
                    <a:pt x="395689" y="772994"/>
                  </a:cubicBezTo>
                  <a:cubicBezTo>
                    <a:pt x="433579" y="799373"/>
                    <a:pt x="469070" y="828629"/>
                    <a:pt x="499285" y="865080"/>
                  </a:cubicBezTo>
                  <a:cubicBezTo>
                    <a:pt x="464753" y="853090"/>
                    <a:pt x="430221" y="842058"/>
                    <a:pt x="396169" y="829109"/>
                  </a:cubicBezTo>
                  <a:cubicBezTo>
                    <a:pt x="377464" y="821915"/>
                    <a:pt x="359239" y="819996"/>
                    <a:pt x="340055" y="825752"/>
                  </a:cubicBezTo>
                  <a:cubicBezTo>
                    <a:pt x="270031" y="827190"/>
                    <a:pt x="201447" y="819517"/>
                    <a:pt x="139098" y="784025"/>
                  </a:cubicBezTo>
                  <a:cubicBezTo>
                    <a:pt x="60441" y="739901"/>
                    <a:pt x="16797" y="672276"/>
                    <a:pt x="3847" y="583068"/>
                  </a:cubicBezTo>
                  <a:cubicBezTo>
                    <a:pt x="-12939" y="468441"/>
                    <a:pt x="27828" y="366764"/>
                    <a:pt x="75309" y="267005"/>
                  </a:cubicBezTo>
                  <a:cubicBezTo>
                    <a:pt x="109841" y="194583"/>
                    <a:pt x="152527" y="127438"/>
                    <a:pt x="204804" y="65568"/>
                  </a:cubicBezTo>
                  <a:cubicBezTo>
                    <a:pt x="262837" y="-3496"/>
                    <a:pt x="333340" y="-10210"/>
                    <a:pt x="414394" y="9933"/>
                  </a:cubicBezTo>
                  <a:cubicBezTo>
                    <a:pt x="501684" y="31995"/>
                    <a:pt x="579381" y="72762"/>
                    <a:pt x="647965" y="131275"/>
                  </a:cubicBezTo>
                  <a:close/>
                </a:path>
              </a:pathLst>
            </a:custGeom>
            <a:solidFill>
              <a:srgbClr val="2E150B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7BCFABF-65BF-435A-A192-F7E71C7069D6}"/>
              </a:ext>
            </a:extLst>
          </p:cNvPr>
          <p:cNvGrpSpPr/>
          <p:nvPr/>
        </p:nvGrpSpPr>
        <p:grpSpPr>
          <a:xfrm>
            <a:off x="4410741" y="1733806"/>
            <a:ext cx="1376272" cy="1646389"/>
            <a:chOff x="4200129" y="1047775"/>
            <a:chExt cx="1554866" cy="1860035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17C1D3F-B1C4-4006-B51D-8597ED3D1BB6}"/>
                </a:ext>
              </a:extLst>
            </p:cNvPr>
            <p:cNvSpPr/>
            <p:nvPr/>
          </p:nvSpPr>
          <p:spPr>
            <a:xfrm>
              <a:off x="4251869" y="1221592"/>
              <a:ext cx="875470" cy="1248812"/>
            </a:xfrm>
            <a:custGeom>
              <a:avLst/>
              <a:gdLst>
                <a:gd name="connsiteX0" fmla="*/ 547260 w 875470"/>
                <a:gd name="connsiteY0" fmla="*/ 1064634 h 1248812"/>
                <a:gd name="connsiteX1" fmla="*/ 500738 w 875470"/>
                <a:gd name="connsiteY1" fmla="*/ 963916 h 1248812"/>
                <a:gd name="connsiteX2" fmla="*/ 480595 w 875470"/>
                <a:gd name="connsiteY2" fmla="*/ 948089 h 1248812"/>
                <a:gd name="connsiteX3" fmla="*/ 310333 w 875470"/>
                <a:gd name="connsiteY3" fmla="*/ 889576 h 1248812"/>
                <a:gd name="connsiteX4" fmla="*/ 177001 w 875470"/>
                <a:gd name="connsiteY4" fmla="*/ 754326 h 1248812"/>
                <a:gd name="connsiteX5" fmla="*/ 117529 w 875470"/>
                <a:gd name="connsiteY5" fmla="*/ 709722 h 1248812"/>
                <a:gd name="connsiteX6" fmla="*/ 24 w 875470"/>
                <a:gd name="connsiteY6" fmla="*/ 546654 h 1248812"/>
                <a:gd name="connsiteX7" fmla="*/ 10576 w 875470"/>
                <a:gd name="connsiteY7" fmla="*/ 495815 h 1248812"/>
                <a:gd name="connsiteX8" fmla="*/ 74364 w 875470"/>
                <a:gd name="connsiteY8" fmla="*/ 489101 h 1248812"/>
                <a:gd name="connsiteX9" fmla="*/ 115131 w 875470"/>
                <a:gd name="connsiteY9" fmla="*/ 560083 h 1248812"/>
                <a:gd name="connsiteX10" fmla="*/ 118009 w 875470"/>
                <a:gd name="connsiteY10" fmla="*/ 565839 h 1248812"/>
                <a:gd name="connsiteX11" fmla="*/ 116570 w 875470"/>
                <a:gd name="connsiteY11" fmla="*/ 563920 h 1248812"/>
                <a:gd name="connsiteX12" fmla="*/ 58537 w 875470"/>
                <a:gd name="connsiteY12" fmla="*/ 401812 h 1248812"/>
                <a:gd name="connsiteX13" fmla="*/ 94028 w 875470"/>
                <a:gd name="connsiteY13" fmla="*/ 328431 h 1248812"/>
                <a:gd name="connsiteX14" fmla="*/ 283475 w 875470"/>
                <a:gd name="connsiteY14" fmla="*/ 239223 h 1248812"/>
                <a:gd name="connsiteX15" fmla="*/ 419205 w 875470"/>
                <a:gd name="connsiteY15" fmla="*/ 102055 h 1248812"/>
                <a:gd name="connsiteX16" fmla="*/ 451338 w 875470"/>
                <a:gd name="connsiteY16" fmla="*/ 32991 h 1248812"/>
                <a:gd name="connsiteX17" fmla="*/ 499299 w 875470"/>
                <a:gd name="connsiteY17" fmla="*/ 2296 h 1248812"/>
                <a:gd name="connsiteX18" fmla="*/ 606732 w 875470"/>
                <a:gd name="connsiteY18" fmla="*/ 73278 h 1248812"/>
                <a:gd name="connsiteX19" fmla="*/ 699777 w 875470"/>
                <a:gd name="connsiteY19" fmla="*/ 237305 h 1248812"/>
                <a:gd name="connsiteX20" fmla="*/ 705532 w 875470"/>
                <a:gd name="connsiteY20" fmla="*/ 259367 h 1248812"/>
                <a:gd name="connsiteX21" fmla="*/ 710808 w 875470"/>
                <a:gd name="connsiteY21" fmla="*/ 193181 h 1248812"/>
                <a:gd name="connsiteX22" fmla="*/ 763085 w 875470"/>
                <a:gd name="connsiteY22" fmla="*/ 169680 h 1248812"/>
                <a:gd name="connsiteX23" fmla="*/ 872916 w 875470"/>
                <a:gd name="connsiteY23" fmla="*/ 293899 h 1248812"/>
                <a:gd name="connsiteX24" fmla="*/ 837425 w 875470"/>
                <a:gd name="connsiteY24" fmla="*/ 441619 h 1248812"/>
                <a:gd name="connsiteX25" fmla="*/ 838384 w 875470"/>
                <a:gd name="connsiteY25" fmla="*/ 513081 h 1248812"/>
                <a:gd name="connsiteX26" fmla="*/ 837425 w 875470"/>
                <a:gd name="connsiteY26" fmla="*/ 655046 h 1248812"/>
                <a:gd name="connsiteX27" fmla="*/ 769321 w 875470"/>
                <a:gd name="connsiteY27" fmla="*/ 816196 h 1248812"/>
                <a:gd name="connsiteX28" fmla="*/ 770759 w 875470"/>
                <a:gd name="connsiteY28" fmla="*/ 843054 h 1248812"/>
                <a:gd name="connsiteX29" fmla="*/ 814884 w 875470"/>
                <a:gd name="connsiteY29" fmla="*/ 947129 h 1248812"/>
                <a:gd name="connsiteX30" fmla="*/ 820639 w 875470"/>
                <a:gd name="connsiteY30" fmla="*/ 1024347 h 1248812"/>
                <a:gd name="connsiteX31" fmla="*/ 802414 w 875470"/>
                <a:gd name="connsiteY31" fmla="*/ 1214273 h 1248812"/>
                <a:gd name="connsiteX32" fmla="*/ 765004 w 875470"/>
                <a:gd name="connsiteY32" fmla="*/ 1243529 h 1248812"/>
                <a:gd name="connsiteX33" fmla="*/ 695940 w 875470"/>
                <a:gd name="connsiteY33" fmla="*/ 1193170 h 1248812"/>
                <a:gd name="connsiteX34" fmla="*/ 643183 w 875470"/>
                <a:gd name="connsiteY34" fmla="*/ 1152883 h 1248812"/>
                <a:gd name="connsiteX35" fmla="*/ 569323 w 875470"/>
                <a:gd name="connsiteY35" fmla="*/ 1100605 h 1248812"/>
                <a:gd name="connsiteX36" fmla="*/ 547260 w 875470"/>
                <a:gd name="connsiteY36" fmla="*/ 1064634 h 124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75470" h="1248812">
                  <a:moveTo>
                    <a:pt x="547260" y="1064634"/>
                  </a:moveTo>
                  <a:cubicBezTo>
                    <a:pt x="531433" y="1031061"/>
                    <a:pt x="515127" y="997968"/>
                    <a:pt x="500738" y="963916"/>
                  </a:cubicBezTo>
                  <a:cubicBezTo>
                    <a:pt x="496422" y="953364"/>
                    <a:pt x="491626" y="949048"/>
                    <a:pt x="480595" y="948089"/>
                  </a:cubicBezTo>
                  <a:cubicBezTo>
                    <a:pt x="418245" y="944731"/>
                    <a:pt x="361651" y="924108"/>
                    <a:pt x="310333" y="889576"/>
                  </a:cubicBezTo>
                  <a:cubicBezTo>
                    <a:pt x="257096" y="853605"/>
                    <a:pt x="212492" y="807563"/>
                    <a:pt x="177001" y="754326"/>
                  </a:cubicBezTo>
                  <a:cubicBezTo>
                    <a:pt x="161653" y="730825"/>
                    <a:pt x="143428" y="718355"/>
                    <a:pt x="117529" y="709722"/>
                  </a:cubicBezTo>
                  <a:cubicBezTo>
                    <a:pt x="50863" y="687660"/>
                    <a:pt x="1463" y="616677"/>
                    <a:pt x="24" y="546654"/>
                  </a:cubicBezTo>
                  <a:cubicBezTo>
                    <a:pt x="-455" y="528429"/>
                    <a:pt x="6259" y="512602"/>
                    <a:pt x="10576" y="495815"/>
                  </a:cubicBezTo>
                  <a:cubicBezTo>
                    <a:pt x="28321" y="473274"/>
                    <a:pt x="53261" y="470396"/>
                    <a:pt x="74364" y="489101"/>
                  </a:cubicBezTo>
                  <a:cubicBezTo>
                    <a:pt x="97385" y="509244"/>
                    <a:pt x="109855" y="536103"/>
                    <a:pt x="115131" y="560083"/>
                  </a:cubicBezTo>
                  <a:cubicBezTo>
                    <a:pt x="118009" y="568716"/>
                    <a:pt x="120407" y="564400"/>
                    <a:pt x="118009" y="565839"/>
                  </a:cubicBezTo>
                  <a:cubicBezTo>
                    <a:pt x="117529" y="565839"/>
                    <a:pt x="117049" y="565359"/>
                    <a:pt x="116570" y="563920"/>
                  </a:cubicBezTo>
                  <a:cubicBezTo>
                    <a:pt x="99304" y="509244"/>
                    <a:pt x="82518" y="454089"/>
                    <a:pt x="58537" y="401812"/>
                  </a:cubicBezTo>
                  <a:cubicBezTo>
                    <a:pt x="40312" y="362004"/>
                    <a:pt x="51343" y="339462"/>
                    <a:pt x="94028" y="328431"/>
                  </a:cubicBezTo>
                  <a:cubicBezTo>
                    <a:pt x="163092" y="310686"/>
                    <a:pt x="225921" y="280950"/>
                    <a:pt x="283475" y="239223"/>
                  </a:cubicBezTo>
                  <a:cubicBezTo>
                    <a:pt x="336232" y="201334"/>
                    <a:pt x="382754" y="156251"/>
                    <a:pt x="419205" y="102055"/>
                  </a:cubicBezTo>
                  <a:cubicBezTo>
                    <a:pt x="433593" y="80952"/>
                    <a:pt x="445103" y="57931"/>
                    <a:pt x="451338" y="32991"/>
                  </a:cubicBezTo>
                  <a:cubicBezTo>
                    <a:pt x="459012" y="1336"/>
                    <a:pt x="466686" y="-3939"/>
                    <a:pt x="499299" y="2296"/>
                  </a:cubicBezTo>
                  <a:cubicBezTo>
                    <a:pt x="544862" y="10929"/>
                    <a:pt x="578915" y="37787"/>
                    <a:pt x="606732" y="73278"/>
                  </a:cubicBezTo>
                  <a:cubicBezTo>
                    <a:pt x="646060" y="123158"/>
                    <a:pt x="675796" y="178793"/>
                    <a:pt x="699777" y="237305"/>
                  </a:cubicBezTo>
                  <a:cubicBezTo>
                    <a:pt x="703614" y="246418"/>
                    <a:pt x="705053" y="255530"/>
                    <a:pt x="705532" y="259367"/>
                  </a:cubicBezTo>
                  <a:cubicBezTo>
                    <a:pt x="700736" y="240183"/>
                    <a:pt x="699777" y="216202"/>
                    <a:pt x="710808" y="193181"/>
                  </a:cubicBezTo>
                  <a:cubicBezTo>
                    <a:pt x="721839" y="170159"/>
                    <a:pt x="739105" y="162486"/>
                    <a:pt x="763085" y="169680"/>
                  </a:cubicBezTo>
                  <a:cubicBezTo>
                    <a:pt x="816322" y="182150"/>
                    <a:pt x="865243" y="237785"/>
                    <a:pt x="872916" y="293899"/>
                  </a:cubicBezTo>
                  <a:cubicBezTo>
                    <a:pt x="879631" y="347616"/>
                    <a:pt x="874835" y="397016"/>
                    <a:pt x="837425" y="441619"/>
                  </a:cubicBezTo>
                  <a:cubicBezTo>
                    <a:pt x="821119" y="460804"/>
                    <a:pt x="835027" y="489580"/>
                    <a:pt x="838384" y="513081"/>
                  </a:cubicBezTo>
                  <a:cubicBezTo>
                    <a:pt x="845099" y="560563"/>
                    <a:pt x="844619" y="607085"/>
                    <a:pt x="837425" y="655046"/>
                  </a:cubicBezTo>
                  <a:cubicBezTo>
                    <a:pt x="828792" y="715477"/>
                    <a:pt x="805771" y="768234"/>
                    <a:pt x="769321" y="816196"/>
                  </a:cubicBezTo>
                  <a:cubicBezTo>
                    <a:pt x="763565" y="823869"/>
                    <a:pt x="766443" y="833941"/>
                    <a:pt x="770759" y="843054"/>
                  </a:cubicBezTo>
                  <a:cubicBezTo>
                    <a:pt x="786586" y="877106"/>
                    <a:pt x="803373" y="911159"/>
                    <a:pt x="814884" y="947129"/>
                  </a:cubicBezTo>
                  <a:cubicBezTo>
                    <a:pt x="829751" y="972069"/>
                    <a:pt x="823996" y="998448"/>
                    <a:pt x="820639" y="1024347"/>
                  </a:cubicBezTo>
                  <a:cubicBezTo>
                    <a:pt x="812006" y="1087176"/>
                    <a:pt x="801454" y="1150005"/>
                    <a:pt x="802414" y="1214273"/>
                  </a:cubicBezTo>
                  <a:cubicBezTo>
                    <a:pt x="799056" y="1248805"/>
                    <a:pt x="790903" y="1255040"/>
                    <a:pt x="765004" y="1243529"/>
                  </a:cubicBezTo>
                  <a:cubicBezTo>
                    <a:pt x="741503" y="1227222"/>
                    <a:pt x="721839" y="1206599"/>
                    <a:pt x="695940" y="1193170"/>
                  </a:cubicBezTo>
                  <a:cubicBezTo>
                    <a:pt x="676755" y="1183098"/>
                    <a:pt x="660928" y="1165832"/>
                    <a:pt x="643183" y="1152883"/>
                  </a:cubicBezTo>
                  <a:cubicBezTo>
                    <a:pt x="618723" y="1135137"/>
                    <a:pt x="596181" y="1114993"/>
                    <a:pt x="569323" y="1100605"/>
                  </a:cubicBezTo>
                  <a:cubicBezTo>
                    <a:pt x="555894" y="1094370"/>
                    <a:pt x="552057" y="1079023"/>
                    <a:pt x="547260" y="1064634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572C5B9-05C1-4150-B887-80F74690CB1D}"/>
                </a:ext>
              </a:extLst>
            </p:cNvPr>
            <p:cNvSpPr/>
            <p:nvPr/>
          </p:nvSpPr>
          <p:spPr>
            <a:xfrm>
              <a:off x="4200129" y="1047775"/>
              <a:ext cx="816587" cy="753565"/>
            </a:xfrm>
            <a:custGeom>
              <a:avLst/>
              <a:gdLst>
                <a:gd name="connsiteX0" fmla="*/ 815306 w 816587"/>
                <a:gd name="connsiteY0" fmla="*/ 344457 h 753565"/>
                <a:gd name="connsiteX1" fmla="*/ 762548 w 816587"/>
                <a:gd name="connsiteY1" fmla="*/ 393857 h 753565"/>
                <a:gd name="connsiteX2" fmla="*/ 765906 w 816587"/>
                <a:gd name="connsiteY2" fmla="*/ 453808 h 753565"/>
                <a:gd name="connsiteX3" fmla="*/ 751997 w 816587"/>
                <a:gd name="connsiteY3" fmla="*/ 428389 h 753565"/>
                <a:gd name="connsiteX4" fmla="*/ 626339 w 816587"/>
                <a:gd name="connsiteY4" fmla="*/ 223595 h 753565"/>
                <a:gd name="connsiteX5" fmla="*/ 532815 w 816587"/>
                <a:gd name="connsiteY5" fmla="*/ 180430 h 753565"/>
                <a:gd name="connsiteX6" fmla="*/ 515549 w 816587"/>
                <a:gd name="connsiteY6" fmla="*/ 191461 h 753565"/>
                <a:gd name="connsiteX7" fmla="*/ 382696 w 816587"/>
                <a:gd name="connsiteY7" fmla="*/ 385224 h 753565"/>
                <a:gd name="connsiteX8" fmla="*/ 145289 w 816587"/>
                <a:gd name="connsiteY8" fmla="*/ 508963 h 753565"/>
                <a:gd name="connsiteX9" fmla="*/ 116033 w 816587"/>
                <a:gd name="connsiteY9" fmla="*/ 568915 h 753565"/>
                <a:gd name="connsiteX10" fmla="*/ 175984 w 816587"/>
                <a:gd name="connsiteY10" fmla="*/ 743014 h 753565"/>
                <a:gd name="connsiteX11" fmla="*/ 173106 w 816587"/>
                <a:gd name="connsiteY11" fmla="*/ 753565 h 753565"/>
                <a:gd name="connsiteX12" fmla="*/ 154402 w 816587"/>
                <a:gd name="connsiteY12" fmla="*/ 715196 h 753565"/>
                <a:gd name="connsiteX13" fmla="*/ 131380 w 816587"/>
                <a:gd name="connsiteY13" fmla="*/ 676348 h 753565"/>
                <a:gd name="connsiteX14" fmla="*/ 62796 w 816587"/>
                <a:gd name="connsiteY14" fmla="*/ 669154 h 753565"/>
                <a:gd name="connsiteX15" fmla="*/ 926 w 816587"/>
                <a:gd name="connsiteY15" fmla="*/ 445655 h 753565"/>
                <a:gd name="connsiteX16" fmla="*/ 226823 w 816587"/>
                <a:gd name="connsiteY16" fmla="*/ 58129 h 753565"/>
                <a:gd name="connsiteX17" fmla="*/ 439290 w 816587"/>
                <a:gd name="connsiteY17" fmla="*/ 96 h 753565"/>
                <a:gd name="connsiteX18" fmla="*/ 732333 w 816587"/>
                <a:gd name="connsiteY18" fmla="*/ 161725 h 753565"/>
                <a:gd name="connsiteX19" fmla="*/ 816265 w 816587"/>
                <a:gd name="connsiteY19" fmla="*/ 337742 h 753565"/>
                <a:gd name="connsiteX20" fmla="*/ 815306 w 816587"/>
                <a:gd name="connsiteY20" fmla="*/ 344457 h 753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16587" h="753565">
                  <a:moveTo>
                    <a:pt x="815306" y="344457"/>
                  </a:moveTo>
                  <a:cubicBezTo>
                    <a:pt x="780294" y="346855"/>
                    <a:pt x="766865" y="359325"/>
                    <a:pt x="762548" y="393857"/>
                  </a:cubicBezTo>
                  <a:cubicBezTo>
                    <a:pt x="760150" y="413041"/>
                    <a:pt x="762069" y="432226"/>
                    <a:pt x="765906" y="453808"/>
                  </a:cubicBezTo>
                  <a:cubicBezTo>
                    <a:pt x="756793" y="445655"/>
                    <a:pt x="755354" y="436542"/>
                    <a:pt x="751997" y="428389"/>
                  </a:cubicBezTo>
                  <a:cubicBezTo>
                    <a:pt x="720343" y="354049"/>
                    <a:pt x="686290" y="280669"/>
                    <a:pt x="626339" y="223595"/>
                  </a:cubicBezTo>
                  <a:cubicBezTo>
                    <a:pt x="600440" y="198655"/>
                    <a:pt x="570224" y="181869"/>
                    <a:pt x="532815" y="180430"/>
                  </a:cubicBezTo>
                  <a:cubicBezTo>
                    <a:pt x="524182" y="180430"/>
                    <a:pt x="517467" y="180430"/>
                    <a:pt x="515549" y="191461"/>
                  </a:cubicBezTo>
                  <a:cubicBezTo>
                    <a:pt x="498283" y="274434"/>
                    <a:pt x="444087" y="332467"/>
                    <a:pt x="382696" y="385224"/>
                  </a:cubicBezTo>
                  <a:cubicBezTo>
                    <a:pt x="313632" y="445175"/>
                    <a:pt x="235456" y="488340"/>
                    <a:pt x="145289" y="508963"/>
                  </a:cubicBezTo>
                  <a:cubicBezTo>
                    <a:pt x="109798" y="517117"/>
                    <a:pt x="100685" y="535822"/>
                    <a:pt x="116033" y="568915"/>
                  </a:cubicBezTo>
                  <a:cubicBezTo>
                    <a:pt x="141932" y="625029"/>
                    <a:pt x="161596" y="683062"/>
                    <a:pt x="175984" y="743014"/>
                  </a:cubicBezTo>
                  <a:cubicBezTo>
                    <a:pt x="176464" y="745891"/>
                    <a:pt x="176464" y="749249"/>
                    <a:pt x="173106" y="753565"/>
                  </a:cubicBezTo>
                  <a:cubicBezTo>
                    <a:pt x="166871" y="740616"/>
                    <a:pt x="161116" y="727666"/>
                    <a:pt x="154402" y="715196"/>
                  </a:cubicBezTo>
                  <a:cubicBezTo>
                    <a:pt x="147207" y="701767"/>
                    <a:pt x="140493" y="688338"/>
                    <a:pt x="131380" y="676348"/>
                  </a:cubicBezTo>
                  <a:cubicBezTo>
                    <a:pt x="112196" y="651408"/>
                    <a:pt x="102124" y="650928"/>
                    <a:pt x="62796" y="669154"/>
                  </a:cubicBezTo>
                  <a:cubicBezTo>
                    <a:pt x="28264" y="598171"/>
                    <a:pt x="6202" y="525270"/>
                    <a:pt x="926" y="445655"/>
                  </a:cubicBezTo>
                  <a:cubicBezTo>
                    <a:pt x="-10105" y="282107"/>
                    <a:pt x="78143" y="127673"/>
                    <a:pt x="226823" y="58129"/>
                  </a:cubicBezTo>
                  <a:cubicBezTo>
                    <a:pt x="294448" y="26954"/>
                    <a:pt x="363512" y="2015"/>
                    <a:pt x="439290" y="96"/>
                  </a:cubicBezTo>
                  <a:cubicBezTo>
                    <a:pt x="568306" y="-2781"/>
                    <a:pt x="661830" y="59088"/>
                    <a:pt x="732333" y="161725"/>
                  </a:cubicBezTo>
                  <a:cubicBezTo>
                    <a:pt x="769263" y="215921"/>
                    <a:pt x="795162" y="275873"/>
                    <a:pt x="816265" y="337742"/>
                  </a:cubicBezTo>
                  <a:cubicBezTo>
                    <a:pt x="817224" y="339661"/>
                    <a:pt x="815785" y="342538"/>
                    <a:pt x="815306" y="344457"/>
                  </a:cubicBezTo>
                  <a:close/>
                </a:path>
              </a:pathLst>
            </a:custGeom>
            <a:solidFill>
              <a:srgbClr val="262421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3F6DE8D-2453-4A53-8A34-1CCF7623ABCD}"/>
                </a:ext>
              </a:extLst>
            </p:cNvPr>
            <p:cNvSpPr/>
            <p:nvPr/>
          </p:nvSpPr>
          <p:spPr>
            <a:xfrm>
              <a:off x="4726694" y="2286226"/>
              <a:ext cx="292098" cy="337646"/>
            </a:xfrm>
            <a:custGeom>
              <a:avLst/>
              <a:gdLst>
                <a:gd name="connsiteX0" fmla="*/ 88263 w 292098"/>
                <a:gd name="connsiteY0" fmla="*/ 337646 h 337646"/>
                <a:gd name="connsiteX1" fmla="*/ 3852 w 292098"/>
                <a:gd name="connsiteY1" fmla="*/ 97361 h 337646"/>
                <a:gd name="connsiteX2" fmla="*/ 2413 w 292098"/>
                <a:gd name="connsiteY2" fmla="*/ 71942 h 337646"/>
                <a:gd name="connsiteX3" fmla="*/ 59966 w 292098"/>
                <a:gd name="connsiteY3" fmla="*/ 21103 h 337646"/>
                <a:gd name="connsiteX4" fmla="*/ 71956 w 292098"/>
                <a:gd name="connsiteY4" fmla="*/ 0 h 337646"/>
                <a:gd name="connsiteX5" fmla="*/ 207686 w 292098"/>
                <a:gd name="connsiteY5" fmla="*/ 106953 h 337646"/>
                <a:gd name="connsiteX6" fmla="*/ 292098 w 292098"/>
                <a:gd name="connsiteY6" fmla="*/ 172660 h 337646"/>
                <a:gd name="connsiteX7" fmla="*/ 239820 w 292098"/>
                <a:gd name="connsiteY7" fmla="*/ 164986 h 337646"/>
                <a:gd name="connsiteX8" fmla="*/ 196655 w 292098"/>
                <a:gd name="connsiteY8" fmla="*/ 150598 h 337646"/>
                <a:gd name="connsiteX9" fmla="*/ 168838 w 292098"/>
                <a:gd name="connsiteY9" fmla="*/ 164986 h 337646"/>
                <a:gd name="connsiteX10" fmla="*/ 88263 w 292098"/>
                <a:gd name="connsiteY10" fmla="*/ 337646 h 33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98" h="337646">
                  <a:moveTo>
                    <a:pt x="88263" y="337646"/>
                  </a:moveTo>
                  <a:cubicBezTo>
                    <a:pt x="82028" y="320860"/>
                    <a:pt x="22557" y="151557"/>
                    <a:pt x="3852" y="97361"/>
                  </a:cubicBezTo>
                  <a:cubicBezTo>
                    <a:pt x="974" y="89208"/>
                    <a:pt x="-2383" y="81054"/>
                    <a:pt x="2413" y="71942"/>
                  </a:cubicBezTo>
                  <a:cubicBezTo>
                    <a:pt x="17281" y="49880"/>
                    <a:pt x="40302" y="37410"/>
                    <a:pt x="59966" y="21103"/>
                  </a:cubicBezTo>
                  <a:cubicBezTo>
                    <a:pt x="67160" y="14868"/>
                    <a:pt x="72436" y="9592"/>
                    <a:pt x="71956" y="0"/>
                  </a:cubicBezTo>
                  <a:cubicBezTo>
                    <a:pt x="110325" y="45083"/>
                    <a:pt x="163562" y="70023"/>
                    <a:pt x="207686" y="106953"/>
                  </a:cubicBezTo>
                  <a:cubicBezTo>
                    <a:pt x="235024" y="129974"/>
                    <a:pt x="268597" y="145322"/>
                    <a:pt x="292098" y="172660"/>
                  </a:cubicBezTo>
                  <a:cubicBezTo>
                    <a:pt x="272914" y="182732"/>
                    <a:pt x="256607" y="170262"/>
                    <a:pt x="239820" y="164986"/>
                  </a:cubicBezTo>
                  <a:cubicBezTo>
                    <a:pt x="225432" y="160670"/>
                    <a:pt x="211523" y="154914"/>
                    <a:pt x="196655" y="150598"/>
                  </a:cubicBezTo>
                  <a:cubicBezTo>
                    <a:pt x="182267" y="146281"/>
                    <a:pt x="173634" y="151077"/>
                    <a:pt x="168838" y="164986"/>
                  </a:cubicBezTo>
                  <a:cubicBezTo>
                    <a:pt x="165001" y="177936"/>
                    <a:pt x="94018" y="326615"/>
                    <a:pt x="88263" y="33764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0AFF9F9-502B-4A7B-AEAD-34DFF8C839C1}"/>
                </a:ext>
              </a:extLst>
            </p:cNvPr>
            <p:cNvSpPr/>
            <p:nvPr/>
          </p:nvSpPr>
          <p:spPr>
            <a:xfrm>
              <a:off x="5048048" y="2162752"/>
              <a:ext cx="251318" cy="277982"/>
            </a:xfrm>
            <a:custGeom>
              <a:avLst/>
              <a:gdLst>
                <a:gd name="connsiteX0" fmla="*/ 235009 w 251318"/>
                <a:gd name="connsiteY0" fmla="*/ 204529 h 277982"/>
                <a:gd name="connsiteX1" fmla="*/ 249877 w 251318"/>
                <a:gd name="connsiteY1" fmla="*/ 231387 h 277982"/>
                <a:gd name="connsiteX2" fmla="*/ 239806 w 251318"/>
                <a:gd name="connsiteY2" fmla="*/ 238581 h 277982"/>
                <a:gd name="connsiteX3" fmla="*/ 117984 w 251318"/>
                <a:gd name="connsiteY3" fmla="*/ 202131 h 277982"/>
                <a:gd name="connsiteX4" fmla="*/ 70982 w 251318"/>
                <a:gd name="connsiteY4" fmla="*/ 186783 h 277982"/>
                <a:gd name="connsiteX5" fmla="*/ 42206 w 251318"/>
                <a:gd name="connsiteY5" fmla="*/ 199732 h 277982"/>
                <a:gd name="connsiteX6" fmla="*/ 15348 w 251318"/>
                <a:gd name="connsiteY6" fmla="*/ 263041 h 277982"/>
                <a:gd name="connsiteX7" fmla="*/ 0 w 251318"/>
                <a:gd name="connsiteY7" fmla="*/ 277909 h 277982"/>
                <a:gd name="connsiteX8" fmla="*/ 19664 w 251318"/>
                <a:gd name="connsiteY8" fmla="*/ 7888 h 277982"/>
                <a:gd name="connsiteX9" fmla="*/ 113668 w 251318"/>
                <a:gd name="connsiteY9" fmla="*/ 214 h 277982"/>
                <a:gd name="connsiteX10" fmla="*/ 134771 w 251318"/>
                <a:gd name="connsiteY10" fmla="*/ 25154 h 277982"/>
                <a:gd name="connsiteX11" fmla="*/ 212947 w 251318"/>
                <a:gd name="connsiteY11" fmla="*/ 158486 h 277982"/>
                <a:gd name="connsiteX12" fmla="*/ 235009 w 251318"/>
                <a:gd name="connsiteY12" fmla="*/ 204529 h 27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318" h="277982">
                  <a:moveTo>
                    <a:pt x="235009" y="204529"/>
                  </a:moveTo>
                  <a:cubicBezTo>
                    <a:pt x="240285" y="213162"/>
                    <a:pt x="246040" y="221795"/>
                    <a:pt x="249877" y="231387"/>
                  </a:cubicBezTo>
                  <a:cubicBezTo>
                    <a:pt x="255153" y="243857"/>
                    <a:pt x="244602" y="237622"/>
                    <a:pt x="239806" y="238581"/>
                  </a:cubicBezTo>
                  <a:cubicBezTo>
                    <a:pt x="196641" y="234744"/>
                    <a:pt x="157792" y="216999"/>
                    <a:pt x="117984" y="202131"/>
                  </a:cubicBezTo>
                  <a:cubicBezTo>
                    <a:pt x="102157" y="197334"/>
                    <a:pt x="85850" y="193977"/>
                    <a:pt x="70982" y="186783"/>
                  </a:cubicBezTo>
                  <a:cubicBezTo>
                    <a:pt x="56594" y="179589"/>
                    <a:pt x="47002" y="183426"/>
                    <a:pt x="42206" y="199732"/>
                  </a:cubicBezTo>
                  <a:cubicBezTo>
                    <a:pt x="35491" y="221795"/>
                    <a:pt x="22062" y="240979"/>
                    <a:pt x="15348" y="263041"/>
                  </a:cubicBezTo>
                  <a:cubicBezTo>
                    <a:pt x="12950" y="270235"/>
                    <a:pt x="11031" y="278868"/>
                    <a:pt x="0" y="277909"/>
                  </a:cubicBezTo>
                  <a:cubicBezTo>
                    <a:pt x="0" y="251051"/>
                    <a:pt x="18705" y="33787"/>
                    <a:pt x="19664" y="7888"/>
                  </a:cubicBezTo>
                  <a:cubicBezTo>
                    <a:pt x="51798" y="16521"/>
                    <a:pt x="82013" y="-2184"/>
                    <a:pt x="113668" y="214"/>
                  </a:cubicBezTo>
                  <a:cubicBezTo>
                    <a:pt x="124219" y="5490"/>
                    <a:pt x="129495" y="15562"/>
                    <a:pt x="134771" y="25154"/>
                  </a:cubicBezTo>
                  <a:cubicBezTo>
                    <a:pt x="159231" y="70717"/>
                    <a:pt x="186089" y="114362"/>
                    <a:pt x="212947" y="158486"/>
                  </a:cubicBezTo>
                  <a:cubicBezTo>
                    <a:pt x="222540" y="172395"/>
                    <a:pt x="230693" y="187263"/>
                    <a:pt x="235009" y="2045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D67DF8B-E719-4046-8471-DB62DE2BA420}"/>
                </a:ext>
              </a:extLst>
            </p:cNvPr>
            <p:cNvSpPr/>
            <p:nvPr/>
          </p:nvSpPr>
          <p:spPr>
            <a:xfrm>
              <a:off x="4875388" y="2336161"/>
              <a:ext cx="321343" cy="270924"/>
            </a:xfrm>
            <a:custGeom>
              <a:avLst/>
              <a:gdLst>
                <a:gd name="connsiteX0" fmla="*/ 172660 w 321343"/>
                <a:gd name="connsiteY0" fmla="*/ 104020 h 270924"/>
                <a:gd name="connsiteX1" fmla="*/ 210070 w 321343"/>
                <a:gd name="connsiteY1" fmla="*/ 17211 h 270924"/>
                <a:gd name="connsiteX2" fmla="*/ 237407 w 321343"/>
                <a:gd name="connsiteY2" fmla="*/ 2822 h 270924"/>
                <a:gd name="connsiteX3" fmla="*/ 292563 w 321343"/>
                <a:gd name="connsiteY3" fmla="*/ 22007 h 270924"/>
                <a:gd name="connsiteX4" fmla="*/ 321339 w 321343"/>
                <a:gd name="connsiteY4" fmla="*/ 175482 h 270924"/>
                <a:gd name="connsiteX5" fmla="*/ 126138 w 321343"/>
                <a:gd name="connsiteY5" fmla="*/ 261812 h 270924"/>
                <a:gd name="connsiteX6" fmla="*/ 101198 w 321343"/>
                <a:gd name="connsiteY6" fmla="*/ 270925 h 270924"/>
                <a:gd name="connsiteX7" fmla="*/ 23501 w 321343"/>
                <a:gd name="connsiteY7" fmla="*/ 188911 h 270924"/>
                <a:gd name="connsiteX8" fmla="*/ 0 w 321343"/>
                <a:gd name="connsiteY8" fmla="*/ 151981 h 270924"/>
                <a:gd name="connsiteX9" fmla="*/ 6235 w 321343"/>
                <a:gd name="connsiteY9" fmla="*/ 134236 h 270924"/>
                <a:gd name="connsiteX10" fmla="*/ 82493 w 321343"/>
                <a:gd name="connsiteY10" fmla="*/ 104979 h 270924"/>
                <a:gd name="connsiteX11" fmla="*/ 143883 w 321343"/>
                <a:gd name="connsiteY11" fmla="*/ 123684 h 270924"/>
                <a:gd name="connsiteX12" fmla="*/ 172660 w 321343"/>
                <a:gd name="connsiteY12" fmla="*/ 104020 h 270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343" h="270924">
                  <a:moveTo>
                    <a:pt x="172660" y="104020"/>
                  </a:moveTo>
                  <a:cubicBezTo>
                    <a:pt x="185130" y="75243"/>
                    <a:pt x="198559" y="46467"/>
                    <a:pt x="210070" y="17211"/>
                  </a:cubicBezTo>
                  <a:cubicBezTo>
                    <a:pt x="215825" y="2822"/>
                    <a:pt x="220621" y="-4372"/>
                    <a:pt x="237407" y="2822"/>
                  </a:cubicBezTo>
                  <a:cubicBezTo>
                    <a:pt x="255153" y="10496"/>
                    <a:pt x="274338" y="15772"/>
                    <a:pt x="292563" y="22007"/>
                  </a:cubicBezTo>
                  <a:cubicBezTo>
                    <a:pt x="299277" y="67570"/>
                    <a:pt x="315105" y="129919"/>
                    <a:pt x="321339" y="175482"/>
                  </a:cubicBezTo>
                  <a:cubicBezTo>
                    <a:pt x="322299" y="183156"/>
                    <a:pt x="173139" y="237832"/>
                    <a:pt x="126138" y="261812"/>
                  </a:cubicBezTo>
                  <a:cubicBezTo>
                    <a:pt x="117984" y="266129"/>
                    <a:pt x="109351" y="267568"/>
                    <a:pt x="101198" y="270925"/>
                  </a:cubicBezTo>
                  <a:cubicBezTo>
                    <a:pt x="69064" y="249342"/>
                    <a:pt x="48920" y="216729"/>
                    <a:pt x="23501" y="188911"/>
                  </a:cubicBezTo>
                  <a:cubicBezTo>
                    <a:pt x="13909" y="178360"/>
                    <a:pt x="0" y="169247"/>
                    <a:pt x="0" y="151981"/>
                  </a:cubicBezTo>
                  <a:cubicBezTo>
                    <a:pt x="1919" y="146226"/>
                    <a:pt x="4317" y="139991"/>
                    <a:pt x="6235" y="134236"/>
                  </a:cubicBezTo>
                  <a:cubicBezTo>
                    <a:pt x="25899" y="76682"/>
                    <a:pt x="16307" y="83877"/>
                    <a:pt x="82493" y="104979"/>
                  </a:cubicBezTo>
                  <a:cubicBezTo>
                    <a:pt x="102637" y="111694"/>
                    <a:pt x="122780" y="118888"/>
                    <a:pt x="143883" y="123684"/>
                  </a:cubicBezTo>
                  <a:cubicBezTo>
                    <a:pt x="165945" y="136154"/>
                    <a:pt x="167384" y="135195"/>
                    <a:pt x="172660" y="10402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4" name="Graphic 81">
              <a:extLst>
                <a:ext uri="{FF2B5EF4-FFF2-40B4-BE49-F238E27FC236}">
                  <a16:creationId xmlns:a16="http://schemas.microsoft.com/office/drawing/2014/main" id="{18E1E7D9-0ABB-41F2-8995-620BE2B69B0E}"/>
                </a:ext>
              </a:extLst>
            </p:cNvPr>
            <p:cNvGrpSpPr/>
            <p:nvPr/>
          </p:nvGrpSpPr>
          <p:grpSpPr>
            <a:xfrm>
              <a:off x="4459237" y="2148217"/>
              <a:ext cx="1295758" cy="759593"/>
              <a:chOff x="6513334" y="1100346"/>
              <a:chExt cx="1295758" cy="759593"/>
            </a:xfrm>
            <a:solidFill>
              <a:srgbClr val="1B4760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6984A03-F675-45E0-9540-290CF7FAD11F}"/>
                  </a:ext>
                </a:extLst>
              </p:cNvPr>
              <p:cNvSpPr/>
              <p:nvPr/>
            </p:nvSpPr>
            <p:spPr>
              <a:xfrm>
                <a:off x="7216292" y="1100346"/>
                <a:ext cx="592799" cy="368702"/>
              </a:xfrm>
              <a:custGeom>
                <a:avLst/>
                <a:gdLst>
                  <a:gd name="connsiteX0" fmla="*/ 463304 w 592799"/>
                  <a:gd name="connsiteY0" fmla="*/ 64629 h 368702"/>
                  <a:gd name="connsiteX1" fmla="*/ 318941 w 592799"/>
                  <a:gd name="connsiteY1" fmla="*/ 3239 h 368702"/>
                  <a:gd name="connsiteX2" fmla="*/ 318941 w 592799"/>
                  <a:gd name="connsiteY2" fmla="*/ 3239 h 368702"/>
                  <a:gd name="connsiteX3" fmla="*/ 0 w 592799"/>
                  <a:gd name="connsiteY3" fmla="*/ 14270 h 368702"/>
                  <a:gd name="connsiteX4" fmla="*/ 132852 w 592799"/>
                  <a:gd name="connsiteY4" fmla="*/ 252637 h 368702"/>
                  <a:gd name="connsiteX5" fmla="*/ 6235 w 592799"/>
                  <a:gd name="connsiteY5" fmla="*/ 209951 h 368702"/>
                  <a:gd name="connsiteX6" fmla="*/ 19184 w 592799"/>
                  <a:gd name="connsiteY6" fmla="*/ 368702 h 368702"/>
                  <a:gd name="connsiteX7" fmla="*/ 208151 w 592799"/>
                  <a:gd name="connsiteY7" fmla="*/ 306353 h 368702"/>
                  <a:gd name="connsiteX8" fmla="*/ 208151 w 592799"/>
                  <a:gd name="connsiteY8" fmla="*/ 306353 h 368702"/>
                  <a:gd name="connsiteX9" fmla="*/ 384169 w 592799"/>
                  <a:gd name="connsiteY9" fmla="*/ 262708 h 368702"/>
                  <a:gd name="connsiteX10" fmla="*/ 592799 w 592799"/>
                  <a:gd name="connsiteY10" fmla="*/ 223380 h 368702"/>
                  <a:gd name="connsiteX11" fmla="*/ 463304 w 592799"/>
                  <a:gd name="connsiteY11" fmla="*/ 64629 h 36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92799" h="368702">
                    <a:moveTo>
                      <a:pt x="463304" y="64629"/>
                    </a:moveTo>
                    <a:cubicBezTo>
                      <a:pt x="424456" y="20984"/>
                      <a:pt x="374576" y="6116"/>
                      <a:pt x="318941" y="3239"/>
                    </a:cubicBezTo>
                    <a:cubicBezTo>
                      <a:pt x="318941" y="3239"/>
                      <a:pt x="318941" y="3239"/>
                      <a:pt x="318941" y="3239"/>
                    </a:cubicBezTo>
                    <a:cubicBezTo>
                      <a:pt x="311268" y="-3955"/>
                      <a:pt x="35971" y="1320"/>
                      <a:pt x="0" y="14270"/>
                    </a:cubicBezTo>
                    <a:cubicBezTo>
                      <a:pt x="35491" y="81895"/>
                      <a:pt x="126138" y="240646"/>
                      <a:pt x="132852" y="252637"/>
                    </a:cubicBezTo>
                    <a:cubicBezTo>
                      <a:pt x="129975" y="247361"/>
                      <a:pt x="42686" y="222901"/>
                      <a:pt x="6235" y="209951"/>
                    </a:cubicBezTo>
                    <a:cubicBezTo>
                      <a:pt x="-4796" y="222901"/>
                      <a:pt x="13909" y="329374"/>
                      <a:pt x="19184" y="368702"/>
                    </a:cubicBezTo>
                    <a:cubicBezTo>
                      <a:pt x="82014" y="348079"/>
                      <a:pt x="144843" y="326976"/>
                      <a:pt x="208151" y="306353"/>
                    </a:cubicBezTo>
                    <a:cubicBezTo>
                      <a:pt x="208151" y="306353"/>
                      <a:pt x="208151" y="306353"/>
                      <a:pt x="208151" y="306353"/>
                    </a:cubicBezTo>
                    <a:cubicBezTo>
                      <a:pt x="266664" y="291965"/>
                      <a:pt x="325656" y="277576"/>
                      <a:pt x="384169" y="262708"/>
                    </a:cubicBezTo>
                    <a:cubicBezTo>
                      <a:pt x="453232" y="245442"/>
                      <a:pt x="523735" y="237769"/>
                      <a:pt x="592799" y="223380"/>
                    </a:cubicBezTo>
                    <a:cubicBezTo>
                      <a:pt x="553951" y="166307"/>
                      <a:pt x="508867" y="115468"/>
                      <a:pt x="463304" y="646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47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0E38F644-785D-4E93-A1FD-C047733FE2EA}"/>
                  </a:ext>
                </a:extLst>
              </p:cNvPr>
              <p:cNvSpPr/>
              <p:nvPr/>
            </p:nvSpPr>
            <p:spPr>
              <a:xfrm>
                <a:off x="6513334" y="1308761"/>
                <a:ext cx="517349" cy="551177"/>
              </a:xfrm>
              <a:custGeom>
                <a:avLst/>
                <a:gdLst>
                  <a:gd name="connsiteX0" fmla="*/ 416151 w 517349"/>
                  <a:gd name="connsiteY0" fmla="*/ 131030 h 551177"/>
                  <a:gd name="connsiteX1" fmla="*/ 352363 w 517349"/>
                  <a:gd name="connsiteY1" fmla="*/ 237504 h 551177"/>
                  <a:gd name="connsiteX2" fmla="*/ 270349 w 517349"/>
                  <a:gd name="connsiteY2" fmla="*/ 1535 h 551177"/>
                  <a:gd name="connsiteX3" fmla="*/ 266033 w 517349"/>
                  <a:gd name="connsiteY3" fmla="*/ 97 h 551177"/>
                  <a:gd name="connsiteX4" fmla="*/ 138936 w 517349"/>
                  <a:gd name="connsiteY4" fmla="*/ 121438 h 551177"/>
                  <a:gd name="connsiteX5" fmla="*/ 138936 w 517349"/>
                  <a:gd name="connsiteY5" fmla="*/ 121438 h 551177"/>
                  <a:gd name="connsiteX6" fmla="*/ 27187 w 517349"/>
                  <a:gd name="connsiteY6" fmla="*/ 260525 h 551177"/>
                  <a:gd name="connsiteX7" fmla="*/ 2247 w 517349"/>
                  <a:gd name="connsiteY7" fmla="*/ 365081 h 551177"/>
                  <a:gd name="connsiteX8" fmla="*/ 34381 w 517349"/>
                  <a:gd name="connsiteY8" fmla="*/ 551170 h 551177"/>
                  <a:gd name="connsiteX9" fmla="*/ 210878 w 517349"/>
                  <a:gd name="connsiteY9" fmla="*/ 426471 h 551177"/>
                  <a:gd name="connsiteX10" fmla="*/ 393130 w 517349"/>
                  <a:gd name="connsiteY10" fmla="*/ 313762 h 551177"/>
                  <a:gd name="connsiteX11" fmla="*/ 393130 w 517349"/>
                  <a:gd name="connsiteY11" fmla="*/ 313762 h 551177"/>
                  <a:gd name="connsiteX12" fmla="*/ 517349 w 517349"/>
                  <a:gd name="connsiteY12" fmla="*/ 250454 h 551177"/>
                  <a:gd name="connsiteX13" fmla="*/ 416151 w 517349"/>
                  <a:gd name="connsiteY13" fmla="*/ 131030 h 551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7349" h="551177">
                    <a:moveTo>
                      <a:pt x="416151" y="131030"/>
                    </a:moveTo>
                    <a:cubicBezTo>
                      <a:pt x="397446" y="165083"/>
                      <a:pt x="356200" y="255250"/>
                      <a:pt x="352363" y="237504"/>
                    </a:cubicBezTo>
                    <a:cubicBezTo>
                      <a:pt x="350445" y="229830"/>
                      <a:pt x="295289" y="71559"/>
                      <a:pt x="270349" y="1535"/>
                    </a:cubicBezTo>
                    <a:cubicBezTo>
                      <a:pt x="268911" y="1056"/>
                      <a:pt x="266513" y="-383"/>
                      <a:pt x="266033" y="97"/>
                    </a:cubicBezTo>
                    <a:cubicBezTo>
                      <a:pt x="222388" y="39425"/>
                      <a:pt x="138936" y="121438"/>
                      <a:pt x="138936" y="121438"/>
                    </a:cubicBezTo>
                    <a:lnTo>
                      <a:pt x="138936" y="121438"/>
                    </a:lnTo>
                    <a:cubicBezTo>
                      <a:pt x="95292" y="162685"/>
                      <a:pt x="56923" y="208248"/>
                      <a:pt x="27187" y="260525"/>
                    </a:cubicBezTo>
                    <a:cubicBezTo>
                      <a:pt x="9441" y="292180"/>
                      <a:pt x="-5906" y="324793"/>
                      <a:pt x="2247" y="365081"/>
                    </a:cubicBezTo>
                    <a:cubicBezTo>
                      <a:pt x="15196" y="426471"/>
                      <a:pt x="23830" y="488820"/>
                      <a:pt x="34381" y="551170"/>
                    </a:cubicBezTo>
                    <a:cubicBezTo>
                      <a:pt x="40136" y="552129"/>
                      <a:pt x="154763" y="464360"/>
                      <a:pt x="210878" y="426471"/>
                    </a:cubicBezTo>
                    <a:cubicBezTo>
                      <a:pt x="270349" y="386183"/>
                      <a:pt x="332699" y="351652"/>
                      <a:pt x="393130" y="313762"/>
                    </a:cubicBezTo>
                    <a:cubicBezTo>
                      <a:pt x="393130" y="313762"/>
                      <a:pt x="393130" y="313762"/>
                      <a:pt x="393130" y="313762"/>
                    </a:cubicBezTo>
                    <a:cubicBezTo>
                      <a:pt x="434376" y="292659"/>
                      <a:pt x="475623" y="271556"/>
                      <a:pt x="517349" y="250454"/>
                    </a:cubicBezTo>
                    <a:cubicBezTo>
                      <a:pt x="486174" y="208248"/>
                      <a:pt x="449724" y="170838"/>
                      <a:pt x="416151" y="1310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47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4019515-C708-4224-96AF-FB25D0CFC55C}"/>
              </a:ext>
            </a:extLst>
          </p:cNvPr>
          <p:cNvGrpSpPr/>
          <p:nvPr/>
        </p:nvGrpSpPr>
        <p:grpSpPr>
          <a:xfrm>
            <a:off x="6502757" y="1750885"/>
            <a:ext cx="1579169" cy="1635670"/>
            <a:chOff x="6563619" y="1067070"/>
            <a:chExt cx="1784092" cy="1847925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CD1BDD2-61A7-4865-9C24-3E76CCF075B1}"/>
                </a:ext>
              </a:extLst>
            </p:cNvPr>
            <p:cNvSpPr/>
            <p:nvPr/>
          </p:nvSpPr>
          <p:spPr>
            <a:xfrm>
              <a:off x="6722504" y="1067070"/>
              <a:ext cx="1625207" cy="1083905"/>
            </a:xfrm>
            <a:custGeom>
              <a:avLst/>
              <a:gdLst>
                <a:gd name="connsiteX0" fmla="*/ 1433423 w 1625207"/>
                <a:gd name="connsiteY0" fmla="*/ 1036904 h 1083905"/>
                <a:gd name="connsiteX1" fmla="*/ 1366278 w 1625207"/>
                <a:gd name="connsiteY1" fmla="*/ 941461 h 1083905"/>
                <a:gd name="connsiteX2" fmla="*/ 1389779 w 1625207"/>
                <a:gd name="connsiteY2" fmla="*/ 782710 h 1083905"/>
                <a:gd name="connsiteX3" fmla="*/ 1412320 w 1625207"/>
                <a:gd name="connsiteY3" fmla="*/ 671440 h 1083905"/>
                <a:gd name="connsiteX4" fmla="*/ 1388340 w 1625207"/>
                <a:gd name="connsiteY4" fmla="*/ 624918 h 1083905"/>
                <a:gd name="connsiteX5" fmla="*/ 1345654 w 1625207"/>
                <a:gd name="connsiteY5" fmla="*/ 645062 h 1083905"/>
                <a:gd name="connsiteX6" fmla="*/ 1045418 w 1625207"/>
                <a:gd name="connsiteY6" fmla="*/ 1045537 h 1083905"/>
                <a:gd name="connsiteX7" fmla="*/ 923117 w 1625207"/>
                <a:gd name="connsiteY7" fmla="*/ 1083906 h 1083905"/>
                <a:gd name="connsiteX8" fmla="*/ 936546 w 1625207"/>
                <a:gd name="connsiteY8" fmla="*/ 1060884 h 1083905"/>
                <a:gd name="connsiteX9" fmla="*/ 1024795 w 1625207"/>
                <a:gd name="connsiteY9" fmla="*/ 973595 h 1083905"/>
                <a:gd name="connsiteX10" fmla="*/ 1060766 w 1625207"/>
                <a:gd name="connsiteY10" fmla="*/ 952013 h 1083905"/>
                <a:gd name="connsiteX11" fmla="*/ 1184025 w 1625207"/>
                <a:gd name="connsiteY11" fmla="*/ 773597 h 1083905"/>
                <a:gd name="connsiteX12" fmla="*/ 1133666 w 1625207"/>
                <a:gd name="connsiteY12" fmla="*/ 703095 h 1083905"/>
                <a:gd name="connsiteX13" fmla="*/ 1105849 w 1625207"/>
                <a:gd name="connsiteY13" fmla="*/ 689186 h 1083905"/>
                <a:gd name="connsiteX14" fmla="*/ 1084746 w 1625207"/>
                <a:gd name="connsiteY14" fmla="*/ 659450 h 1083905"/>
                <a:gd name="connsiteX15" fmla="*/ 1072756 w 1625207"/>
                <a:gd name="connsiteY15" fmla="*/ 561130 h 1083905"/>
                <a:gd name="connsiteX16" fmla="*/ 1046857 w 1625207"/>
                <a:gd name="connsiteY16" fmla="*/ 604295 h 1083905"/>
                <a:gd name="connsiteX17" fmla="*/ 1009447 w 1625207"/>
                <a:gd name="connsiteY17" fmla="*/ 616765 h 1083905"/>
                <a:gd name="connsiteX18" fmla="*/ 936067 w 1625207"/>
                <a:gd name="connsiteY18" fmla="*/ 587029 h 1083905"/>
                <a:gd name="connsiteX19" fmla="*/ 915443 w 1625207"/>
                <a:gd name="connsiteY19" fmla="*/ 552976 h 1083905"/>
                <a:gd name="connsiteX20" fmla="*/ 924556 w 1625207"/>
                <a:gd name="connsiteY20" fmla="*/ 485831 h 1083905"/>
                <a:gd name="connsiteX21" fmla="*/ 899616 w 1625207"/>
                <a:gd name="connsiteY21" fmla="*/ 548180 h 1083905"/>
                <a:gd name="connsiteX22" fmla="*/ 866523 w 1625207"/>
                <a:gd name="connsiteY22" fmla="*/ 562089 h 1083905"/>
                <a:gd name="connsiteX23" fmla="*/ 815204 w 1625207"/>
                <a:gd name="connsiteY23" fmla="*/ 542425 h 1083905"/>
                <a:gd name="connsiteX24" fmla="*/ 799378 w 1625207"/>
                <a:gd name="connsiteY24" fmla="*/ 504056 h 1083905"/>
                <a:gd name="connsiteX25" fmla="*/ 827195 w 1625207"/>
                <a:gd name="connsiteY25" fmla="*/ 439788 h 1083905"/>
                <a:gd name="connsiteX26" fmla="*/ 774917 w 1625207"/>
                <a:gd name="connsiteY26" fmla="*/ 505495 h 1083905"/>
                <a:gd name="connsiteX27" fmla="*/ 736548 w 1625207"/>
                <a:gd name="connsiteY27" fmla="*/ 516526 h 1083905"/>
                <a:gd name="connsiteX28" fmla="*/ 704894 w 1625207"/>
                <a:gd name="connsiteY28" fmla="*/ 448901 h 1083905"/>
                <a:gd name="connsiteX29" fmla="*/ 712568 w 1625207"/>
                <a:gd name="connsiteY29" fmla="*/ 432114 h 1083905"/>
                <a:gd name="connsiteX30" fmla="*/ 692424 w 1625207"/>
                <a:gd name="connsiteY30" fmla="*/ 472881 h 1083905"/>
                <a:gd name="connsiteX31" fmla="*/ 659810 w 1625207"/>
                <a:gd name="connsiteY31" fmla="*/ 491107 h 1083905"/>
                <a:gd name="connsiteX32" fmla="*/ 598900 w 1625207"/>
                <a:gd name="connsiteY32" fmla="*/ 479116 h 1083905"/>
                <a:gd name="connsiteX33" fmla="*/ 589308 w 1625207"/>
                <a:gd name="connsiteY33" fmla="*/ 452738 h 1083905"/>
                <a:gd name="connsiteX34" fmla="*/ 643024 w 1625207"/>
                <a:gd name="connsiteY34" fmla="*/ 393745 h 1083905"/>
                <a:gd name="connsiteX35" fmla="*/ 580195 w 1625207"/>
                <a:gd name="connsiteY35" fmla="*/ 450819 h 1083905"/>
                <a:gd name="connsiteX36" fmla="*/ 539908 w 1625207"/>
                <a:gd name="connsiteY36" fmla="*/ 457534 h 1083905"/>
                <a:gd name="connsiteX37" fmla="*/ 456935 w 1625207"/>
                <a:gd name="connsiteY37" fmla="*/ 470963 h 1083905"/>
                <a:gd name="connsiteX38" fmla="*/ 413291 w 1625207"/>
                <a:gd name="connsiteY38" fmla="*/ 674318 h 1083905"/>
                <a:gd name="connsiteX39" fmla="*/ 425281 w 1625207"/>
                <a:gd name="connsiteY39" fmla="*/ 730912 h 1083905"/>
                <a:gd name="connsiteX40" fmla="*/ 425281 w 1625207"/>
                <a:gd name="connsiteY40" fmla="*/ 848417 h 1083905"/>
                <a:gd name="connsiteX41" fmla="*/ 419046 w 1625207"/>
                <a:gd name="connsiteY41" fmla="*/ 873836 h 1083905"/>
                <a:gd name="connsiteX42" fmla="*/ 327440 w 1625207"/>
                <a:gd name="connsiteY42" fmla="*/ 566405 h 1083905"/>
                <a:gd name="connsiteX43" fmla="*/ 408495 w 1625207"/>
                <a:gd name="connsiteY43" fmla="*/ 298783 h 1083905"/>
                <a:gd name="connsiteX44" fmla="*/ 403218 w 1625207"/>
                <a:gd name="connsiteY44" fmla="*/ 270965 h 1083905"/>
                <a:gd name="connsiteX45" fmla="*/ 329838 w 1625207"/>
                <a:gd name="connsiteY45" fmla="*/ 275761 h 1083905"/>
                <a:gd name="connsiteX46" fmla="*/ 253100 w 1625207"/>
                <a:gd name="connsiteY46" fmla="*/ 394705 h 1083905"/>
                <a:gd name="connsiteX47" fmla="*/ 156698 w 1625207"/>
                <a:gd name="connsiteY47" fmla="*/ 506934 h 1083905"/>
                <a:gd name="connsiteX48" fmla="*/ 7060 w 1625207"/>
                <a:gd name="connsiteY48" fmla="*/ 471442 h 1083905"/>
                <a:gd name="connsiteX49" fmla="*/ 825 w 1625207"/>
                <a:gd name="connsiteY49" fmla="*/ 447462 h 1083905"/>
                <a:gd name="connsiteX50" fmla="*/ 32479 w 1625207"/>
                <a:gd name="connsiteY50" fmla="*/ 456095 h 1083905"/>
                <a:gd name="connsiteX51" fmla="*/ 110656 w 1625207"/>
                <a:gd name="connsiteY51" fmla="*/ 430196 h 1083905"/>
                <a:gd name="connsiteX52" fmla="*/ 157178 w 1625207"/>
                <a:gd name="connsiteY52" fmla="*/ 314130 h 1083905"/>
                <a:gd name="connsiteX53" fmla="*/ 223365 w 1625207"/>
                <a:gd name="connsiteY53" fmla="*/ 95907 h 1083905"/>
                <a:gd name="connsiteX54" fmla="*/ 361013 w 1625207"/>
                <a:gd name="connsiteY54" fmla="*/ 464 h 1083905"/>
                <a:gd name="connsiteX55" fmla="*/ 492426 w 1625207"/>
                <a:gd name="connsiteY55" fmla="*/ 72886 h 1083905"/>
                <a:gd name="connsiteX56" fmla="*/ 521203 w 1625207"/>
                <a:gd name="connsiteY56" fmla="*/ 145787 h 1083905"/>
                <a:gd name="connsiteX57" fmla="*/ 546143 w 1625207"/>
                <a:gd name="connsiteY57" fmla="*/ 154420 h 1083905"/>
                <a:gd name="connsiteX58" fmla="*/ 838705 w 1625207"/>
                <a:gd name="connsiteY58" fmla="*/ 60895 h 1083905"/>
                <a:gd name="connsiteX59" fmla="*/ 1268437 w 1625207"/>
                <a:gd name="connsiteY59" fmla="*/ 296384 h 1083905"/>
                <a:gd name="connsiteX60" fmla="*/ 1337501 w 1625207"/>
                <a:gd name="connsiteY60" fmla="*/ 459452 h 1083905"/>
                <a:gd name="connsiteX61" fmla="*/ 1403207 w 1625207"/>
                <a:gd name="connsiteY61" fmla="*/ 425879 h 1083905"/>
                <a:gd name="connsiteX62" fmla="*/ 1620951 w 1625207"/>
                <a:gd name="connsiteY62" fmla="*/ 529475 h 1083905"/>
                <a:gd name="connsiteX63" fmla="*/ 1599848 w 1625207"/>
                <a:gd name="connsiteY63" fmla="*/ 654174 h 1083905"/>
                <a:gd name="connsiteX64" fmla="*/ 1476109 w 1625207"/>
                <a:gd name="connsiteY64" fmla="*/ 872877 h 1083905"/>
                <a:gd name="connsiteX65" fmla="*/ 1457883 w 1625207"/>
                <a:gd name="connsiteY65" fmla="*/ 974554 h 1083905"/>
                <a:gd name="connsiteX66" fmla="*/ 1507283 w 1625207"/>
                <a:gd name="connsiteY66" fmla="*/ 1019638 h 1083905"/>
                <a:gd name="connsiteX67" fmla="*/ 1507763 w 1625207"/>
                <a:gd name="connsiteY67" fmla="*/ 1036424 h 1083905"/>
                <a:gd name="connsiteX68" fmla="*/ 1433423 w 1625207"/>
                <a:gd name="connsiteY68" fmla="*/ 1036904 h 108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25207" h="1083905">
                  <a:moveTo>
                    <a:pt x="1433423" y="1036904"/>
                  </a:moveTo>
                  <a:cubicBezTo>
                    <a:pt x="1389299" y="1020117"/>
                    <a:pt x="1371553" y="984626"/>
                    <a:pt x="1366278" y="941461"/>
                  </a:cubicBezTo>
                  <a:cubicBezTo>
                    <a:pt x="1359563" y="886786"/>
                    <a:pt x="1371553" y="834028"/>
                    <a:pt x="1389779" y="782710"/>
                  </a:cubicBezTo>
                  <a:cubicBezTo>
                    <a:pt x="1402728" y="746739"/>
                    <a:pt x="1414239" y="710289"/>
                    <a:pt x="1412320" y="671440"/>
                  </a:cubicBezTo>
                  <a:cubicBezTo>
                    <a:pt x="1411361" y="652735"/>
                    <a:pt x="1405126" y="635469"/>
                    <a:pt x="1388340" y="624918"/>
                  </a:cubicBezTo>
                  <a:cubicBezTo>
                    <a:pt x="1360523" y="608132"/>
                    <a:pt x="1351410" y="613887"/>
                    <a:pt x="1345654" y="645062"/>
                  </a:cubicBezTo>
                  <a:cubicBezTo>
                    <a:pt x="1313520" y="829232"/>
                    <a:pt x="1216159" y="964962"/>
                    <a:pt x="1045418" y="1045537"/>
                  </a:cubicBezTo>
                  <a:cubicBezTo>
                    <a:pt x="1006569" y="1063762"/>
                    <a:pt x="965323" y="1075752"/>
                    <a:pt x="923117" y="1083906"/>
                  </a:cubicBezTo>
                  <a:cubicBezTo>
                    <a:pt x="919280" y="1071436"/>
                    <a:pt x="929352" y="1066640"/>
                    <a:pt x="936546" y="1060884"/>
                  </a:cubicBezTo>
                  <a:cubicBezTo>
                    <a:pt x="968680" y="1034506"/>
                    <a:pt x="997936" y="1004770"/>
                    <a:pt x="1024795" y="973595"/>
                  </a:cubicBezTo>
                  <a:cubicBezTo>
                    <a:pt x="1034866" y="962085"/>
                    <a:pt x="1045897" y="955370"/>
                    <a:pt x="1060766" y="952013"/>
                  </a:cubicBezTo>
                  <a:cubicBezTo>
                    <a:pt x="1144217" y="934267"/>
                    <a:pt x="1197455" y="857529"/>
                    <a:pt x="1184025" y="773597"/>
                  </a:cubicBezTo>
                  <a:cubicBezTo>
                    <a:pt x="1179229" y="742902"/>
                    <a:pt x="1166280" y="715564"/>
                    <a:pt x="1133666" y="703095"/>
                  </a:cubicBezTo>
                  <a:cubicBezTo>
                    <a:pt x="1124074" y="699258"/>
                    <a:pt x="1114961" y="693982"/>
                    <a:pt x="1105849" y="689186"/>
                  </a:cubicBezTo>
                  <a:cubicBezTo>
                    <a:pt x="1093379" y="682951"/>
                    <a:pt x="1086664" y="673359"/>
                    <a:pt x="1084746" y="659450"/>
                  </a:cubicBezTo>
                  <a:cubicBezTo>
                    <a:pt x="1079950" y="627316"/>
                    <a:pt x="1077552" y="594703"/>
                    <a:pt x="1072756" y="561130"/>
                  </a:cubicBezTo>
                  <a:cubicBezTo>
                    <a:pt x="1064602" y="576477"/>
                    <a:pt x="1055970" y="590386"/>
                    <a:pt x="1046857" y="604295"/>
                  </a:cubicBezTo>
                  <a:cubicBezTo>
                    <a:pt x="1037265" y="618203"/>
                    <a:pt x="1025274" y="623000"/>
                    <a:pt x="1009447" y="616765"/>
                  </a:cubicBezTo>
                  <a:cubicBezTo>
                    <a:pt x="984987" y="607172"/>
                    <a:pt x="960047" y="598060"/>
                    <a:pt x="936067" y="587029"/>
                  </a:cubicBezTo>
                  <a:cubicBezTo>
                    <a:pt x="921198" y="580794"/>
                    <a:pt x="914004" y="570242"/>
                    <a:pt x="915443" y="552976"/>
                  </a:cubicBezTo>
                  <a:cubicBezTo>
                    <a:pt x="917362" y="531394"/>
                    <a:pt x="918321" y="509811"/>
                    <a:pt x="924556" y="485831"/>
                  </a:cubicBezTo>
                  <a:cubicBezTo>
                    <a:pt x="917841" y="509332"/>
                    <a:pt x="908249" y="528516"/>
                    <a:pt x="899616" y="548180"/>
                  </a:cubicBezTo>
                  <a:cubicBezTo>
                    <a:pt x="892902" y="563048"/>
                    <a:pt x="881870" y="567844"/>
                    <a:pt x="866523" y="562089"/>
                  </a:cubicBezTo>
                  <a:cubicBezTo>
                    <a:pt x="849257" y="555374"/>
                    <a:pt x="831991" y="549619"/>
                    <a:pt x="815204" y="542425"/>
                  </a:cubicBezTo>
                  <a:cubicBezTo>
                    <a:pt x="795540" y="534272"/>
                    <a:pt x="791703" y="524679"/>
                    <a:pt x="799378" y="504056"/>
                  </a:cubicBezTo>
                  <a:cubicBezTo>
                    <a:pt x="808010" y="481035"/>
                    <a:pt x="817123" y="458013"/>
                    <a:pt x="827195" y="439788"/>
                  </a:cubicBezTo>
                  <a:cubicBezTo>
                    <a:pt x="812327" y="459932"/>
                    <a:pt x="793142" y="482474"/>
                    <a:pt x="774917" y="505495"/>
                  </a:cubicBezTo>
                  <a:cubicBezTo>
                    <a:pt x="764366" y="518444"/>
                    <a:pt x="751896" y="521322"/>
                    <a:pt x="736548" y="516526"/>
                  </a:cubicBezTo>
                  <a:cubicBezTo>
                    <a:pt x="686669" y="500699"/>
                    <a:pt x="674199" y="503097"/>
                    <a:pt x="704894" y="448901"/>
                  </a:cubicBezTo>
                  <a:cubicBezTo>
                    <a:pt x="707771" y="443625"/>
                    <a:pt x="710650" y="437870"/>
                    <a:pt x="712568" y="432114"/>
                  </a:cubicBezTo>
                  <a:cubicBezTo>
                    <a:pt x="706812" y="446023"/>
                    <a:pt x="698659" y="458973"/>
                    <a:pt x="692424" y="472881"/>
                  </a:cubicBezTo>
                  <a:cubicBezTo>
                    <a:pt x="686189" y="487749"/>
                    <a:pt x="674679" y="493025"/>
                    <a:pt x="659810" y="491107"/>
                  </a:cubicBezTo>
                  <a:cubicBezTo>
                    <a:pt x="639187" y="488708"/>
                    <a:pt x="619043" y="483912"/>
                    <a:pt x="598900" y="479116"/>
                  </a:cubicBezTo>
                  <a:cubicBezTo>
                    <a:pt x="583073" y="475279"/>
                    <a:pt x="580195" y="466646"/>
                    <a:pt x="589308" y="452738"/>
                  </a:cubicBezTo>
                  <a:cubicBezTo>
                    <a:pt x="604655" y="429237"/>
                    <a:pt x="627677" y="412450"/>
                    <a:pt x="643024" y="393745"/>
                  </a:cubicBezTo>
                  <a:cubicBezTo>
                    <a:pt x="625758" y="412930"/>
                    <a:pt x="603217" y="432114"/>
                    <a:pt x="580195" y="450819"/>
                  </a:cubicBezTo>
                  <a:cubicBezTo>
                    <a:pt x="567725" y="460411"/>
                    <a:pt x="554296" y="464728"/>
                    <a:pt x="539908" y="457534"/>
                  </a:cubicBezTo>
                  <a:cubicBezTo>
                    <a:pt x="508733" y="441707"/>
                    <a:pt x="481875" y="454656"/>
                    <a:pt x="456935" y="470963"/>
                  </a:cubicBezTo>
                  <a:cubicBezTo>
                    <a:pt x="395065" y="512209"/>
                    <a:pt x="373962" y="609091"/>
                    <a:pt x="413291" y="674318"/>
                  </a:cubicBezTo>
                  <a:cubicBezTo>
                    <a:pt x="424321" y="692543"/>
                    <a:pt x="427199" y="709809"/>
                    <a:pt x="425281" y="730912"/>
                  </a:cubicBezTo>
                  <a:cubicBezTo>
                    <a:pt x="421923" y="769761"/>
                    <a:pt x="422403" y="809089"/>
                    <a:pt x="425281" y="848417"/>
                  </a:cubicBezTo>
                  <a:cubicBezTo>
                    <a:pt x="425760" y="857529"/>
                    <a:pt x="430557" y="867601"/>
                    <a:pt x="419046" y="873836"/>
                  </a:cubicBezTo>
                  <a:cubicBezTo>
                    <a:pt x="355258" y="781271"/>
                    <a:pt x="325522" y="679114"/>
                    <a:pt x="327440" y="566405"/>
                  </a:cubicBezTo>
                  <a:cubicBezTo>
                    <a:pt x="329358" y="469044"/>
                    <a:pt x="357176" y="380316"/>
                    <a:pt x="408495" y="298783"/>
                  </a:cubicBezTo>
                  <a:cubicBezTo>
                    <a:pt x="417607" y="284394"/>
                    <a:pt x="410413" y="277680"/>
                    <a:pt x="403218" y="270965"/>
                  </a:cubicBezTo>
                  <a:cubicBezTo>
                    <a:pt x="383554" y="252260"/>
                    <a:pt x="353339" y="255138"/>
                    <a:pt x="329838" y="275761"/>
                  </a:cubicBezTo>
                  <a:cubicBezTo>
                    <a:pt x="292908" y="307895"/>
                    <a:pt x="275642" y="352979"/>
                    <a:pt x="253100" y="394705"/>
                  </a:cubicBezTo>
                  <a:cubicBezTo>
                    <a:pt x="229120" y="439309"/>
                    <a:pt x="200343" y="479596"/>
                    <a:pt x="156698" y="506934"/>
                  </a:cubicBezTo>
                  <a:cubicBezTo>
                    <a:pt x="100584" y="541945"/>
                    <a:pt x="41592" y="528037"/>
                    <a:pt x="7060" y="471442"/>
                  </a:cubicBezTo>
                  <a:cubicBezTo>
                    <a:pt x="3223" y="465208"/>
                    <a:pt x="-2053" y="458493"/>
                    <a:pt x="825" y="447462"/>
                  </a:cubicBezTo>
                  <a:cubicBezTo>
                    <a:pt x="11376" y="450340"/>
                    <a:pt x="21928" y="453217"/>
                    <a:pt x="32479" y="456095"/>
                  </a:cubicBezTo>
                  <a:cubicBezTo>
                    <a:pt x="63174" y="465208"/>
                    <a:pt x="90992" y="456095"/>
                    <a:pt x="110656" y="430196"/>
                  </a:cubicBezTo>
                  <a:cubicBezTo>
                    <a:pt x="137035" y="395664"/>
                    <a:pt x="146627" y="354897"/>
                    <a:pt x="157178" y="314130"/>
                  </a:cubicBezTo>
                  <a:cubicBezTo>
                    <a:pt x="176363" y="240270"/>
                    <a:pt x="188353" y="164491"/>
                    <a:pt x="223365" y="95907"/>
                  </a:cubicBezTo>
                  <a:cubicBezTo>
                    <a:pt x="252141" y="39313"/>
                    <a:pt x="296265" y="5261"/>
                    <a:pt x="361013" y="464"/>
                  </a:cubicBezTo>
                  <a:cubicBezTo>
                    <a:pt x="420485" y="-3852"/>
                    <a:pt x="463170" y="22047"/>
                    <a:pt x="492426" y="72886"/>
                  </a:cubicBezTo>
                  <a:cubicBezTo>
                    <a:pt x="505855" y="95907"/>
                    <a:pt x="515927" y="119888"/>
                    <a:pt x="521203" y="145787"/>
                  </a:cubicBezTo>
                  <a:cubicBezTo>
                    <a:pt x="525040" y="164971"/>
                    <a:pt x="531275" y="164971"/>
                    <a:pt x="546143" y="154420"/>
                  </a:cubicBezTo>
                  <a:cubicBezTo>
                    <a:pt x="633432" y="91591"/>
                    <a:pt x="732232" y="58977"/>
                    <a:pt x="838705" y="60895"/>
                  </a:cubicBezTo>
                  <a:cubicBezTo>
                    <a:pt x="1021917" y="63773"/>
                    <a:pt x="1166760" y="142429"/>
                    <a:pt x="1268437" y="296384"/>
                  </a:cubicBezTo>
                  <a:cubicBezTo>
                    <a:pt x="1301051" y="345784"/>
                    <a:pt x="1321674" y="400940"/>
                    <a:pt x="1337501" y="459452"/>
                  </a:cubicBezTo>
                  <a:cubicBezTo>
                    <a:pt x="1360042" y="447462"/>
                    <a:pt x="1381145" y="434992"/>
                    <a:pt x="1403207" y="425879"/>
                  </a:cubicBezTo>
                  <a:cubicBezTo>
                    <a:pt x="1507283" y="382235"/>
                    <a:pt x="1590736" y="420124"/>
                    <a:pt x="1620951" y="529475"/>
                  </a:cubicBezTo>
                  <a:cubicBezTo>
                    <a:pt x="1632941" y="572161"/>
                    <a:pt x="1617594" y="613887"/>
                    <a:pt x="1599848" y="654174"/>
                  </a:cubicBezTo>
                  <a:cubicBezTo>
                    <a:pt x="1566275" y="731392"/>
                    <a:pt x="1512079" y="797098"/>
                    <a:pt x="1476109" y="872877"/>
                  </a:cubicBezTo>
                  <a:cubicBezTo>
                    <a:pt x="1460761" y="904531"/>
                    <a:pt x="1441576" y="936186"/>
                    <a:pt x="1457883" y="974554"/>
                  </a:cubicBezTo>
                  <a:cubicBezTo>
                    <a:pt x="1467955" y="997576"/>
                    <a:pt x="1486180" y="1009566"/>
                    <a:pt x="1507283" y="1019638"/>
                  </a:cubicBezTo>
                  <a:cubicBezTo>
                    <a:pt x="1516876" y="1023954"/>
                    <a:pt x="1528866" y="1030189"/>
                    <a:pt x="1507763" y="1036424"/>
                  </a:cubicBezTo>
                  <a:cubicBezTo>
                    <a:pt x="1484741" y="1044578"/>
                    <a:pt x="1458843" y="1044578"/>
                    <a:pt x="1433423" y="1036904"/>
                  </a:cubicBezTo>
                  <a:close/>
                </a:path>
              </a:pathLst>
            </a:custGeom>
            <a:solidFill>
              <a:srgbClr val="3D1B0F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E93E90B-9B02-4EA8-A7D7-A7233A0293E2}"/>
                </a:ext>
              </a:extLst>
            </p:cNvPr>
            <p:cNvSpPr/>
            <p:nvPr/>
          </p:nvSpPr>
          <p:spPr>
            <a:xfrm>
              <a:off x="6821725" y="1441152"/>
              <a:ext cx="1097111" cy="1146500"/>
            </a:xfrm>
            <a:custGeom>
              <a:avLst/>
              <a:gdLst>
                <a:gd name="connsiteX0" fmla="*/ 320305 w 1097111"/>
                <a:gd name="connsiteY0" fmla="*/ 500234 h 1146500"/>
                <a:gd name="connsiteX1" fmla="*/ 321264 w 1097111"/>
                <a:gd name="connsiteY1" fmla="*/ 335248 h 1146500"/>
                <a:gd name="connsiteX2" fmla="*/ 311672 w 1097111"/>
                <a:gd name="connsiteY2" fmla="*/ 311747 h 1146500"/>
                <a:gd name="connsiteX3" fmla="*/ 357235 w 1097111"/>
                <a:gd name="connsiteY3" fmla="*/ 89208 h 1146500"/>
                <a:gd name="connsiteX4" fmla="*/ 447402 w 1097111"/>
                <a:gd name="connsiteY4" fmla="*/ 78656 h 1146500"/>
                <a:gd name="connsiteX5" fmla="*/ 474740 w 1097111"/>
                <a:gd name="connsiteY5" fmla="*/ 73381 h 1146500"/>
                <a:gd name="connsiteX6" fmla="*/ 568743 w 1097111"/>
                <a:gd name="connsiteY6" fmla="*/ 0 h 1146500"/>
                <a:gd name="connsiteX7" fmla="*/ 485291 w 1097111"/>
                <a:gd name="connsiteY7" fmla="*/ 94963 h 1146500"/>
                <a:gd name="connsiteX8" fmla="*/ 569702 w 1097111"/>
                <a:gd name="connsiteY8" fmla="*/ 112229 h 1146500"/>
                <a:gd name="connsiteX9" fmla="*/ 587448 w 1097111"/>
                <a:gd name="connsiteY9" fmla="*/ 100239 h 1146500"/>
                <a:gd name="connsiteX10" fmla="*/ 625817 w 1097111"/>
                <a:gd name="connsiteY10" fmla="*/ 38848 h 1146500"/>
                <a:gd name="connsiteX11" fmla="*/ 598479 w 1097111"/>
                <a:gd name="connsiteY11" fmla="*/ 104555 h 1146500"/>
                <a:gd name="connsiteX12" fmla="*/ 608071 w 1097111"/>
                <a:gd name="connsiteY12" fmla="*/ 126617 h 1146500"/>
                <a:gd name="connsiteX13" fmla="*/ 689605 w 1097111"/>
                <a:gd name="connsiteY13" fmla="*/ 103596 h 1146500"/>
                <a:gd name="connsiteX14" fmla="*/ 744281 w 1097111"/>
                <a:gd name="connsiteY14" fmla="*/ 43645 h 1146500"/>
                <a:gd name="connsiteX15" fmla="*/ 706871 w 1097111"/>
                <a:gd name="connsiteY15" fmla="*/ 133332 h 1146500"/>
                <a:gd name="connsiteX16" fmla="*/ 719821 w 1097111"/>
                <a:gd name="connsiteY16" fmla="*/ 162109 h 1146500"/>
                <a:gd name="connsiteX17" fmla="*/ 771139 w 1097111"/>
                <a:gd name="connsiteY17" fmla="*/ 181773 h 1146500"/>
                <a:gd name="connsiteX18" fmla="*/ 796079 w 1097111"/>
                <a:gd name="connsiteY18" fmla="*/ 171701 h 1146500"/>
                <a:gd name="connsiteX19" fmla="*/ 833009 w 1097111"/>
                <a:gd name="connsiteY19" fmla="*/ 96402 h 1146500"/>
                <a:gd name="connsiteX20" fmla="*/ 824856 w 1097111"/>
                <a:gd name="connsiteY20" fmla="*/ 180334 h 1146500"/>
                <a:gd name="connsiteX21" fmla="*/ 840203 w 1097111"/>
                <a:gd name="connsiteY21" fmla="*/ 207192 h 1146500"/>
                <a:gd name="connsiteX22" fmla="*/ 918380 w 1097111"/>
                <a:gd name="connsiteY22" fmla="*/ 237887 h 1146500"/>
                <a:gd name="connsiteX23" fmla="*/ 941401 w 1097111"/>
                <a:gd name="connsiteY23" fmla="*/ 230213 h 1146500"/>
                <a:gd name="connsiteX24" fmla="*/ 980249 w 1097111"/>
                <a:gd name="connsiteY24" fmla="*/ 166425 h 1146500"/>
                <a:gd name="connsiteX25" fmla="*/ 993679 w 1097111"/>
                <a:gd name="connsiteY25" fmla="*/ 282971 h 1146500"/>
                <a:gd name="connsiteX26" fmla="*/ 1012863 w 1097111"/>
                <a:gd name="connsiteY26" fmla="*/ 309349 h 1146500"/>
                <a:gd name="connsiteX27" fmla="*/ 1032527 w 1097111"/>
                <a:gd name="connsiteY27" fmla="*/ 318462 h 1146500"/>
                <a:gd name="connsiteX28" fmla="*/ 1096795 w 1097111"/>
                <a:gd name="connsiteY28" fmla="*/ 418700 h 1146500"/>
                <a:gd name="connsiteX29" fmla="*/ 961545 w 1097111"/>
                <a:gd name="connsiteY29" fmla="*/ 586085 h 1146500"/>
                <a:gd name="connsiteX30" fmla="*/ 943799 w 1097111"/>
                <a:gd name="connsiteY30" fmla="*/ 591840 h 1146500"/>
                <a:gd name="connsiteX31" fmla="*/ 825815 w 1097111"/>
                <a:gd name="connsiteY31" fmla="*/ 709824 h 1146500"/>
                <a:gd name="connsiteX32" fmla="*/ 730852 w 1097111"/>
                <a:gd name="connsiteY32" fmla="*/ 762102 h 1146500"/>
                <a:gd name="connsiteX33" fmla="*/ 686248 w 1097111"/>
                <a:gd name="connsiteY33" fmla="*/ 776970 h 1146500"/>
                <a:gd name="connsiteX34" fmla="*/ 635889 w 1097111"/>
                <a:gd name="connsiteY34" fmla="*/ 818696 h 1146500"/>
                <a:gd name="connsiteX35" fmla="*/ 603755 w 1097111"/>
                <a:gd name="connsiteY35" fmla="*/ 897352 h 1146500"/>
                <a:gd name="connsiteX36" fmla="*/ 613827 w 1097111"/>
                <a:gd name="connsiteY36" fmla="*/ 936201 h 1146500"/>
                <a:gd name="connsiteX37" fmla="*/ 801834 w 1097111"/>
                <a:gd name="connsiteY37" fmla="*/ 1097350 h 1146500"/>
                <a:gd name="connsiteX38" fmla="*/ 838285 w 1097111"/>
                <a:gd name="connsiteY38" fmla="*/ 1142434 h 1146500"/>
                <a:gd name="connsiteX39" fmla="*/ 813345 w 1097111"/>
                <a:gd name="connsiteY39" fmla="*/ 1143393 h 1146500"/>
                <a:gd name="connsiteX40" fmla="*/ 582172 w 1097111"/>
                <a:gd name="connsiteY40" fmla="*/ 1071931 h 1146500"/>
                <a:gd name="connsiteX41" fmla="*/ 300641 w 1097111"/>
                <a:gd name="connsiteY41" fmla="*/ 956824 h 1146500"/>
                <a:gd name="connsiteX42" fmla="*/ 17191 w 1097111"/>
                <a:gd name="connsiteY42" fmla="*/ 811502 h 1146500"/>
                <a:gd name="connsiteX43" fmla="*/ 884 w 1097111"/>
                <a:gd name="connsiteY43" fmla="*/ 789440 h 1146500"/>
                <a:gd name="connsiteX44" fmla="*/ 268027 w 1097111"/>
                <a:gd name="connsiteY44" fmla="*/ 803828 h 1146500"/>
                <a:gd name="connsiteX45" fmla="*/ 270425 w 1097111"/>
                <a:gd name="connsiteY45" fmla="*/ 804787 h 1146500"/>
                <a:gd name="connsiteX46" fmla="*/ 352919 w 1097111"/>
                <a:gd name="connsiteY46" fmla="*/ 763061 h 1146500"/>
                <a:gd name="connsiteX47" fmla="*/ 382175 w 1097111"/>
                <a:gd name="connsiteY47" fmla="*/ 693518 h 1146500"/>
                <a:gd name="connsiteX48" fmla="*/ 382654 w 1097111"/>
                <a:gd name="connsiteY48" fmla="*/ 665700 h 1146500"/>
                <a:gd name="connsiteX49" fmla="*/ 325580 w 1097111"/>
                <a:gd name="connsiteY49" fmla="*/ 511745 h 1146500"/>
                <a:gd name="connsiteX50" fmla="*/ 320305 w 1097111"/>
                <a:gd name="connsiteY50" fmla="*/ 500234 h 114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097111" h="1146500">
                  <a:moveTo>
                    <a:pt x="320305" y="500234"/>
                  </a:moveTo>
                  <a:cubicBezTo>
                    <a:pt x="316948" y="445079"/>
                    <a:pt x="313111" y="390403"/>
                    <a:pt x="321264" y="335248"/>
                  </a:cubicBezTo>
                  <a:cubicBezTo>
                    <a:pt x="322703" y="325176"/>
                    <a:pt x="315988" y="318941"/>
                    <a:pt x="311672" y="311747"/>
                  </a:cubicBezTo>
                  <a:cubicBezTo>
                    <a:pt x="264670" y="237887"/>
                    <a:pt x="285293" y="133811"/>
                    <a:pt x="357235" y="89208"/>
                  </a:cubicBezTo>
                  <a:cubicBezTo>
                    <a:pt x="384573" y="72421"/>
                    <a:pt x="414308" y="57553"/>
                    <a:pt x="447402" y="78656"/>
                  </a:cubicBezTo>
                  <a:cubicBezTo>
                    <a:pt x="457953" y="85850"/>
                    <a:pt x="466107" y="81054"/>
                    <a:pt x="474740" y="73381"/>
                  </a:cubicBezTo>
                  <a:cubicBezTo>
                    <a:pt x="504475" y="47482"/>
                    <a:pt x="535171" y="22062"/>
                    <a:pt x="568743" y="0"/>
                  </a:cubicBezTo>
                  <a:cubicBezTo>
                    <a:pt x="541885" y="30695"/>
                    <a:pt x="515027" y="61390"/>
                    <a:pt x="485291" y="94963"/>
                  </a:cubicBezTo>
                  <a:cubicBezTo>
                    <a:pt x="515986" y="101198"/>
                    <a:pt x="542844" y="106474"/>
                    <a:pt x="569702" y="112229"/>
                  </a:cubicBezTo>
                  <a:cubicBezTo>
                    <a:pt x="580254" y="114627"/>
                    <a:pt x="583611" y="107433"/>
                    <a:pt x="587448" y="100239"/>
                  </a:cubicBezTo>
                  <a:cubicBezTo>
                    <a:pt x="598959" y="79136"/>
                    <a:pt x="609990" y="58033"/>
                    <a:pt x="625817" y="38848"/>
                  </a:cubicBezTo>
                  <a:cubicBezTo>
                    <a:pt x="616705" y="60911"/>
                    <a:pt x="608071" y="82973"/>
                    <a:pt x="598479" y="104555"/>
                  </a:cubicBezTo>
                  <a:cubicBezTo>
                    <a:pt x="593204" y="116545"/>
                    <a:pt x="594163" y="122301"/>
                    <a:pt x="608071" y="126617"/>
                  </a:cubicBezTo>
                  <a:cubicBezTo>
                    <a:pt x="657472" y="142444"/>
                    <a:pt x="657472" y="142924"/>
                    <a:pt x="689605" y="103596"/>
                  </a:cubicBezTo>
                  <a:cubicBezTo>
                    <a:pt x="706392" y="82973"/>
                    <a:pt x="723657" y="61870"/>
                    <a:pt x="744281" y="43645"/>
                  </a:cubicBezTo>
                  <a:cubicBezTo>
                    <a:pt x="731811" y="73860"/>
                    <a:pt x="720780" y="104076"/>
                    <a:pt x="706871" y="133332"/>
                  </a:cubicBezTo>
                  <a:cubicBezTo>
                    <a:pt x="698718" y="150118"/>
                    <a:pt x="703035" y="157312"/>
                    <a:pt x="719821" y="162109"/>
                  </a:cubicBezTo>
                  <a:cubicBezTo>
                    <a:pt x="737566" y="167384"/>
                    <a:pt x="754832" y="174099"/>
                    <a:pt x="771139" y="181773"/>
                  </a:cubicBezTo>
                  <a:cubicBezTo>
                    <a:pt x="784568" y="188008"/>
                    <a:pt x="790803" y="185609"/>
                    <a:pt x="796079" y="171701"/>
                  </a:cubicBezTo>
                  <a:cubicBezTo>
                    <a:pt x="805671" y="145802"/>
                    <a:pt x="817182" y="120862"/>
                    <a:pt x="833009" y="96402"/>
                  </a:cubicBezTo>
                  <a:cubicBezTo>
                    <a:pt x="830611" y="124219"/>
                    <a:pt x="828692" y="152516"/>
                    <a:pt x="824856" y="180334"/>
                  </a:cubicBezTo>
                  <a:cubicBezTo>
                    <a:pt x="822937" y="194242"/>
                    <a:pt x="825815" y="202396"/>
                    <a:pt x="840203" y="207192"/>
                  </a:cubicBezTo>
                  <a:cubicBezTo>
                    <a:pt x="866582" y="216305"/>
                    <a:pt x="892481" y="226856"/>
                    <a:pt x="918380" y="237887"/>
                  </a:cubicBezTo>
                  <a:cubicBezTo>
                    <a:pt x="929890" y="242683"/>
                    <a:pt x="935646" y="240285"/>
                    <a:pt x="941401" y="230213"/>
                  </a:cubicBezTo>
                  <a:cubicBezTo>
                    <a:pt x="952432" y="210549"/>
                    <a:pt x="964902" y="190885"/>
                    <a:pt x="980249" y="166425"/>
                  </a:cubicBezTo>
                  <a:cubicBezTo>
                    <a:pt x="985526" y="209110"/>
                    <a:pt x="990801" y="246040"/>
                    <a:pt x="993679" y="282971"/>
                  </a:cubicBezTo>
                  <a:cubicBezTo>
                    <a:pt x="994638" y="297359"/>
                    <a:pt x="1000873" y="304553"/>
                    <a:pt x="1012863" y="309349"/>
                  </a:cubicBezTo>
                  <a:cubicBezTo>
                    <a:pt x="1019578" y="312227"/>
                    <a:pt x="1025812" y="316064"/>
                    <a:pt x="1032527" y="318462"/>
                  </a:cubicBezTo>
                  <a:cubicBezTo>
                    <a:pt x="1080968" y="334769"/>
                    <a:pt x="1093918" y="375056"/>
                    <a:pt x="1096795" y="418700"/>
                  </a:cubicBezTo>
                  <a:cubicBezTo>
                    <a:pt x="1102071" y="498795"/>
                    <a:pt x="1040681" y="572656"/>
                    <a:pt x="961545" y="586085"/>
                  </a:cubicBezTo>
                  <a:cubicBezTo>
                    <a:pt x="955310" y="587044"/>
                    <a:pt x="948116" y="586085"/>
                    <a:pt x="943799" y="591840"/>
                  </a:cubicBezTo>
                  <a:cubicBezTo>
                    <a:pt x="909747" y="635964"/>
                    <a:pt x="867541" y="672894"/>
                    <a:pt x="825815" y="709824"/>
                  </a:cubicBezTo>
                  <a:cubicBezTo>
                    <a:pt x="794161" y="727090"/>
                    <a:pt x="764905" y="749152"/>
                    <a:pt x="730852" y="762102"/>
                  </a:cubicBezTo>
                  <a:cubicBezTo>
                    <a:pt x="715984" y="767857"/>
                    <a:pt x="701596" y="775531"/>
                    <a:pt x="686248" y="776970"/>
                  </a:cubicBezTo>
                  <a:cubicBezTo>
                    <a:pt x="658910" y="779848"/>
                    <a:pt x="644522" y="793756"/>
                    <a:pt x="635889" y="818696"/>
                  </a:cubicBezTo>
                  <a:cubicBezTo>
                    <a:pt x="626776" y="845554"/>
                    <a:pt x="617664" y="872892"/>
                    <a:pt x="603755" y="897352"/>
                  </a:cubicBezTo>
                  <a:cubicBezTo>
                    <a:pt x="593204" y="916537"/>
                    <a:pt x="599439" y="924690"/>
                    <a:pt x="613827" y="936201"/>
                  </a:cubicBezTo>
                  <a:cubicBezTo>
                    <a:pt x="679054" y="987039"/>
                    <a:pt x="743322" y="1038838"/>
                    <a:pt x="801834" y="1097350"/>
                  </a:cubicBezTo>
                  <a:cubicBezTo>
                    <a:pt x="815264" y="1110779"/>
                    <a:pt x="833968" y="1121331"/>
                    <a:pt x="838285" y="1142434"/>
                  </a:cubicBezTo>
                  <a:cubicBezTo>
                    <a:pt x="830131" y="1150107"/>
                    <a:pt x="821978" y="1144832"/>
                    <a:pt x="813345" y="1143393"/>
                  </a:cubicBezTo>
                  <a:cubicBezTo>
                    <a:pt x="734209" y="1127086"/>
                    <a:pt x="658431" y="1098789"/>
                    <a:pt x="582172" y="1071931"/>
                  </a:cubicBezTo>
                  <a:cubicBezTo>
                    <a:pt x="486730" y="1037878"/>
                    <a:pt x="393206" y="998550"/>
                    <a:pt x="300641" y="956824"/>
                  </a:cubicBezTo>
                  <a:cubicBezTo>
                    <a:pt x="203759" y="913659"/>
                    <a:pt x="107837" y="867137"/>
                    <a:pt x="17191" y="811502"/>
                  </a:cubicBezTo>
                  <a:cubicBezTo>
                    <a:pt x="9037" y="806706"/>
                    <a:pt x="-3433" y="803828"/>
                    <a:pt x="884" y="789440"/>
                  </a:cubicBezTo>
                  <a:cubicBezTo>
                    <a:pt x="90571" y="783205"/>
                    <a:pt x="179299" y="792797"/>
                    <a:pt x="268027" y="803828"/>
                  </a:cubicBezTo>
                  <a:cubicBezTo>
                    <a:pt x="268987" y="803828"/>
                    <a:pt x="269466" y="804308"/>
                    <a:pt x="270425" y="804787"/>
                  </a:cubicBezTo>
                  <a:cubicBezTo>
                    <a:pt x="326540" y="816298"/>
                    <a:pt x="330857" y="814380"/>
                    <a:pt x="352919" y="763061"/>
                  </a:cubicBezTo>
                  <a:cubicBezTo>
                    <a:pt x="362990" y="740040"/>
                    <a:pt x="372582" y="716539"/>
                    <a:pt x="382175" y="693518"/>
                  </a:cubicBezTo>
                  <a:cubicBezTo>
                    <a:pt x="386012" y="684405"/>
                    <a:pt x="387930" y="674333"/>
                    <a:pt x="382654" y="665700"/>
                  </a:cubicBezTo>
                  <a:cubicBezTo>
                    <a:pt x="352439" y="618698"/>
                    <a:pt x="333255" y="567380"/>
                    <a:pt x="325580" y="511745"/>
                  </a:cubicBezTo>
                  <a:cubicBezTo>
                    <a:pt x="324621" y="507428"/>
                    <a:pt x="321744" y="503592"/>
                    <a:pt x="320305" y="500234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4BD0F51-FF96-45DB-95C8-B2C369E98F71}"/>
                </a:ext>
              </a:extLst>
            </p:cNvPr>
            <p:cNvSpPr/>
            <p:nvPr/>
          </p:nvSpPr>
          <p:spPr>
            <a:xfrm>
              <a:off x="6563619" y="2228393"/>
              <a:ext cx="1189137" cy="686602"/>
            </a:xfrm>
            <a:custGeom>
              <a:avLst/>
              <a:gdLst>
                <a:gd name="connsiteX0" fmla="*/ 258510 w 1189137"/>
                <a:gd name="connsiteY0" fmla="*/ 1718 h 686602"/>
                <a:gd name="connsiteX1" fmla="*/ 325176 w 1189137"/>
                <a:gd name="connsiteY1" fmla="*/ 44883 h 686602"/>
                <a:gd name="connsiteX2" fmla="*/ 825410 w 1189137"/>
                <a:gd name="connsiteY2" fmla="*/ 269821 h 686602"/>
                <a:gd name="connsiteX3" fmla="*/ 1046511 w 1189137"/>
                <a:gd name="connsiteY3" fmla="*/ 343202 h 686602"/>
                <a:gd name="connsiteX4" fmla="*/ 1095432 w 1189137"/>
                <a:gd name="connsiteY4" fmla="*/ 354712 h 686602"/>
                <a:gd name="connsiteX5" fmla="*/ 1170730 w 1189137"/>
                <a:gd name="connsiteY5" fmla="*/ 453512 h 686602"/>
                <a:gd name="connsiteX6" fmla="*/ 1182241 w 1189137"/>
                <a:gd name="connsiteY6" fmla="*/ 590681 h 686602"/>
                <a:gd name="connsiteX7" fmla="*/ 1169771 w 1189137"/>
                <a:gd name="connsiteY7" fmla="*/ 686603 h 686602"/>
                <a:gd name="connsiteX8" fmla="*/ 528531 w 1189137"/>
                <a:gd name="connsiteY8" fmla="*/ 311547 h 686602"/>
                <a:gd name="connsiteX9" fmla="*/ 104555 w 1189137"/>
                <a:gd name="connsiteY9" fmla="*/ 181093 h 686602"/>
                <a:gd name="connsiteX10" fmla="*/ 0 w 1189137"/>
                <a:gd name="connsiteY10" fmla="*/ 158551 h 686602"/>
                <a:gd name="connsiteX11" fmla="*/ 72421 w 1189137"/>
                <a:gd name="connsiteY11" fmla="*/ 59751 h 686602"/>
                <a:gd name="connsiteX12" fmla="*/ 162588 w 1189137"/>
                <a:gd name="connsiteY12" fmla="*/ 11790 h 686602"/>
                <a:gd name="connsiteX13" fmla="*/ 258510 w 1189137"/>
                <a:gd name="connsiteY13" fmla="*/ 1718 h 68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9137" h="686602">
                  <a:moveTo>
                    <a:pt x="258510" y="1718"/>
                  </a:moveTo>
                  <a:cubicBezTo>
                    <a:pt x="276736" y="22821"/>
                    <a:pt x="302155" y="32414"/>
                    <a:pt x="325176" y="44883"/>
                  </a:cubicBezTo>
                  <a:cubicBezTo>
                    <a:pt x="485846" y="132652"/>
                    <a:pt x="653230" y="206512"/>
                    <a:pt x="825410" y="269821"/>
                  </a:cubicBezTo>
                  <a:cubicBezTo>
                    <a:pt x="898312" y="296679"/>
                    <a:pt x="972171" y="321619"/>
                    <a:pt x="1046511" y="343202"/>
                  </a:cubicBezTo>
                  <a:cubicBezTo>
                    <a:pt x="1062338" y="347998"/>
                    <a:pt x="1079125" y="350875"/>
                    <a:pt x="1095432" y="354712"/>
                  </a:cubicBezTo>
                  <a:cubicBezTo>
                    <a:pt x="1130443" y="380132"/>
                    <a:pt x="1151067" y="416582"/>
                    <a:pt x="1170730" y="453512"/>
                  </a:cubicBezTo>
                  <a:cubicBezTo>
                    <a:pt x="1194232" y="497636"/>
                    <a:pt x="1191833" y="543199"/>
                    <a:pt x="1182241" y="590681"/>
                  </a:cubicBezTo>
                  <a:cubicBezTo>
                    <a:pt x="1176006" y="622335"/>
                    <a:pt x="1181282" y="655428"/>
                    <a:pt x="1169771" y="686603"/>
                  </a:cubicBezTo>
                  <a:cubicBezTo>
                    <a:pt x="974090" y="531209"/>
                    <a:pt x="760184" y="405551"/>
                    <a:pt x="528531" y="311547"/>
                  </a:cubicBezTo>
                  <a:cubicBezTo>
                    <a:pt x="391362" y="255912"/>
                    <a:pt x="250357" y="210349"/>
                    <a:pt x="104555" y="181093"/>
                  </a:cubicBezTo>
                  <a:cubicBezTo>
                    <a:pt x="69544" y="173899"/>
                    <a:pt x="34532" y="166225"/>
                    <a:pt x="0" y="158551"/>
                  </a:cubicBezTo>
                  <a:cubicBezTo>
                    <a:pt x="20623" y="123060"/>
                    <a:pt x="48920" y="93324"/>
                    <a:pt x="72421" y="59751"/>
                  </a:cubicBezTo>
                  <a:cubicBezTo>
                    <a:pt x="94004" y="29056"/>
                    <a:pt x="129495" y="18505"/>
                    <a:pt x="162588" y="11790"/>
                  </a:cubicBezTo>
                  <a:cubicBezTo>
                    <a:pt x="193763" y="6035"/>
                    <a:pt x="225897" y="-4037"/>
                    <a:pt x="258510" y="1718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457CD20-7CF9-4D8A-BAC3-C6F8ECA96ADD}"/>
                </a:ext>
              </a:extLst>
            </p:cNvPr>
            <p:cNvSpPr/>
            <p:nvPr/>
          </p:nvSpPr>
          <p:spPr>
            <a:xfrm>
              <a:off x="7229319" y="1218762"/>
              <a:ext cx="734458" cy="503921"/>
            </a:xfrm>
            <a:custGeom>
              <a:avLst/>
              <a:gdLst>
                <a:gd name="connsiteX0" fmla="*/ 0 w 734458"/>
                <a:gd name="connsiteY0" fmla="*/ 212798 h 503921"/>
                <a:gd name="connsiteX1" fmla="*/ 46522 w 734458"/>
                <a:gd name="connsiteY1" fmla="*/ 112079 h 503921"/>
                <a:gd name="connsiteX2" fmla="*/ 248918 w 734458"/>
                <a:gd name="connsiteY2" fmla="*/ 4167 h 503921"/>
                <a:gd name="connsiteX3" fmla="*/ 694956 w 734458"/>
                <a:gd name="connsiteY3" fmla="*/ 224308 h 503921"/>
                <a:gd name="connsiteX4" fmla="*/ 699273 w 734458"/>
                <a:gd name="connsiteY4" fmla="*/ 494329 h 503921"/>
                <a:gd name="connsiteX5" fmla="*/ 693517 w 734458"/>
                <a:gd name="connsiteY5" fmla="*/ 503921 h 503921"/>
                <a:gd name="connsiteX6" fmla="*/ 414864 w 734458"/>
                <a:gd name="connsiteY6" fmla="*/ 127906 h 503921"/>
                <a:gd name="connsiteX7" fmla="*/ 0 w 734458"/>
                <a:gd name="connsiteY7" fmla="*/ 212798 h 50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4458" h="503921">
                  <a:moveTo>
                    <a:pt x="0" y="212798"/>
                  </a:moveTo>
                  <a:cubicBezTo>
                    <a:pt x="7194" y="172990"/>
                    <a:pt x="23500" y="140856"/>
                    <a:pt x="46522" y="112079"/>
                  </a:cubicBezTo>
                  <a:cubicBezTo>
                    <a:pt x="98320" y="47332"/>
                    <a:pt x="168823" y="16157"/>
                    <a:pt x="248918" y="4167"/>
                  </a:cubicBezTo>
                  <a:cubicBezTo>
                    <a:pt x="421098" y="-21253"/>
                    <a:pt x="611504" y="71792"/>
                    <a:pt x="694956" y="224308"/>
                  </a:cubicBezTo>
                  <a:cubicBezTo>
                    <a:pt x="743397" y="312557"/>
                    <a:pt x="750111" y="403203"/>
                    <a:pt x="699273" y="494329"/>
                  </a:cubicBezTo>
                  <a:cubicBezTo>
                    <a:pt x="697834" y="496727"/>
                    <a:pt x="695916" y="499605"/>
                    <a:pt x="693517" y="503921"/>
                  </a:cubicBezTo>
                  <a:cubicBezTo>
                    <a:pt x="694476" y="306801"/>
                    <a:pt x="585605" y="189776"/>
                    <a:pt x="414864" y="127906"/>
                  </a:cubicBezTo>
                  <a:cubicBezTo>
                    <a:pt x="264745" y="72751"/>
                    <a:pt x="120862" y="87619"/>
                    <a:pt x="0" y="21279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5EDCDF3-BEDA-4FE9-A810-59C545523737}"/>
              </a:ext>
            </a:extLst>
          </p:cNvPr>
          <p:cNvGrpSpPr/>
          <p:nvPr/>
        </p:nvGrpSpPr>
        <p:grpSpPr>
          <a:xfrm>
            <a:off x="7946663" y="3655474"/>
            <a:ext cx="1571701" cy="1274220"/>
            <a:chOff x="8213001" y="3218811"/>
            <a:chExt cx="1775655" cy="1439571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F8E2EF2-2725-4D95-89B5-65A07C3DC3F9}"/>
                </a:ext>
              </a:extLst>
            </p:cNvPr>
            <p:cNvSpPr/>
            <p:nvPr/>
          </p:nvSpPr>
          <p:spPr>
            <a:xfrm>
              <a:off x="8670942" y="3273142"/>
              <a:ext cx="1128485" cy="806800"/>
            </a:xfrm>
            <a:custGeom>
              <a:avLst/>
              <a:gdLst>
                <a:gd name="connsiteX0" fmla="*/ 1019741 w 1128485"/>
                <a:gd name="connsiteY0" fmla="*/ 736806 h 806800"/>
                <a:gd name="connsiteX1" fmla="*/ 817345 w 1128485"/>
                <a:gd name="connsiteY1" fmla="*/ 792921 h 806800"/>
                <a:gd name="connsiteX2" fmla="*/ 761710 w 1128485"/>
                <a:gd name="connsiteY2" fmla="*/ 784767 h 806800"/>
                <a:gd name="connsiteX3" fmla="*/ 424064 w 1128485"/>
                <a:gd name="connsiteY3" fmla="*/ 702754 h 806800"/>
                <a:gd name="connsiteX4" fmla="*/ 385215 w 1128485"/>
                <a:gd name="connsiteY4" fmla="*/ 703233 h 806800"/>
                <a:gd name="connsiteX5" fmla="*/ 302723 w 1128485"/>
                <a:gd name="connsiteY5" fmla="*/ 732010 h 806800"/>
                <a:gd name="connsiteX6" fmla="*/ 289773 w 1128485"/>
                <a:gd name="connsiteY6" fmla="*/ 766542 h 806800"/>
                <a:gd name="connsiteX7" fmla="*/ 213515 w 1128485"/>
                <a:gd name="connsiteY7" fmla="*/ 753113 h 806800"/>
                <a:gd name="connsiteX8" fmla="*/ 63876 w 1128485"/>
                <a:gd name="connsiteY8" fmla="*/ 710427 h 806800"/>
                <a:gd name="connsiteX9" fmla="*/ 42774 w 1128485"/>
                <a:gd name="connsiteY9" fmla="*/ 710427 h 806800"/>
                <a:gd name="connsiteX10" fmla="*/ 5364 w 1128485"/>
                <a:gd name="connsiteY10" fmla="*/ 695080 h 806800"/>
                <a:gd name="connsiteX11" fmla="*/ 18313 w 1128485"/>
                <a:gd name="connsiteY11" fmla="*/ 646639 h 806800"/>
                <a:gd name="connsiteX12" fmla="*/ 75387 w 1128485"/>
                <a:gd name="connsiteY12" fmla="*/ 574698 h 806800"/>
                <a:gd name="connsiteX13" fmla="*/ 160758 w 1128485"/>
                <a:gd name="connsiteY13" fmla="*/ 454315 h 806800"/>
                <a:gd name="connsiteX14" fmla="*/ 174667 w 1128485"/>
                <a:gd name="connsiteY14" fmla="*/ 443764 h 806800"/>
                <a:gd name="connsiteX15" fmla="*/ 206800 w 1128485"/>
                <a:gd name="connsiteY15" fmla="*/ 461989 h 806800"/>
                <a:gd name="connsiteX16" fmla="*/ 298885 w 1128485"/>
                <a:gd name="connsiteY16" fmla="*/ 430335 h 806800"/>
                <a:gd name="connsiteX17" fmla="*/ 318070 w 1128485"/>
                <a:gd name="connsiteY17" fmla="*/ 405395 h 806800"/>
                <a:gd name="connsiteX18" fmla="*/ 473944 w 1128485"/>
                <a:gd name="connsiteY18" fmla="*/ 164630 h 806800"/>
                <a:gd name="connsiteX19" fmla="*/ 537253 w 1128485"/>
                <a:gd name="connsiteY19" fmla="*/ 123863 h 806800"/>
                <a:gd name="connsiteX20" fmla="*/ 565550 w 1128485"/>
                <a:gd name="connsiteY20" fmla="*/ 87413 h 806800"/>
                <a:gd name="connsiteX21" fmla="*/ 746842 w 1128485"/>
                <a:gd name="connsiteY21" fmla="*/ 2522 h 806800"/>
                <a:gd name="connsiteX22" fmla="*/ 726699 w 1128485"/>
                <a:gd name="connsiteY22" fmla="*/ 23624 h 806800"/>
                <a:gd name="connsiteX23" fmla="*/ 616388 w 1128485"/>
                <a:gd name="connsiteY23" fmla="*/ 117149 h 806800"/>
                <a:gd name="connsiteX24" fmla="*/ 741567 w 1128485"/>
                <a:gd name="connsiteY24" fmla="*/ 91250 h 806800"/>
                <a:gd name="connsiteX25" fmla="*/ 889287 w 1128485"/>
                <a:gd name="connsiteY25" fmla="*/ 109475 h 806800"/>
                <a:gd name="connsiteX26" fmla="*/ 971780 w 1128485"/>
                <a:gd name="connsiteY26" fmla="*/ 209714 h 806800"/>
                <a:gd name="connsiteX27" fmla="*/ 960269 w 1128485"/>
                <a:gd name="connsiteY27" fmla="*/ 250481 h 806800"/>
                <a:gd name="connsiteX28" fmla="*/ 943962 w 1128485"/>
                <a:gd name="connsiteY28" fmla="*/ 302279 h 806800"/>
                <a:gd name="connsiteX29" fmla="*/ 1059549 w 1128485"/>
                <a:gd name="connsiteY29" fmla="*/ 433212 h 806800"/>
                <a:gd name="connsiteX30" fmla="*/ 1113265 w 1128485"/>
                <a:gd name="connsiteY30" fmla="*/ 452876 h 806800"/>
                <a:gd name="connsiteX31" fmla="*/ 1122858 w 1128485"/>
                <a:gd name="connsiteY31" fmla="*/ 479735 h 806800"/>
                <a:gd name="connsiteX32" fmla="*/ 858112 w 1128485"/>
                <a:gd name="connsiteY32" fmla="*/ 726255 h 806800"/>
                <a:gd name="connsiteX33" fmla="*/ 994321 w 1128485"/>
                <a:gd name="connsiteY33" fmla="*/ 730571 h 806800"/>
                <a:gd name="connsiteX34" fmla="*/ 1019741 w 1128485"/>
                <a:gd name="connsiteY34" fmla="*/ 736806 h 80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28485" h="806800">
                  <a:moveTo>
                    <a:pt x="1019741" y="736806"/>
                  </a:moveTo>
                  <a:cubicBezTo>
                    <a:pt x="979933" y="798196"/>
                    <a:pt x="883531" y="825534"/>
                    <a:pt x="817345" y="792921"/>
                  </a:cubicBezTo>
                  <a:cubicBezTo>
                    <a:pt x="799120" y="783808"/>
                    <a:pt x="782334" y="782369"/>
                    <a:pt x="761710" y="784767"/>
                  </a:cubicBezTo>
                  <a:cubicBezTo>
                    <a:pt x="640369" y="796757"/>
                    <a:pt x="521425" y="791482"/>
                    <a:pt x="424064" y="702754"/>
                  </a:cubicBezTo>
                  <a:cubicBezTo>
                    <a:pt x="409676" y="689804"/>
                    <a:pt x="397206" y="698917"/>
                    <a:pt x="385215" y="703233"/>
                  </a:cubicBezTo>
                  <a:cubicBezTo>
                    <a:pt x="357398" y="712825"/>
                    <a:pt x="331020" y="724336"/>
                    <a:pt x="302723" y="732010"/>
                  </a:cubicBezTo>
                  <a:cubicBezTo>
                    <a:pt x="283538" y="737286"/>
                    <a:pt x="285457" y="752154"/>
                    <a:pt x="289773" y="766542"/>
                  </a:cubicBezTo>
                  <a:cubicBezTo>
                    <a:pt x="262915" y="772297"/>
                    <a:pt x="238455" y="759828"/>
                    <a:pt x="213515" y="753113"/>
                  </a:cubicBezTo>
                  <a:cubicBezTo>
                    <a:pt x="163635" y="739684"/>
                    <a:pt x="113276" y="727214"/>
                    <a:pt x="63876" y="710427"/>
                  </a:cubicBezTo>
                  <a:cubicBezTo>
                    <a:pt x="56682" y="708029"/>
                    <a:pt x="49968" y="708509"/>
                    <a:pt x="42774" y="710427"/>
                  </a:cubicBezTo>
                  <a:cubicBezTo>
                    <a:pt x="27905" y="711387"/>
                    <a:pt x="15915" y="704672"/>
                    <a:pt x="5364" y="695080"/>
                  </a:cubicBezTo>
                  <a:cubicBezTo>
                    <a:pt x="-7586" y="674457"/>
                    <a:pt x="5364" y="660548"/>
                    <a:pt x="18313" y="646639"/>
                  </a:cubicBezTo>
                  <a:cubicBezTo>
                    <a:pt x="44692" y="628414"/>
                    <a:pt x="57162" y="599158"/>
                    <a:pt x="75387" y="574698"/>
                  </a:cubicBezTo>
                  <a:cubicBezTo>
                    <a:pt x="104643" y="534890"/>
                    <a:pt x="131981" y="494123"/>
                    <a:pt x="160758" y="454315"/>
                  </a:cubicBezTo>
                  <a:cubicBezTo>
                    <a:pt x="164115" y="449519"/>
                    <a:pt x="166033" y="442325"/>
                    <a:pt x="174667" y="443764"/>
                  </a:cubicBezTo>
                  <a:cubicBezTo>
                    <a:pt x="178024" y="462948"/>
                    <a:pt x="186177" y="470622"/>
                    <a:pt x="206800" y="461989"/>
                  </a:cubicBezTo>
                  <a:cubicBezTo>
                    <a:pt x="237016" y="449999"/>
                    <a:pt x="268191" y="440886"/>
                    <a:pt x="298885" y="430335"/>
                  </a:cubicBezTo>
                  <a:cubicBezTo>
                    <a:pt x="310396" y="426498"/>
                    <a:pt x="317111" y="417865"/>
                    <a:pt x="318070" y="405395"/>
                  </a:cubicBezTo>
                  <a:cubicBezTo>
                    <a:pt x="329101" y="298921"/>
                    <a:pt x="394328" y="226980"/>
                    <a:pt x="473944" y="164630"/>
                  </a:cubicBezTo>
                  <a:cubicBezTo>
                    <a:pt x="493608" y="149283"/>
                    <a:pt x="515670" y="136333"/>
                    <a:pt x="537253" y="123863"/>
                  </a:cubicBezTo>
                  <a:cubicBezTo>
                    <a:pt x="552120" y="115230"/>
                    <a:pt x="557875" y="101322"/>
                    <a:pt x="565550" y="87413"/>
                  </a:cubicBezTo>
                  <a:cubicBezTo>
                    <a:pt x="603919" y="21706"/>
                    <a:pt x="670584" y="-9469"/>
                    <a:pt x="746842" y="2522"/>
                  </a:cubicBezTo>
                  <a:cubicBezTo>
                    <a:pt x="746363" y="15471"/>
                    <a:pt x="735332" y="18828"/>
                    <a:pt x="726699" y="23624"/>
                  </a:cubicBezTo>
                  <a:cubicBezTo>
                    <a:pt x="670105" y="57677"/>
                    <a:pt x="641807" y="81178"/>
                    <a:pt x="616388" y="117149"/>
                  </a:cubicBezTo>
                  <a:cubicBezTo>
                    <a:pt x="659074" y="106597"/>
                    <a:pt x="699361" y="96046"/>
                    <a:pt x="741567" y="91250"/>
                  </a:cubicBezTo>
                  <a:cubicBezTo>
                    <a:pt x="792405" y="85494"/>
                    <a:pt x="842285" y="87413"/>
                    <a:pt x="889287" y="109475"/>
                  </a:cubicBezTo>
                  <a:cubicBezTo>
                    <a:pt x="932452" y="129619"/>
                    <a:pt x="959790" y="163671"/>
                    <a:pt x="971780" y="209714"/>
                  </a:cubicBezTo>
                  <a:cubicBezTo>
                    <a:pt x="976097" y="225541"/>
                    <a:pt x="974178" y="239450"/>
                    <a:pt x="960269" y="250481"/>
                  </a:cubicBezTo>
                  <a:cubicBezTo>
                    <a:pt x="943003" y="263910"/>
                    <a:pt x="940126" y="281655"/>
                    <a:pt x="943962" y="302279"/>
                  </a:cubicBezTo>
                  <a:cubicBezTo>
                    <a:pt x="956433" y="368945"/>
                    <a:pt x="1001996" y="406354"/>
                    <a:pt x="1059549" y="433212"/>
                  </a:cubicBezTo>
                  <a:cubicBezTo>
                    <a:pt x="1076815" y="441366"/>
                    <a:pt x="1095040" y="447121"/>
                    <a:pt x="1113265" y="452876"/>
                  </a:cubicBezTo>
                  <a:cubicBezTo>
                    <a:pt x="1127654" y="457673"/>
                    <a:pt x="1133889" y="466785"/>
                    <a:pt x="1122858" y="479735"/>
                  </a:cubicBezTo>
                  <a:cubicBezTo>
                    <a:pt x="1045640" y="573259"/>
                    <a:pt x="974178" y="673498"/>
                    <a:pt x="858112" y="726255"/>
                  </a:cubicBezTo>
                  <a:cubicBezTo>
                    <a:pt x="903675" y="734408"/>
                    <a:pt x="949239" y="732010"/>
                    <a:pt x="994321" y="730571"/>
                  </a:cubicBezTo>
                  <a:cubicBezTo>
                    <a:pt x="1003434" y="730571"/>
                    <a:pt x="1013506" y="725295"/>
                    <a:pt x="1019741" y="736806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C690DDE-8401-40A7-A9CE-182DED15F724}"/>
                </a:ext>
              </a:extLst>
            </p:cNvPr>
            <p:cNvSpPr/>
            <p:nvPr/>
          </p:nvSpPr>
          <p:spPr>
            <a:xfrm>
              <a:off x="9265268" y="3218811"/>
              <a:ext cx="723388" cy="795086"/>
            </a:xfrm>
            <a:custGeom>
              <a:avLst/>
              <a:gdLst>
                <a:gd name="connsiteX0" fmla="*/ 425415 w 723388"/>
                <a:gd name="connsiteY0" fmla="*/ 791137 h 795086"/>
                <a:gd name="connsiteX1" fmla="*/ 260428 w 723388"/>
                <a:gd name="connsiteY1" fmla="*/ 790178 h 795086"/>
                <a:gd name="connsiteX2" fmla="*/ 238846 w 723388"/>
                <a:gd name="connsiteY2" fmla="*/ 784423 h 795086"/>
                <a:gd name="connsiteX3" fmla="*/ 529490 w 723388"/>
                <a:gd name="connsiteY3" fmla="*/ 522555 h 795086"/>
                <a:gd name="connsiteX4" fmla="*/ 509347 w 723388"/>
                <a:gd name="connsiteY4" fmla="*/ 513443 h 795086"/>
                <a:gd name="connsiteX5" fmla="*/ 388005 w 723388"/>
                <a:gd name="connsiteY5" fmla="*/ 447736 h 795086"/>
                <a:gd name="connsiteX6" fmla="*/ 339085 w 723388"/>
                <a:gd name="connsiteY6" fmla="*/ 338864 h 795086"/>
                <a:gd name="connsiteX7" fmla="*/ 360667 w 723388"/>
                <a:gd name="connsiteY7" fmla="*/ 298577 h 795086"/>
                <a:gd name="connsiteX8" fmla="*/ 370739 w 723388"/>
                <a:gd name="connsiteY8" fmla="*/ 269321 h 795086"/>
                <a:gd name="connsiteX9" fmla="*/ 216304 w 723388"/>
                <a:gd name="connsiteY9" fmla="*/ 152296 h 795086"/>
                <a:gd name="connsiteX10" fmla="*/ 16306 w 723388"/>
                <a:gd name="connsiteY10" fmla="*/ 182991 h 795086"/>
                <a:gd name="connsiteX11" fmla="*/ 0 w 723388"/>
                <a:gd name="connsiteY11" fmla="*/ 187307 h 795086"/>
                <a:gd name="connsiteX12" fmla="*/ 53237 w 723388"/>
                <a:gd name="connsiteY12" fmla="*/ 124958 h 795086"/>
                <a:gd name="connsiteX13" fmla="*/ 151557 w 723388"/>
                <a:gd name="connsiteY13" fmla="*/ 57333 h 795086"/>
                <a:gd name="connsiteX14" fmla="*/ 275296 w 723388"/>
                <a:gd name="connsiteY14" fmla="*/ 14168 h 795086"/>
                <a:gd name="connsiteX15" fmla="*/ 590401 w 723388"/>
                <a:gd name="connsiteY15" fmla="*/ 101457 h 795086"/>
                <a:gd name="connsiteX16" fmla="*/ 718936 w 723388"/>
                <a:gd name="connsiteY16" fmla="*/ 477952 h 795086"/>
                <a:gd name="connsiteX17" fmla="*/ 718936 w 723388"/>
                <a:gd name="connsiteY17" fmla="*/ 503851 h 795086"/>
                <a:gd name="connsiteX18" fmla="*/ 601432 w 723388"/>
                <a:gd name="connsiteY18" fmla="*/ 736941 h 795086"/>
                <a:gd name="connsiteX19" fmla="*/ 447477 w 723388"/>
                <a:gd name="connsiteY19" fmla="*/ 785862 h 795086"/>
                <a:gd name="connsiteX20" fmla="*/ 425415 w 723388"/>
                <a:gd name="connsiteY20" fmla="*/ 791137 h 79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3388" h="795086">
                  <a:moveTo>
                    <a:pt x="425415" y="791137"/>
                  </a:moveTo>
                  <a:cubicBezTo>
                    <a:pt x="370259" y="794015"/>
                    <a:pt x="315584" y="798811"/>
                    <a:pt x="260428" y="790178"/>
                  </a:cubicBezTo>
                  <a:cubicBezTo>
                    <a:pt x="253714" y="789219"/>
                    <a:pt x="247000" y="788260"/>
                    <a:pt x="238846" y="784423"/>
                  </a:cubicBezTo>
                  <a:cubicBezTo>
                    <a:pt x="369301" y="733584"/>
                    <a:pt x="443640" y="622315"/>
                    <a:pt x="529490" y="522555"/>
                  </a:cubicBezTo>
                  <a:cubicBezTo>
                    <a:pt x="525654" y="513922"/>
                    <a:pt x="516061" y="515361"/>
                    <a:pt x="509347" y="513443"/>
                  </a:cubicBezTo>
                  <a:cubicBezTo>
                    <a:pt x="464263" y="499534"/>
                    <a:pt x="422537" y="479390"/>
                    <a:pt x="388005" y="447736"/>
                  </a:cubicBezTo>
                  <a:cubicBezTo>
                    <a:pt x="356830" y="419439"/>
                    <a:pt x="341962" y="381070"/>
                    <a:pt x="339085" y="338864"/>
                  </a:cubicBezTo>
                  <a:cubicBezTo>
                    <a:pt x="338126" y="322078"/>
                    <a:pt x="344840" y="306730"/>
                    <a:pt x="360667" y="298577"/>
                  </a:cubicBezTo>
                  <a:cubicBezTo>
                    <a:pt x="375056" y="291383"/>
                    <a:pt x="374097" y="281791"/>
                    <a:pt x="370739" y="269321"/>
                  </a:cubicBezTo>
                  <a:cubicBezTo>
                    <a:pt x="352514" y="198818"/>
                    <a:pt x="297359" y="157092"/>
                    <a:pt x="216304" y="152296"/>
                  </a:cubicBezTo>
                  <a:cubicBezTo>
                    <a:pt x="147240" y="148459"/>
                    <a:pt x="81054" y="161888"/>
                    <a:pt x="16306" y="182991"/>
                  </a:cubicBezTo>
                  <a:cubicBezTo>
                    <a:pt x="12949" y="183950"/>
                    <a:pt x="9112" y="184909"/>
                    <a:pt x="0" y="187307"/>
                  </a:cubicBezTo>
                  <a:cubicBezTo>
                    <a:pt x="16786" y="160929"/>
                    <a:pt x="34532" y="142703"/>
                    <a:pt x="53237" y="124958"/>
                  </a:cubicBezTo>
                  <a:cubicBezTo>
                    <a:pt x="82972" y="97620"/>
                    <a:pt x="118464" y="78915"/>
                    <a:pt x="151557" y="57333"/>
                  </a:cubicBezTo>
                  <a:cubicBezTo>
                    <a:pt x="192324" y="42465"/>
                    <a:pt x="233091" y="26638"/>
                    <a:pt x="275296" y="14168"/>
                  </a:cubicBezTo>
                  <a:cubicBezTo>
                    <a:pt x="399516" y="-22762"/>
                    <a:pt x="501673" y="14647"/>
                    <a:pt x="590401" y="101457"/>
                  </a:cubicBezTo>
                  <a:cubicBezTo>
                    <a:pt x="696875" y="205053"/>
                    <a:pt x="733325" y="333109"/>
                    <a:pt x="718936" y="477952"/>
                  </a:cubicBezTo>
                  <a:cubicBezTo>
                    <a:pt x="717978" y="486584"/>
                    <a:pt x="717498" y="495218"/>
                    <a:pt x="718936" y="503851"/>
                  </a:cubicBezTo>
                  <a:cubicBezTo>
                    <a:pt x="736682" y="615120"/>
                    <a:pt x="702150" y="684184"/>
                    <a:pt x="601432" y="736941"/>
                  </a:cubicBezTo>
                  <a:cubicBezTo>
                    <a:pt x="552991" y="762361"/>
                    <a:pt x="501673" y="778188"/>
                    <a:pt x="447477" y="785862"/>
                  </a:cubicBezTo>
                  <a:cubicBezTo>
                    <a:pt x="440762" y="786821"/>
                    <a:pt x="433088" y="789219"/>
                    <a:pt x="425415" y="791137"/>
                  </a:cubicBezTo>
                  <a:close/>
                </a:path>
              </a:pathLst>
            </a:custGeom>
            <a:solidFill>
              <a:srgbClr val="262421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7976074-0864-4378-801A-5B1E9DDE55ED}"/>
                </a:ext>
              </a:extLst>
            </p:cNvPr>
            <p:cNvSpPr/>
            <p:nvPr/>
          </p:nvSpPr>
          <p:spPr>
            <a:xfrm>
              <a:off x="8213001" y="3379690"/>
              <a:ext cx="594717" cy="583736"/>
            </a:xfrm>
            <a:custGeom>
              <a:avLst/>
              <a:gdLst>
                <a:gd name="connsiteX0" fmla="*/ 312227 w 594717"/>
                <a:gd name="connsiteY0" fmla="*/ 583736 h 583736"/>
                <a:gd name="connsiteX1" fmla="*/ 66666 w 594717"/>
                <a:gd name="connsiteY1" fmla="*/ 124268 h 583736"/>
                <a:gd name="connsiteX2" fmla="*/ 0 w 594717"/>
                <a:gd name="connsiteY2" fmla="*/ 28826 h 583736"/>
                <a:gd name="connsiteX3" fmla="*/ 249877 w 594717"/>
                <a:gd name="connsiteY3" fmla="*/ 1968 h 583736"/>
                <a:gd name="connsiteX4" fmla="*/ 373137 w 594717"/>
                <a:gd name="connsiteY4" fmla="*/ 44174 h 583736"/>
                <a:gd name="connsiteX5" fmla="*/ 559226 w 594717"/>
                <a:gd name="connsiteY5" fmla="*/ 244651 h 583736"/>
                <a:gd name="connsiteX6" fmla="*/ 594718 w 594717"/>
                <a:gd name="connsiteY6" fmla="*/ 295969 h 583736"/>
                <a:gd name="connsiteX7" fmla="*/ 588962 w 594717"/>
                <a:gd name="connsiteY7" fmla="*/ 299326 h 583736"/>
                <a:gd name="connsiteX8" fmla="*/ 474335 w 594717"/>
                <a:gd name="connsiteY8" fmla="*/ 315154 h 583736"/>
                <a:gd name="connsiteX9" fmla="*/ 351555 w 594717"/>
                <a:gd name="connsiteY9" fmla="*/ 355441 h 583736"/>
                <a:gd name="connsiteX10" fmla="*/ 502153 w 594717"/>
                <a:gd name="connsiteY10" fmla="*/ 433138 h 583736"/>
                <a:gd name="connsiteX11" fmla="*/ 516541 w 594717"/>
                <a:gd name="connsiteY11" fmla="*/ 472946 h 583736"/>
                <a:gd name="connsiteX12" fmla="*/ 492560 w 594717"/>
                <a:gd name="connsiteY12" fmla="*/ 516591 h 583736"/>
                <a:gd name="connsiteX13" fmla="*/ 312227 w 594717"/>
                <a:gd name="connsiteY13" fmla="*/ 583736 h 58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4717" h="583736">
                  <a:moveTo>
                    <a:pt x="312227" y="583736"/>
                  </a:moveTo>
                  <a:cubicBezTo>
                    <a:pt x="246040" y="422107"/>
                    <a:pt x="162588" y="269591"/>
                    <a:pt x="66666" y="124268"/>
                  </a:cubicBezTo>
                  <a:cubicBezTo>
                    <a:pt x="45084" y="91655"/>
                    <a:pt x="22062" y="60480"/>
                    <a:pt x="0" y="28826"/>
                  </a:cubicBezTo>
                  <a:cubicBezTo>
                    <a:pt x="46043" y="26428"/>
                    <a:pt x="214386" y="9162"/>
                    <a:pt x="249877" y="1968"/>
                  </a:cubicBezTo>
                  <a:cubicBezTo>
                    <a:pt x="297838" y="-7145"/>
                    <a:pt x="337166" y="16836"/>
                    <a:pt x="373137" y="44174"/>
                  </a:cubicBezTo>
                  <a:cubicBezTo>
                    <a:pt x="446997" y="99808"/>
                    <a:pt x="504551" y="170791"/>
                    <a:pt x="559226" y="244651"/>
                  </a:cubicBezTo>
                  <a:cubicBezTo>
                    <a:pt x="571696" y="261437"/>
                    <a:pt x="587524" y="275346"/>
                    <a:pt x="594718" y="295969"/>
                  </a:cubicBezTo>
                  <a:cubicBezTo>
                    <a:pt x="593279" y="298368"/>
                    <a:pt x="591360" y="300286"/>
                    <a:pt x="588962" y="299326"/>
                  </a:cubicBezTo>
                  <a:cubicBezTo>
                    <a:pt x="548675" y="288775"/>
                    <a:pt x="511745" y="304123"/>
                    <a:pt x="474335" y="315154"/>
                  </a:cubicBezTo>
                  <a:cubicBezTo>
                    <a:pt x="438844" y="325226"/>
                    <a:pt x="355871" y="347288"/>
                    <a:pt x="351555" y="355441"/>
                  </a:cubicBezTo>
                  <a:cubicBezTo>
                    <a:pt x="371219" y="368870"/>
                    <a:pt x="473376" y="416831"/>
                    <a:pt x="502153" y="433138"/>
                  </a:cubicBezTo>
                  <a:cubicBezTo>
                    <a:pt x="518459" y="442251"/>
                    <a:pt x="524695" y="454721"/>
                    <a:pt x="516541" y="472946"/>
                  </a:cubicBezTo>
                  <a:cubicBezTo>
                    <a:pt x="509826" y="488293"/>
                    <a:pt x="504551" y="504120"/>
                    <a:pt x="492560" y="516591"/>
                  </a:cubicBezTo>
                  <a:cubicBezTo>
                    <a:pt x="456110" y="532897"/>
                    <a:pt x="335248" y="575103"/>
                    <a:pt x="312227" y="58373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B89BF4B-C73E-484E-932D-F040988EB6E7}"/>
                </a:ext>
              </a:extLst>
            </p:cNvPr>
            <p:cNvSpPr/>
            <p:nvPr/>
          </p:nvSpPr>
          <p:spPr>
            <a:xfrm>
              <a:off x="8544412" y="3964571"/>
              <a:ext cx="427054" cy="693811"/>
            </a:xfrm>
            <a:custGeom>
              <a:avLst/>
              <a:gdLst>
                <a:gd name="connsiteX0" fmla="*/ 134291 w 427054"/>
                <a:gd name="connsiteY0" fmla="*/ 294 h 693811"/>
                <a:gd name="connsiteX1" fmla="*/ 167384 w 427054"/>
                <a:gd name="connsiteY1" fmla="*/ 14682 h 693811"/>
                <a:gd name="connsiteX2" fmla="*/ 249398 w 427054"/>
                <a:gd name="connsiteY2" fmla="*/ 50173 h 693811"/>
                <a:gd name="connsiteX3" fmla="*/ 253235 w 427054"/>
                <a:gd name="connsiteY3" fmla="*/ 87103 h 693811"/>
                <a:gd name="connsiteX4" fmla="*/ 193763 w 427054"/>
                <a:gd name="connsiteY4" fmla="*/ 228589 h 693811"/>
                <a:gd name="connsiteX5" fmla="*/ 189446 w 427054"/>
                <a:gd name="connsiteY5" fmla="*/ 244416 h 693811"/>
                <a:gd name="connsiteX6" fmla="*/ 297838 w 427054"/>
                <a:gd name="connsiteY6" fmla="*/ 198373 h 693811"/>
                <a:gd name="connsiteX7" fmla="*/ 344361 w 427054"/>
                <a:gd name="connsiteY7" fmla="*/ 178709 h 693811"/>
                <a:gd name="connsiteX8" fmla="*/ 399996 w 427054"/>
                <a:gd name="connsiteY8" fmla="*/ 138422 h 693811"/>
                <a:gd name="connsiteX9" fmla="*/ 417262 w 427054"/>
                <a:gd name="connsiteY9" fmla="*/ 126911 h 693811"/>
                <a:gd name="connsiteX10" fmla="*/ 425895 w 427054"/>
                <a:gd name="connsiteY10" fmla="*/ 286142 h 693811"/>
                <a:gd name="connsiteX11" fmla="*/ 388005 w 427054"/>
                <a:gd name="connsiteY11" fmla="*/ 518274 h 693811"/>
                <a:gd name="connsiteX12" fmla="*/ 347718 w 427054"/>
                <a:gd name="connsiteY12" fmla="*/ 571990 h 693811"/>
                <a:gd name="connsiteX13" fmla="*/ 165466 w 427054"/>
                <a:gd name="connsiteY13" fmla="*/ 693811 h 693811"/>
                <a:gd name="connsiteX14" fmla="*/ 131893 w 427054"/>
                <a:gd name="connsiteY14" fmla="*/ 512998 h 693811"/>
                <a:gd name="connsiteX15" fmla="*/ 60910 w 427054"/>
                <a:gd name="connsiteY15" fmla="*/ 218996 h 693811"/>
                <a:gd name="connsiteX16" fmla="*/ 0 w 427054"/>
                <a:gd name="connsiteY16" fmla="*/ 43459 h 693811"/>
                <a:gd name="connsiteX17" fmla="*/ 134291 w 427054"/>
                <a:gd name="connsiteY17" fmla="*/ 294 h 69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7054" h="693811">
                  <a:moveTo>
                    <a:pt x="134291" y="294"/>
                  </a:moveTo>
                  <a:cubicBezTo>
                    <a:pt x="145322" y="5090"/>
                    <a:pt x="155394" y="12764"/>
                    <a:pt x="167384" y="14682"/>
                  </a:cubicBezTo>
                  <a:cubicBezTo>
                    <a:pt x="198559" y="17560"/>
                    <a:pt x="223499" y="34826"/>
                    <a:pt x="249398" y="50173"/>
                  </a:cubicBezTo>
                  <a:cubicBezTo>
                    <a:pt x="264266" y="58807"/>
                    <a:pt x="258510" y="74154"/>
                    <a:pt x="253235" y="87103"/>
                  </a:cubicBezTo>
                  <a:cubicBezTo>
                    <a:pt x="234050" y="134585"/>
                    <a:pt x="212947" y="181107"/>
                    <a:pt x="193763" y="228589"/>
                  </a:cubicBezTo>
                  <a:cubicBezTo>
                    <a:pt x="191844" y="232905"/>
                    <a:pt x="189446" y="236742"/>
                    <a:pt x="189446" y="244416"/>
                  </a:cubicBezTo>
                  <a:cubicBezTo>
                    <a:pt x="227336" y="230027"/>
                    <a:pt x="262347" y="213241"/>
                    <a:pt x="297838" y="198373"/>
                  </a:cubicBezTo>
                  <a:cubicBezTo>
                    <a:pt x="313186" y="192138"/>
                    <a:pt x="328534" y="183985"/>
                    <a:pt x="344361" y="178709"/>
                  </a:cubicBezTo>
                  <a:cubicBezTo>
                    <a:pt x="366902" y="171035"/>
                    <a:pt x="385128" y="157127"/>
                    <a:pt x="399996" y="138422"/>
                  </a:cubicBezTo>
                  <a:cubicBezTo>
                    <a:pt x="404312" y="133146"/>
                    <a:pt x="406230" y="122595"/>
                    <a:pt x="417262" y="126911"/>
                  </a:cubicBezTo>
                  <a:cubicBezTo>
                    <a:pt x="419180" y="180148"/>
                    <a:pt x="430691" y="232905"/>
                    <a:pt x="425895" y="286142"/>
                  </a:cubicBezTo>
                  <a:cubicBezTo>
                    <a:pt x="418701" y="364319"/>
                    <a:pt x="419180" y="443934"/>
                    <a:pt x="388005" y="518274"/>
                  </a:cubicBezTo>
                  <a:cubicBezTo>
                    <a:pt x="378893" y="539377"/>
                    <a:pt x="366423" y="558082"/>
                    <a:pt x="347718" y="571990"/>
                  </a:cubicBezTo>
                  <a:cubicBezTo>
                    <a:pt x="295440" y="611318"/>
                    <a:pt x="222060" y="660718"/>
                    <a:pt x="165466" y="693811"/>
                  </a:cubicBezTo>
                  <a:cubicBezTo>
                    <a:pt x="156833" y="655443"/>
                    <a:pt x="142924" y="583501"/>
                    <a:pt x="131893" y="512998"/>
                  </a:cubicBezTo>
                  <a:cubicBezTo>
                    <a:pt x="116066" y="412759"/>
                    <a:pt x="89208" y="315878"/>
                    <a:pt x="60910" y="218996"/>
                  </a:cubicBezTo>
                  <a:cubicBezTo>
                    <a:pt x="43644" y="159525"/>
                    <a:pt x="20624" y="101972"/>
                    <a:pt x="0" y="43459"/>
                  </a:cubicBezTo>
                  <a:cubicBezTo>
                    <a:pt x="479" y="40581"/>
                    <a:pt x="128056" y="-4023"/>
                    <a:pt x="134291" y="29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9CA57F-1640-4549-97DA-7A83E3DA6497}"/>
                </a:ext>
              </a:extLst>
            </p:cNvPr>
            <p:cNvSpPr/>
            <p:nvPr/>
          </p:nvSpPr>
          <p:spPr>
            <a:xfrm>
              <a:off x="8546810" y="3666998"/>
              <a:ext cx="298317" cy="279641"/>
            </a:xfrm>
            <a:custGeom>
              <a:avLst/>
              <a:gdLst>
                <a:gd name="connsiteX0" fmla="*/ 155874 w 298317"/>
                <a:gd name="connsiteY0" fmla="*/ 226405 h 279641"/>
                <a:gd name="connsiteX1" fmla="*/ 128536 w 298317"/>
                <a:gd name="connsiteY1" fmla="*/ 133840 h 279641"/>
                <a:gd name="connsiteX2" fmla="*/ 0 w 298317"/>
                <a:gd name="connsiteY2" fmla="*/ 67654 h 279641"/>
                <a:gd name="connsiteX3" fmla="*/ 10072 w 298317"/>
                <a:gd name="connsiteY3" fmla="*/ 58061 h 279641"/>
                <a:gd name="connsiteX4" fmla="*/ 200478 w 298317"/>
                <a:gd name="connsiteY4" fmla="*/ 2426 h 279641"/>
                <a:gd name="connsiteX5" fmla="*/ 261388 w 298317"/>
                <a:gd name="connsiteY5" fmla="*/ 8182 h 279641"/>
                <a:gd name="connsiteX6" fmla="*/ 298318 w 298317"/>
                <a:gd name="connsiteY6" fmla="*/ 49908 h 279641"/>
                <a:gd name="connsiteX7" fmla="*/ 231172 w 298317"/>
                <a:gd name="connsiteY7" fmla="*/ 147749 h 279641"/>
                <a:gd name="connsiteX8" fmla="*/ 163547 w 298317"/>
                <a:gd name="connsiteY8" fmla="*/ 242712 h 279641"/>
                <a:gd name="connsiteX9" fmla="*/ 132373 w 298317"/>
                <a:gd name="connsiteY9" fmla="*/ 279642 h 279641"/>
                <a:gd name="connsiteX10" fmla="*/ 155874 w 298317"/>
                <a:gd name="connsiteY10" fmla="*/ 226405 h 27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317" h="279641">
                  <a:moveTo>
                    <a:pt x="155874" y="226405"/>
                  </a:moveTo>
                  <a:cubicBezTo>
                    <a:pt x="188487" y="165494"/>
                    <a:pt x="188487" y="165015"/>
                    <a:pt x="128536" y="133840"/>
                  </a:cubicBezTo>
                  <a:cubicBezTo>
                    <a:pt x="85371" y="111298"/>
                    <a:pt x="42206" y="89236"/>
                    <a:pt x="0" y="67654"/>
                  </a:cubicBezTo>
                  <a:cubicBezTo>
                    <a:pt x="0" y="59021"/>
                    <a:pt x="6235" y="59500"/>
                    <a:pt x="10072" y="58061"/>
                  </a:cubicBezTo>
                  <a:cubicBezTo>
                    <a:pt x="73381" y="39357"/>
                    <a:pt x="137169" y="21131"/>
                    <a:pt x="200478" y="2426"/>
                  </a:cubicBezTo>
                  <a:cubicBezTo>
                    <a:pt x="222060" y="-3808"/>
                    <a:pt x="241245" y="3386"/>
                    <a:pt x="261388" y="8182"/>
                  </a:cubicBezTo>
                  <a:cubicBezTo>
                    <a:pt x="276256" y="19693"/>
                    <a:pt x="293522" y="29285"/>
                    <a:pt x="298318" y="49908"/>
                  </a:cubicBezTo>
                  <a:cubicBezTo>
                    <a:pt x="275776" y="82521"/>
                    <a:pt x="253714" y="115135"/>
                    <a:pt x="231172" y="147749"/>
                  </a:cubicBezTo>
                  <a:cubicBezTo>
                    <a:pt x="209110" y="179882"/>
                    <a:pt x="186569" y="211537"/>
                    <a:pt x="163547" y="242712"/>
                  </a:cubicBezTo>
                  <a:cubicBezTo>
                    <a:pt x="159711" y="247987"/>
                    <a:pt x="147240" y="264294"/>
                    <a:pt x="132373" y="279642"/>
                  </a:cubicBezTo>
                  <a:cubicBezTo>
                    <a:pt x="124219" y="266212"/>
                    <a:pt x="151077" y="235038"/>
                    <a:pt x="155874" y="226405"/>
                  </a:cubicBezTo>
                  <a:close/>
                </a:path>
              </a:pathLst>
            </a:custGeom>
            <a:solidFill>
              <a:srgbClr val="FE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7B1C00E-8A7A-49A2-B226-74278DF426A6}"/>
                </a:ext>
              </a:extLst>
            </p:cNvPr>
            <p:cNvSpPr/>
            <p:nvPr/>
          </p:nvSpPr>
          <p:spPr>
            <a:xfrm>
              <a:off x="8711317" y="3973435"/>
              <a:ext cx="252398" cy="245234"/>
            </a:xfrm>
            <a:custGeom>
              <a:avLst/>
              <a:gdLst>
                <a:gd name="connsiteX0" fmla="*/ 249877 w 252398"/>
                <a:gd name="connsiteY0" fmla="*/ 117567 h 245234"/>
                <a:gd name="connsiteX1" fmla="*/ 171700 w 252398"/>
                <a:gd name="connsiteY1" fmla="*/ 179437 h 245234"/>
                <a:gd name="connsiteX2" fmla="*/ 33093 w 252398"/>
                <a:gd name="connsiteY2" fmla="*/ 238429 h 245234"/>
                <a:gd name="connsiteX3" fmla="*/ 7674 w 252398"/>
                <a:gd name="connsiteY3" fmla="*/ 244664 h 245234"/>
                <a:gd name="connsiteX4" fmla="*/ 45083 w 252398"/>
                <a:gd name="connsiteY4" fmla="*/ 154977 h 245234"/>
                <a:gd name="connsiteX5" fmla="*/ 81054 w 252398"/>
                <a:gd name="connsiteY5" fmla="*/ 71524 h 245234"/>
                <a:gd name="connsiteX6" fmla="*/ 68105 w 252398"/>
                <a:gd name="connsiteY6" fmla="*/ 39390 h 245234"/>
                <a:gd name="connsiteX7" fmla="*/ 0 w 252398"/>
                <a:gd name="connsiteY7" fmla="*/ 4858 h 245234"/>
                <a:gd name="connsiteX8" fmla="*/ 22062 w 252398"/>
                <a:gd name="connsiteY8" fmla="*/ 1981 h 245234"/>
                <a:gd name="connsiteX9" fmla="*/ 248438 w 252398"/>
                <a:gd name="connsiteY9" fmla="*/ 65289 h 245234"/>
                <a:gd name="connsiteX10" fmla="*/ 249877 w 252398"/>
                <a:gd name="connsiteY10" fmla="*/ 117567 h 245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398" h="245234">
                  <a:moveTo>
                    <a:pt x="249877" y="117567"/>
                  </a:moveTo>
                  <a:cubicBezTo>
                    <a:pt x="233091" y="149701"/>
                    <a:pt x="204794" y="166487"/>
                    <a:pt x="171700" y="179437"/>
                  </a:cubicBezTo>
                  <a:cubicBezTo>
                    <a:pt x="125178" y="197662"/>
                    <a:pt x="79615" y="218765"/>
                    <a:pt x="33093" y="238429"/>
                  </a:cubicBezTo>
                  <a:cubicBezTo>
                    <a:pt x="25899" y="241307"/>
                    <a:pt x="19664" y="247062"/>
                    <a:pt x="7674" y="244664"/>
                  </a:cubicBezTo>
                  <a:cubicBezTo>
                    <a:pt x="20143" y="214449"/>
                    <a:pt x="32613" y="184713"/>
                    <a:pt x="45083" y="154977"/>
                  </a:cubicBezTo>
                  <a:cubicBezTo>
                    <a:pt x="56594" y="127159"/>
                    <a:pt x="67146" y="98383"/>
                    <a:pt x="81054" y="71524"/>
                  </a:cubicBezTo>
                  <a:cubicBezTo>
                    <a:pt x="90167" y="53779"/>
                    <a:pt x="84411" y="46585"/>
                    <a:pt x="68105" y="39390"/>
                  </a:cubicBezTo>
                  <a:cubicBezTo>
                    <a:pt x="45083" y="28839"/>
                    <a:pt x="22541" y="16369"/>
                    <a:pt x="0" y="4858"/>
                  </a:cubicBezTo>
                  <a:cubicBezTo>
                    <a:pt x="6714" y="-2336"/>
                    <a:pt x="14868" y="62"/>
                    <a:pt x="22062" y="1981"/>
                  </a:cubicBezTo>
                  <a:cubicBezTo>
                    <a:pt x="97361" y="23084"/>
                    <a:pt x="172660" y="44187"/>
                    <a:pt x="248438" y="65289"/>
                  </a:cubicBezTo>
                  <a:cubicBezTo>
                    <a:pt x="256112" y="83515"/>
                    <a:pt x="250357" y="100781"/>
                    <a:pt x="249877" y="117567"/>
                  </a:cubicBezTo>
                  <a:close/>
                </a:path>
              </a:pathLst>
            </a:custGeom>
            <a:solidFill>
              <a:srgbClr val="FD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D189537-6005-4510-A25A-AB92E0EC3268}"/>
                </a:ext>
              </a:extLst>
            </p:cNvPr>
            <p:cNvSpPr/>
            <p:nvPr/>
          </p:nvSpPr>
          <p:spPr>
            <a:xfrm>
              <a:off x="8525228" y="3893403"/>
              <a:ext cx="177456" cy="119423"/>
            </a:xfrm>
            <a:custGeom>
              <a:avLst/>
              <a:gdLst>
                <a:gd name="connsiteX0" fmla="*/ 177456 w 177456"/>
                <a:gd name="connsiteY0" fmla="*/ 0 h 119423"/>
                <a:gd name="connsiteX1" fmla="*/ 153476 w 177456"/>
                <a:gd name="connsiteY1" fmla="*/ 71462 h 119423"/>
                <a:gd name="connsiteX2" fmla="*/ 88728 w 177456"/>
                <a:gd name="connsiteY2" fmla="*/ 93045 h 119423"/>
                <a:gd name="connsiteX3" fmla="*/ 19184 w 177456"/>
                <a:gd name="connsiteY3" fmla="*/ 119423 h 119423"/>
                <a:gd name="connsiteX4" fmla="*/ 0 w 177456"/>
                <a:gd name="connsiteY4" fmla="*/ 70023 h 119423"/>
                <a:gd name="connsiteX5" fmla="*/ 10551 w 177456"/>
                <a:gd name="connsiteY5" fmla="*/ 56594 h 119423"/>
                <a:gd name="connsiteX6" fmla="*/ 177456 w 177456"/>
                <a:gd name="connsiteY6" fmla="*/ 0 h 1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456" h="119423">
                  <a:moveTo>
                    <a:pt x="177456" y="0"/>
                  </a:moveTo>
                  <a:cubicBezTo>
                    <a:pt x="174099" y="9592"/>
                    <a:pt x="146281" y="53716"/>
                    <a:pt x="153476" y="71462"/>
                  </a:cubicBezTo>
                  <a:cubicBezTo>
                    <a:pt x="129495" y="81054"/>
                    <a:pt x="110311" y="84891"/>
                    <a:pt x="88728" y="93045"/>
                  </a:cubicBezTo>
                  <a:cubicBezTo>
                    <a:pt x="65706" y="101678"/>
                    <a:pt x="42206" y="110790"/>
                    <a:pt x="19184" y="119423"/>
                  </a:cubicBezTo>
                  <a:cubicBezTo>
                    <a:pt x="12949" y="104555"/>
                    <a:pt x="6715" y="84891"/>
                    <a:pt x="0" y="70023"/>
                  </a:cubicBezTo>
                  <a:cubicBezTo>
                    <a:pt x="0" y="62829"/>
                    <a:pt x="2398" y="58992"/>
                    <a:pt x="10551" y="56594"/>
                  </a:cubicBezTo>
                  <a:cubicBezTo>
                    <a:pt x="67146" y="40287"/>
                    <a:pt x="120382" y="14388"/>
                    <a:pt x="177456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E0D688D-5AA7-4707-9C2A-4923F092873D}"/>
                </a:ext>
              </a:extLst>
            </p:cNvPr>
            <p:cNvSpPr/>
            <p:nvPr/>
          </p:nvSpPr>
          <p:spPr>
            <a:xfrm>
              <a:off x="8677173" y="3892923"/>
              <a:ext cx="32704" cy="53716"/>
            </a:xfrm>
            <a:custGeom>
              <a:avLst/>
              <a:gdLst>
                <a:gd name="connsiteX0" fmla="*/ 32705 w 32704"/>
                <a:gd name="connsiteY0" fmla="*/ 16786 h 53716"/>
                <a:gd name="connsiteX1" fmla="*/ 1530 w 32704"/>
                <a:gd name="connsiteY1" fmla="*/ 53716 h 53716"/>
                <a:gd name="connsiteX2" fmla="*/ 25031 w 32704"/>
                <a:gd name="connsiteY2" fmla="*/ 0 h 5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704" h="53716">
                  <a:moveTo>
                    <a:pt x="32705" y="16786"/>
                  </a:moveTo>
                  <a:cubicBezTo>
                    <a:pt x="28868" y="22062"/>
                    <a:pt x="18316" y="41246"/>
                    <a:pt x="1530" y="53716"/>
                  </a:cubicBezTo>
                  <a:cubicBezTo>
                    <a:pt x="-6623" y="40287"/>
                    <a:pt x="20235" y="9112"/>
                    <a:pt x="25031" y="0"/>
                  </a:cubicBezTo>
                </a:path>
              </a:pathLst>
            </a:custGeom>
            <a:solidFill>
              <a:srgbClr val="FE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7AA5E64-02E2-4AA1-B902-9E988F77BC13}"/>
              </a:ext>
            </a:extLst>
          </p:cNvPr>
          <p:cNvGrpSpPr/>
          <p:nvPr/>
        </p:nvGrpSpPr>
        <p:grpSpPr>
          <a:xfrm>
            <a:off x="6550351" y="5195649"/>
            <a:ext cx="1183662" cy="1040677"/>
            <a:chOff x="3983887" y="4061275"/>
            <a:chExt cx="2122406" cy="1866023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1DCE355-5649-42D3-BFF3-D0F1E088744C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5" name="Freeform 15">
                <a:extLst>
                  <a:ext uri="{FF2B5EF4-FFF2-40B4-BE49-F238E27FC236}">
                    <a16:creationId xmlns:a16="http://schemas.microsoft.com/office/drawing/2014/main" id="{1BEDB18F-DDF7-4B9A-8445-979C9B5F9A12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6" name="Rectangle 22">
                <a:extLst>
                  <a:ext uri="{FF2B5EF4-FFF2-40B4-BE49-F238E27FC236}">
                    <a16:creationId xmlns:a16="http://schemas.microsoft.com/office/drawing/2014/main" id="{E8AF515F-0B06-4EB6-A018-9552EC766A80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6BB20D4-E943-4DC8-93A3-2A63630AD0E8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3" name="Freeform 18">
                <a:extLst>
                  <a:ext uri="{FF2B5EF4-FFF2-40B4-BE49-F238E27FC236}">
                    <a16:creationId xmlns:a16="http://schemas.microsoft.com/office/drawing/2014/main" id="{0729A277-C157-4CDE-AB35-79AEA895D62C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4" name="Freeform 19">
                <a:extLst>
                  <a:ext uri="{FF2B5EF4-FFF2-40B4-BE49-F238E27FC236}">
                    <a16:creationId xmlns:a16="http://schemas.microsoft.com/office/drawing/2014/main" id="{4570ECAC-6998-440B-A0AF-3B4FD2D26634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A4673FE-67FB-44C3-B947-EAFC5A074079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1" name="Freeform 21">
                <a:extLst>
                  <a:ext uri="{FF2B5EF4-FFF2-40B4-BE49-F238E27FC236}">
                    <a16:creationId xmlns:a16="http://schemas.microsoft.com/office/drawing/2014/main" id="{C89734AB-754E-487F-8F26-66531529906F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2" name="Rectangle 22">
                <a:extLst>
                  <a:ext uri="{FF2B5EF4-FFF2-40B4-BE49-F238E27FC236}">
                    <a16:creationId xmlns:a16="http://schemas.microsoft.com/office/drawing/2014/main" id="{DE4C46FB-6130-4BA1-A012-21EA2F77E175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C55CF94-609E-46D9-8671-FB61DC312F48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9" name="Freeform 24">
                <a:extLst>
                  <a:ext uri="{FF2B5EF4-FFF2-40B4-BE49-F238E27FC236}">
                    <a16:creationId xmlns:a16="http://schemas.microsoft.com/office/drawing/2014/main" id="{22E8AFE3-AFB3-4B3D-A743-59B1C4875B2F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0" name="Rectangle 22">
                <a:extLst>
                  <a:ext uri="{FF2B5EF4-FFF2-40B4-BE49-F238E27FC236}">
                    <a16:creationId xmlns:a16="http://schemas.microsoft.com/office/drawing/2014/main" id="{5B0811FE-4805-4A5A-AD04-4503AB50EBB1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734E0143-7A24-458C-8DE3-31D4E06A5A7B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7" name="Freeform 27">
                <a:extLst>
                  <a:ext uri="{FF2B5EF4-FFF2-40B4-BE49-F238E27FC236}">
                    <a16:creationId xmlns:a16="http://schemas.microsoft.com/office/drawing/2014/main" id="{738508CA-62D3-4692-A200-946D4D7BC728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38" name="Freeform 28">
                <a:extLst>
                  <a:ext uri="{FF2B5EF4-FFF2-40B4-BE49-F238E27FC236}">
                    <a16:creationId xmlns:a16="http://schemas.microsoft.com/office/drawing/2014/main" id="{04ABB0DD-5650-4FF8-A533-5B6E9B90706E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  <p:grpSp>
        <p:nvGrpSpPr>
          <p:cNvPr id="68" name="Graphic 29">
            <a:extLst>
              <a:ext uri="{FF2B5EF4-FFF2-40B4-BE49-F238E27FC236}">
                <a16:creationId xmlns:a16="http://schemas.microsoft.com/office/drawing/2014/main" id="{20AA5538-38A7-4712-B484-A872F250C80B}"/>
              </a:ext>
            </a:extLst>
          </p:cNvPr>
          <p:cNvGrpSpPr/>
          <p:nvPr/>
        </p:nvGrpSpPr>
        <p:grpSpPr>
          <a:xfrm>
            <a:off x="3787989" y="2889247"/>
            <a:ext cx="4608138" cy="2206654"/>
            <a:chOff x="3496565" y="2353154"/>
            <a:chExt cx="5206119" cy="249300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CC85C12-5B30-432A-888D-6C286BD23C80}"/>
                </a:ext>
              </a:extLst>
            </p:cNvPr>
            <p:cNvSpPr/>
            <p:nvPr/>
          </p:nvSpPr>
          <p:spPr>
            <a:xfrm>
              <a:off x="4342675" y="2353632"/>
              <a:ext cx="1649799" cy="1468918"/>
            </a:xfrm>
            <a:custGeom>
              <a:avLst/>
              <a:gdLst>
                <a:gd name="connsiteX0" fmla="*/ 1399506 w 1649799"/>
                <a:gd name="connsiteY0" fmla="*/ 17705 h 1468918"/>
                <a:gd name="connsiteX1" fmla="*/ 1545929 w 1649799"/>
                <a:gd name="connsiteY1" fmla="*/ 3350 h 1468918"/>
                <a:gd name="connsiteX2" fmla="*/ 1638758 w 1649799"/>
                <a:gd name="connsiteY2" fmla="*/ 0 h 1468918"/>
                <a:gd name="connsiteX3" fmla="*/ 1649764 w 1649799"/>
                <a:gd name="connsiteY3" fmla="*/ 12441 h 1468918"/>
                <a:gd name="connsiteX4" fmla="*/ 1649764 w 1649799"/>
                <a:gd name="connsiteY4" fmla="*/ 38759 h 1468918"/>
                <a:gd name="connsiteX5" fmla="*/ 1649764 w 1649799"/>
                <a:gd name="connsiteY5" fmla="*/ 1083811 h 1468918"/>
                <a:gd name="connsiteX6" fmla="*/ 1615312 w 1649799"/>
                <a:gd name="connsiteY6" fmla="*/ 1120177 h 1468918"/>
                <a:gd name="connsiteX7" fmla="*/ 1452620 w 1649799"/>
                <a:gd name="connsiteY7" fmla="*/ 1145538 h 1468918"/>
                <a:gd name="connsiteX8" fmla="*/ 1325338 w 1649799"/>
                <a:gd name="connsiteY8" fmla="*/ 1177119 h 1468918"/>
                <a:gd name="connsiteX9" fmla="*/ 1183223 w 1649799"/>
                <a:gd name="connsiteY9" fmla="*/ 1227362 h 1468918"/>
                <a:gd name="connsiteX10" fmla="*/ 953541 w 1649799"/>
                <a:gd name="connsiteY10" fmla="*/ 1348902 h 1468918"/>
                <a:gd name="connsiteX11" fmla="*/ 801855 w 1649799"/>
                <a:gd name="connsiteY11" fmla="*/ 1460872 h 1468918"/>
                <a:gd name="connsiteX12" fmla="*/ 768360 w 1649799"/>
                <a:gd name="connsiteY12" fmla="*/ 1458958 h 1468918"/>
                <a:gd name="connsiteX13" fmla="*/ 273109 w 1649799"/>
                <a:gd name="connsiteY13" fmla="*/ 963706 h 1468918"/>
                <a:gd name="connsiteX14" fmla="*/ 9932 w 1649799"/>
                <a:gd name="connsiteY14" fmla="*/ 700529 h 1468918"/>
                <a:gd name="connsiteX15" fmla="*/ 10889 w 1649799"/>
                <a:gd name="connsiteY15" fmla="*/ 667991 h 1468918"/>
                <a:gd name="connsiteX16" fmla="*/ 128601 w 1649799"/>
                <a:gd name="connsiteY16" fmla="*/ 568941 h 1468918"/>
                <a:gd name="connsiteX17" fmla="*/ 141999 w 1649799"/>
                <a:gd name="connsiteY17" fmla="*/ 553150 h 1468918"/>
                <a:gd name="connsiteX18" fmla="*/ 174537 w 1649799"/>
                <a:gd name="connsiteY18" fmla="*/ 522047 h 1468918"/>
                <a:gd name="connsiteX19" fmla="*/ 497527 w 1649799"/>
                <a:gd name="connsiteY19" fmla="*/ 311506 h 1468918"/>
                <a:gd name="connsiteX20" fmla="*/ 620981 w 1649799"/>
                <a:gd name="connsiteY20" fmla="*/ 249779 h 1468918"/>
                <a:gd name="connsiteX21" fmla="*/ 797070 w 1649799"/>
                <a:gd name="connsiteY21" fmla="*/ 170347 h 1468918"/>
                <a:gd name="connsiteX22" fmla="*/ 829130 w 1649799"/>
                <a:gd name="connsiteY22" fmla="*/ 158863 h 1468918"/>
                <a:gd name="connsiteX23" fmla="*/ 1016704 w 1649799"/>
                <a:gd name="connsiteY23" fmla="*/ 94744 h 1468918"/>
                <a:gd name="connsiteX24" fmla="*/ 1367447 w 1649799"/>
                <a:gd name="connsiteY24" fmla="*/ 17226 h 1468918"/>
                <a:gd name="connsiteX25" fmla="*/ 1399506 w 1649799"/>
                <a:gd name="connsiteY25" fmla="*/ 17705 h 146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49799" h="1468918">
                  <a:moveTo>
                    <a:pt x="1399506" y="17705"/>
                  </a:moveTo>
                  <a:cubicBezTo>
                    <a:pt x="1448314" y="12920"/>
                    <a:pt x="1497121" y="7178"/>
                    <a:pt x="1545929" y="3350"/>
                  </a:cubicBezTo>
                  <a:cubicBezTo>
                    <a:pt x="1577031" y="957"/>
                    <a:pt x="1608134" y="479"/>
                    <a:pt x="1638758" y="0"/>
                  </a:cubicBezTo>
                  <a:cubicBezTo>
                    <a:pt x="1645936" y="0"/>
                    <a:pt x="1650242" y="4307"/>
                    <a:pt x="1649764" y="12441"/>
                  </a:cubicBezTo>
                  <a:cubicBezTo>
                    <a:pt x="1649285" y="21054"/>
                    <a:pt x="1649764" y="30146"/>
                    <a:pt x="1649764" y="38759"/>
                  </a:cubicBezTo>
                  <a:cubicBezTo>
                    <a:pt x="1649764" y="387109"/>
                    <a:pt x="1649764" y="735460"/>
                    <a:pt x="1649764" y="1083811"/>
                  </a:cubicBezTo>
                  <a:cubicBezTo>
                    <a:pt x="1649764" y="1117785"/>
                    <a:pt x="1648807" y="1117306"/>
                    <a:pt x="1615312" y="1120177"/>
                  </a:cubicBezTo>
                  <a:cubicBezTo>
                    <a:pt x="1560762" y="1124962"/>
                    <a:pt x="1506213" y="1134054"/>
                    <a:pt x="1452620" y="1145538"/>
                  </a:cubicBezTo>
                  <a:cubicBezTo>
                    <a:pt x="1409555" y="1154629"/>
                    <a:pt x="1367447" y="1165156"/>
                    <a:pt x="1325338" y="1177119"/>
                  </a:cubicBezTo>
                  <a:cubicBezTo>
                    <a:pt x="1277010" y="1190996"/>
                    <a:pt x="1229159" y="1207743"/>
                    <a:pt x="1183223" y="1227362"/>
                  </a:cubicBezTo>
                  <a:cubicBezTo>
                    <a:pt x="1103313" y="1261814"/>
                    <a:pt x="1026274" y="1301530"/>
                    <a:pt x="953541" y="1348902"/>
                  </a:cubicBezTo>
                  <a:cubicBezTo>
                    <a:pt x="900427" y="1382876"/>
                    <a:pt x="850663" y="1421156"/>
                    <a:pt x="801855" y="1460872"/>
                  </a:cubicBezTo>
                  <a:cubicBezTo>
                    <a:pt x="787979" y="1472356"/>
                    <a:pt x="780801" y="1471399"/>
                    <a:pt x="768360" y="1458958"/>
                  </a:cubicBezTo>
                  <a:cubicBezTo>
                    <a:pt x="603755" y="1293395"/>
                    <a:pt x="438193" y="1128790"/>
                    <a:pt x="273109" y="963706"/>
                  </a:cubicBezTo>
                  <a:cubicBezTo>
                    <a:pt x="185543" y="876140"/>
                    <a:pt x="97977" y="787617"/>
                    <a:pt x="9932" y="700529"/>
                  </a:cubicBezTo>
                  <a:cubicBezTo>
                    <a:pt x="-3466" y="687610"/>
                    <a:pt x="-3466" y="681389"/>
                    <a:pt x="10889" y="667991"/>
                  </a:cubicBezTo>
                  <a:cubicBezTo>
                    <a:pt x="48691" y="633060"/>
                    <a:pt x="86971" y="599565"/>
                    <a:pt x="128601" y="568941"/>
                  </a:cubicBezTo>
                  <a:cubicBezTo>
                    <a:pt x="133864" y="565113"/>
                    <a:pt x="140563" y="560806"/>
                    <a:pt x="141999" y="553150"/>
                  </a:cubicBezTo>
                  <a:cubicBezTo>
                    <a:pt x="150612" y="540709"/>
                    <a:pt x="162575" y="531139"/>
                    <a:pt x="174537" y="522047"/>
                  </a:cubicBezTo>
                  <a:cubicBezTo>
                    <a:pt x="277416" y="444530"/>
                    <a:pt x="384600" y="373711"/>
                    <a:pt x="497527" y="311506"/>
                  </a:cubicBezTo>
                  <a:cubicBezTo>
                    <a:pt x="538200" y="289973"/>
                    <a:pt x="577916" y="266527"/>
                    <a:pt x="620981" y="249779"/>
                  </a:cubicBezTo>
                  <a:cubicBezTo>
                    <a:pt x="678402" y="220112"/>
                    <a:pt x="735822" y="190923"/>
                    <a:pt x="797070" y="170347"/>
                  </a:cubicBezTo>
                  <a:cubicBezTo>
                    <a:pt x="807598" y="166519"/>
                    <a:pt x="821953" y="171783"/>
                    <a:pt x="829130" y="158863"/>
                  </a:cubicBezTo>
                  <a:cubicBezTo>
                    <a:pt x="890379" y="133981"/>
                    <a:pt x="953541" y="113884"/>
                    <a:pt x="1016704" y="94744"/>
                  </a:cubicBezTo>
                  <a:cubicBezTo>
                    <a:pt x="1132023" y="61248"/>
                    <a:pt x="1248778" y="34931"/>
                    <a:pt x="1367447" y="17226"/>
                  </a:cubicBezTo>
                  <a:cubicBezTo>
                    <a:pt x="1377974" y="14834"/>
                    <a:pt x="1388979" y="11484"/>
                    <a:pt x="1399506" y="17705"/>
                  </a:cubicBezTo>
                  <a:close/>
                </a:path>
              </a:pathLst>
            </a:custGeom>
            <a:solidFill>
              <a:schemeClr val="accent2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D330C05-BE98-4B4C-AA05-3336FD9D3943}"/>
                </a:ext>
              </a:extLst>
            </p:cNvPr>
            <p:cNvSpPr/>
            <p:nvPr/>
          </p:nvSpPr>
          <p:spPr>
            <a:xfrm>
              <a:off x="6205373" y="2353600"/>
              <a:ext cx="1647498" cy="1471438"/>
            </a:xfrm>
            <a:custGeom>
              <a:avLst/>
              <a:gdLst>
                <a:gd name="connsiteX0" fmla="*/ 1511593 w 1647498"/>
                <a:gd name="connsiteY0" fmla="*/ 560838 h 1471438"/>
                <a:gd name="connsiteX1" fmla="*/ 1635047 w 1647498"/>
                <a:gd name="connsiteY1" fmla="*/ 666109 h 1471438"/>
                <a:gd name="connsiteX2" fmla="*/ 1635526 w 1647498"/>
                <a:gd name="connsiteY2" fmla="*/ 705825 h 1471438"/>
                <a:gd name="connsiteX3" fmla="*/ 961792 w 1647498"/>
                <a:gd name="connsiteY3" fmla="*/ 1378601 h 1471438"/>
                <a:gd name="connsiteX4" fmla="*/ 880447 w 1647498"/>
                <a:gd name="connsiteY4" fmla="*/ 1460904 h 1471438"/>
                <a:gd name="connsiteX5" fmla="*/ 847430 w 1647498"/>
                <a:gd name="connsiteY5" fmla="*/ 1463775 h 1471438"/>
                <a:gd name="connsiteX6" fmla="*/ 589995 w 1647498"/>
                <a:gd name="connsiteY6" fmla="*/ 1287685 h 1471438"/>
                <a:gd name="connsiteX7" fmla="*/ 373711 w 1647498"/>
                <a:gd name="connsiteY7" fmla="*/ 1194377 h 1471438"/>
                <a:gd name="connsiteX8" fmla="*/ 180396 w 1647498"/>
                <a:gd name="connsiteY8" fmla="*/ 1141263 h 1471438"/>
                <a:gd name="connsiteX9" fmla="*/ 24882 w 1647498"/>
                <a:gd name="connsiteY9" fmla="*/ 1120209 h 1471438"/>
                <a:gd name="connsiteX10" fmla="*/ 0 w 1647498"/>
                <a:gd name="connsiteY10" fmla="*/ 1093891 h 1471438"/>
                <a:gd name="connsiteX11" fmla="*/ 479 w 1647498"/>
                <a:gd name="connsiteY11" fmla="*/ 261773 h 1471438"/>
                <a:gd name="connsiteX12" fmla="*/ 0 w 1647498"/>
                <a:gd name="connsiteY12" fmla="*/ 22522 h 1471438"/>
                <a:gd name="connsiteX13" fmla="*/ 22968 w 1647498"/>
                <a:gd name="connsiteY13" fmla="*/ 32 h 1471438"/>
                <a:gd name="connsiteX14" fmla="*/ 267005 w 1647498"/>
                <a:gd name="connsiteY14" fmla="*/ 22522 h 1471438"/>
                <a:gd name="connsiteX15" fmla="*/ 344044 w 1647498"/>
                <a:gd name="connsiteY15" fmla="*/ 34484 h 1471438"/>
                <a:gd name="connsiteX16" fmla="*/ 427782 w 1647498"/>
                <a:gd name="connsiteY16" fmla="*/ 44054 h 1471438"/>
                <a:gd name="connsiteX17" fmla="*/ 690959 w 1647498"/>
                <a:gd name="connsiteY17" fmla="*/ 113437 h 1471438"/>
                <a:gd name="connsiteX18" fmla="*/ 1119698 w 1647498"/>
                <a:gd name="connsiteY18" fmla="*/ 295269 h 1471438"/>
                <a:gd name="connsiteX19" fmla="*/ 1492453 w 1647498"/>
                <a:gd name="connsiteY19" fmla="*/ 536913 h 1471438"/>
                <a:gd name="connsiteX20" fmla="*/ 1511593 w 1647498"/>
                <a:gd name="connsiteY20" fmla="*/ 560838 h 1471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47498" h="1471438">
                  <a:moveTo>
                    <a:pt x="1511593" y="560838"/>
                  </a:moveTo>
                  <a:cubicBezTo>
                    <a:pt x="1552744" y="595769"/>
                    <a:pt x="1593417" y="631657"/>
                    <a:pt x="1635047" y="666109"/>
                  </a:cubicBezTo>
                  <a:cubicBezTo>
                    <a:pt x="1652752" y="680464"/>
                    <a:pt x="1650359" y="690991"/>
                    <a:pt x="1635526" y="705825"/>
                  </a:cubicBezTo>
                  <a:cubicBezTo>
                    <a:pt x="1410629" y="929764"/>
                    <a:pt x="1186211" y="1154183"/>
                    <a:pt x="961792" y="1378601"/>
                  </a:cubicBezTo>
                  <a:cubicBezTo>
                    <a:pt x="934518" y="1405876"/>
                    <a:pt x="906764" y="1432672"/>
                    <a:pt x="880447" y="1460904"/>
                  </a:cubicBezTo>
                  <a:cubicBezTo>
                    <a:pt x="869441" y="1472866"/>
                    <a:pt x="860828" y="1475737"/>
                    <a:pt x="847430" y="1463775"/>
                  </a:cubicBezTo>
                  <a:cubicBezTo>
                    <a:pt x="768955" y="1393913"/>
                    <a:pt x="682346" y="1336493"/>
                    <a:pt x="589995" y="1287685"/>
                  </a:cubicBezTo>
                  <a:cubicBezTo>
                    <a:pt x="520612" y="1250840"/>
                    <a:pt x="448837" y="1219259"/>
                    <a:pt x="373711" y="1194377"/>
                  </a:cubicBezTo>
                  <a:cubicBezTo>
                    <a:pt x="310071" y="1173323"/>
                    <a:pt x="245951" y="1154661"/>
                    <a:pt x="180396" y="1141263"/>
                  </a:cubicBezTo>
                  <a:cubicBezTo>
                    <a:pt x="129196" y="1131215"/>
                    <a:pt x="77518" y="1121645"/>
                    <a:pt x="24882" y="1120209"/>
                  </a:cubicBezTo>
                  <a:cubicBezTo>
                    <a:pt x="4785" y="1119731"/>
                    <a:pt x="0" y="1113031"/>
                    <a:pt x="0" y="1093891"/>
                  </a:cubicBezTo>
                  <a:cubicBezTo>
                    <a:pt x="479" y="816359"/>
                    <a:pt x="479" y="538827"/>
                    <a:pt x="479" y="261773"/>
                  </a:cubicBezTo>
                  <a:cubicBezTo>
                    <a:pt x="479" y="181863"/>
                    <a:pt x="957" y="102432"/>
                    <a:pt x="0" y="22522"/>
                  </a:cubicBezTo>
                  <a:cubicBezTo>
                    <a:pt x="0" y="4338"/>
                    <a:pt x="5742" y="-447"/>
                    <a:pt x="22968" y="32"/>
                  </a:cubicBezTo>
                  <a:cubicBezTo>
                    <a:pt x="104792" y="989"/>
                    <a:pt x="186138" y="12951"/>
                    <a:pt x="267005" y="22522"/>
                  </a:cubicBezTo>
                  <a:cubicBezTo>
                    <a:pt x="292366" y="25393"/>
                    <a:pt x="319162" y="26828"/>
                    <a:pt x="344044" y="34484"/>
                  </a:cubicBezTo>
                  <a:cubicBezTo>
                    <a:pt x="373233" y="23479"/>
                    <a:pt x="400508" y="38791"/>
                    <a:pt x="427782" y="44054"/>
                  </a:cubicBezTo>
                  <a:cubicBezTo>
                    <a:pt x="516784" y="61280"/>
                    <a:pt x="604829" y="85684"/>
                    <a:pt x="690959" y="113437"/>
                  </a:cubicBezTo>
                  <a:cubicBezTo>
                    <a:pt x="839295" y="161288"/>
                    <a:pt x="982368" y="221579"/>
                    <a:pt x="1119698" y="295269"/>
                  </a:cubicBezTo>
                  <a:cubicBezTo>
                    <a:pt x="1250809" y="365130"/>
                    <a:pt x="1375219" y="445519"/>
                    <a:pt x="1492453" y="536913"/>
                  </a:cubicBezTo>
                  <a:cubicBezTo>
                    <a:pt x="1501545" y="543612"/>
                    <a:pt x="1507286" y="551268"/>
                    <a:pt x="1511593" y="560838"/>
                  </a:cubicBezTo>
                  <a:close/>
                </a:path>
              </a:pathLst>
            </a:custGeom>
            <a:solidFill>
              <a:schemeClr val="accent3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096667A-546D-41E3-B5E2-BFB15EB8354F}"/>
                </a:ext>
              </a:extLst>
            </p:cNvPr>
            <p:cNvSpPr/>
            <p:nvPr/>
          </p:nvSpPr>
          <p:spPr>
            <a:xfrm>
              <a:off x="3496316" y="3196558"/>
              <a:ext cx="1473807" cy="1646427"/>
            </a:xfrm>
            <a:custGeom>
              <a:avLst/>
              <a:gdLst>
                <a:gd name="connsiteX0" fmla="*/ 477795 w 1473807"/>
                <a:gd name="connsiteY0" fmla="*/ 210261 h 1646427"/>
                <a:gd name="connsiteX1" fmla="*/ 526602 w 1473807"/>
                <a:gd name="connsiteY1" fmla="*/ 184900 h 1646427"/>
                <a:gd name="connsiteX2" fmla="*/ 669675 w 1473807"/>
                <a:gd name="connsiteY2" fmla="*/ 11682 h 1646427"/>
                <a:gd name="connsiteX3" fmla="*/ 706041 w 1473807"/>
                <a:gd name="connsiteY3" fmla="*/ 10246 h 1646427"/>
                <a:gd name="connsiteX4" fmla="*/ 1455856 w 1473807"/>
                <a:gd name="connsiteY4" fmla="*/ 760540 h 1646427"/>
                <a:gd name="connsiteX5" fmla="*/ 1457292 w 1473807"/>
                <a:gd name="connsiteY5" fmla="*/ 811740 h 1646427"/>
                <a:gd name="connsiteX6" fmla="*/ 1348671 w 1473807"/>
                <a:gd name="connsiteY6" fmla="*/ 960555 h 1646427"/>
                <a:gd name="connsiteX7" fmla="*/ 1219954 w 1473807"/>
                <a:gd name="connsiteY7" fmla="*/ 1209855 h 1646427"/>
                <a:gd name="connsiteX8" fmla="*/ 1166840 w 1473807"/>
                <a:gd name="connsiteY8" fmla="*/ 1375417 h 1646427"/>
                <a:gd name="connsiteX9" fmla="*/ 1121382 w 1473807"/>
                <a:gd name="connsiteY9" fmla="*/ 1631417 h 1646427"/>
                <a:gd name="connsiteX10" fmla="*/ 1104634 w 1473807"/>
                <a:gd name="connsiteY10" fmla="*/ 1646250 h 1646427"/>
                <a:gd name="connsiteX11" fmla="*/ 1056784 w 1473807"/>
                <a:gd name="connsiteY11" fmla="*/ 1646250 h 1646427"/>
                <a:gd name="connsiteX12" fmla="*/ 40442 w 1473807"/>
                <a:gd name="connsiteY12" fmla="*/ 1646250 h 1646427"/>
                <a:gd name="connsiteX13" fmla="*/ 1684 w 1473807"/>
                <a:gd name="connsiteY13" fmla="*/ 1604621 h 1646427"/>
                <a:gd name="connsiteX14" fmla="*/ 19388 w 1473807"/>
                <a:gd name="connsiteY14" fmla="*/ 1415133 h 1646427"/>
                <a:gd name="connsiteX15" fmla="*/ 16517 w 1473807"/>
                <a:gd name="connsiteY15" fmla="*/ 1392165 h 1646427"/>
                <a:gd name="connsiteX16" fmla="*/ 156240 w 1473807"/>
                <a:gd name="connsiteY16" fmla="*/ 839493 h 1646427"/>
                <a:gd name="connsiteX17" fmla="*/ 367260 w 1473807"/>
                <a:gd name="connsiteY17" fmla="*/ 403098 h 1646427"/>
                <a:gd name="connsiteX18" fmla="*/ 471574 w 1473807"/>
                <a:gd name="connsiteY18" fmla="*/ 245670 h 1646427"/>
                <a:gd name="connsiteX19" fmla="*/ 477795 w 1473807"/>
                <a:gd name="connsiteY19" fmla="*/ 210261 h 164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3807" h="1646427">
                  <a:moveTo>
                    <a:pt x="477795" y="210261"/>
                  </a:moveTo>
                  <a:cubicBezTo>
                    <a:pt x="500284" y="214089"/>
                    <a:pt x="514161" y="201648"/>
                    <a:pt x="526602" y="184900"/>
                  </a:cubicBezTo>
                  <a:cubicBezTo>
                    <a:pt x="571103" y="124609"/>
                    <a:pt x="618953" y="67188"/>
                    <a:pt x="669675" y="11682"/>
                  </a:cubicBezTo>
                  <a:cubicBezTo>
                    <a:pt x="683073" y="-3152"/>
                    <a:pt x="691686" y="-4109"/>
                    <a:pt x="706041" y="10246"/>
                  </a:cubicBezTo>
                  <a:cubicBezTo>
                    <a:pt x="955820" y="260504"/>
                    <a:pt x="1206077" y="510283"/>
                    <a:pt x="1455856" y="760540"/>
                  </a:cubicBezTo>
                  <a:cubicBezTo>
                    <a:pt x="1479303" y="783987"/>
                    <a:pt x="1479781" y="784465"/>
                    <a:pt x="1457292" y="811740"/>
                  </a:cubicBezTo>
                  <a:cubicBezTo>
                    <a:pt x="1418533" y="859112"/>
                    <a:pt x="1382645" y="908876"/>
                    <a:pt x="1348671" y="960555"/>
                  </a:cubicBezTo>
                  <a:cubicBezTo>
                    <a:pt x="1296993" y="1039508"/>
                    <a:pt x="1255842" y="1123724"/>
                    <a:pt x="1219954" y="1209855"/>
                  </a:cubicBezTo>
                  <a:cubicBezTo>
                    <a:pt x="1197943" y="1262969"/>
                    <a:pt x="1182631" y="1319432"/>
                    <a:pt x="1166840" y="1375417"/>
                  </a:cubicBezTo>
                  <a:cubicBezTo>
                    <a:pt x="1143872" y="1459634"/>
                    <a:pt x="1133345" y="1545765"/>
                    <a:pt x="1121382" y="1631417"/>
                  </a:cubicBezTo>
                  <a:cubicBezTo>
                    <a:pt x="1119947" y="1642901"/>
                    <a:pt x="1115161" y="1646250"/>
                    <a:pt x="1104634" y="1646250"/>
                  </a:cubicBezTo>
                  <a:cubicBezTo>
                    <a:pt x="1088844" y="1645772"/>
                    <a:pt x="1072575" y="1646250"/>
                    <a:pt x="1056784" y="1646250"/>
                  </a:cubicBezTo>
                  <a:cubicBezTo>
                    <a:pt x="718003" y="1646250"/>
                    <a:pt x="379223" y="1646250"/>
                    <a:pt x="40442" y="1646250"/>
                  </a:cubicBezTo>
                  <a:cubicBezTo>
                    <a:pt x="-4537" y="1646250"/>
                    <a:pt x="-1666" y="1651514"/>
                    <a:pt x="1684" y="1604621"/>
                  </a:cubicBezTo>
                  <a:cubicBezTo>
                    <a:pt x="5990" y="1541458"/>
                    <a:pt x="13646" y="1478296"/>
                    <a:pt x="19388" y="1415133"/>
                  </a:cubicBezTo>
                  <a:cubicBezTo>
                    <a:pt x="13168" y="1407956"/>
                    <a:pt x="15560" y="1399821"/>
                    <a:pt x="16517" y="1392165"/>
                  </a:cubicBezTo>
                  <a:cubicBezTo>
                    <a:pt x="41399" y="1202678"/>
                    <a:pt x="89728" y="1018932"/>
                    <a:pt x="156240" y="839493"/>
                  </a:cubicBezTo>
                  <a:cubicBezTo>
                    <a:pt x="212704" y="687329"/>
                    <a:pt x="284001" y="542343"/>
                    <a:pt x="367260" y="403098"/>
                  </a:cubicBezTo>
                  <a:cubicBezTo>
                    <a:pt x="399320" y="349027"/>
                    <a:pt x="435686" y="297349"/>
                    <a:pt x="471574" y="245670"/>
                  </a:cubicBezTo>
                  <a:cubicBezTo>
                    <a:pt x="479709" y="234665"/>
                    <a:pt x="483058" y="223659"/>
                    <a:pt x="477795" y="210261"/>
                  </a:cubicBezTo>
                  <a:close/>
                </a:path>
              </a:pathLst>
            </a:custGeom>
            <a:solidFill>
              <a:schemeClr val="accent1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7F111DB-0E4F-41BF-A742-A7113FF8B2FF}"/>
                </a:ext>
              </a:extLst>
            </p:cNvPr>
            <p:cNvSpPr/>
            <p:nvPr/>
          </p:nvSpPr>
          <p:spPr>
            <a:xfrm>
              <a:off x="7229488" y="3197036"/>
              <a:ext cx="1472874" cy="1646250"/>
            </a:xfrm>
            <a:custGeom>
              <a:avLst/>
              <a:gdLst>
                <a:gd name="connsiteX0" fmla="*/ 344884 w 1472874"/>
                <a:gd name="connsiteY0" fmla="*/ 1586916 h 1646250"/>
                <a:gd name="connsiteX1" fmla="*/ 324787 w 1472874"/>
                <a:gd name="connsiteY1" fmla="*/ 1453413 h 1646250"/>
                <a:gd name="connsiteX2" fmla="*/ 315695 w 1472874"/>
                <a:gd name="connsiteY2" fmla="*/ 1414655 h 1646250"/>
                <a:gd name="connsiteX3" fmla="*/ 264974 w 1472874"/>
                <a:gd name="connsiteY3" fmla="*/ 1243829 h 1646250"/>
                <a:gd name="connsiteX4" fmla="*/ 134343 w 1472874"/>
                <a:gd name="connsiteY4" fmla="*/ 976824 h 1646250"/>
                <a:gd name="connsiteX5" fmla="*/ 11845 w 1472874"/>
                <a:gd name="connsiteY5" fmla="*/ 808869 h 1646250"/>
                <a:gd name="connsiteX6" fmla="*/ 13281 w 1472874"/>
                <a:gd name="connsiteY6" fmla="*/ 762454 h 1646250"/>
                <a:gd name="connsiteX7" fmla="*/ 766446 w 1472874"/>
                <a:gd name="connsiteY7" fmla="*/ 10246 h 1646250"/>
                <a:gd name="connsiteX8" fmla="*/ 803769 w 1472874"/>
                <a:gd name="connsiteY8" fmla="*/ 11682 h 1646250"/>
                <a:gd name="connsiteX9" fmla="*/ 965982 w 1472874"/>
                <a:gd name="connsiteY9" fmla="*/ 208825 h 1646250"/>
                <a:gd name="connsiteX10" fmla="*/ 990385 w 1472874"/>
                <a:gd name="connsiteY10" fmla="*/ 230837 h 1646250"/>
                <a:gd name="connsiteX11" fmla="*/ 1222460 w 1472874"/>
                <a:gd name="connsiteY11" fmla="*/ 621774 h 1646250"/>
                <a:gd name="connsiteX12" fmla="*/ 1283708 w 1472874"/>
                <a:gd name="connsiteY12" fmla="*/ 761497 h 1646250"/>
                <a:gd name="connsiteX13" fmla="*/ 1304284 w 1472874"/>
                <a:gd name="connsiteY13" fmla="*/ 807912 h 1646250"/>
                <a:gd name="connsiteX14" fmla="*/ 1435872 w 1472874"/>
                <a:gd name="connsiteY14" fmla="*/ 1269190 h 1646250"/>
                <a:gd name="connsiteX15" fmla="*/ 1460276 w 1472874"/>
                <a:gd name="connsiteY15" fmla="*/ 1412741 h 1646250"/>
                <a:gd name="connsiteX16" fmla="*/ 1461711 w 1472874"/>
                <a:gd name="connsiteY16" fmla="*/ 1453413 h 1646250"/>
                <a:gd name="connsiteX17" fmla="*/ 1463147 w 1472874"/>
                <a:gd name="connsiteY17" fmla="*/ 1529017 h 1646250"/>
                <a:gd name="connsiteX18" fmla="*/ 1470803 w 1472874"/>
                <a:gd name="connsiteY18" fmla="*/ 1616583 h 1646250"/>
                <a:gd name="connsiteX19" fmla="*/ 1444007 w 1472874"/>
                <a:gd name="connsiteY19" fmla="*/ 1646251 h 1646250"/>
                <a:gd name="connsiteX20" fmla="*/ 975073 w 1472874"/>
                <a:gd name="connsiteY20" fmla="*/ 1646251 h 1646250"/>
                <a:gd name="connsiteX21" fmla="*/ 379336 w 1472874"/>
                <a:gd name="connsiteY21" fmla="*/ 1646251 h 1646250"/>
                <a:gd name="connsiteX22" fmla="*/ 353497 w 1472874"/>
                <a:gd name="connsiteY22" fmla="*/ 1644336 h 1646250"/>
                <a:gd name="connsiteX23" fmla="*/ 344884 w 1472874"/>
                <a:gd name="connsiteY23" fmla="*/ 1586916 h 164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72874" h="1646250">
                  <a:moveTo>
                    <a:pt x="344884" y="1586916"/>
                  </a:moveTo>
                  <a:cubicBezTo>
                    <a:pt x="343927" y="1541458"/>
                    <a:pt x="331007" y="1497914"/>
                    <a:pt x="324787" y="1453413"/>
                  </a:cubicBezTo>
                  <a:cubicBezTo>
                    <a:pt x="316652" y="1441929"/>
                    <a:pt x="323351" y="1426617"/>
                    <a:pt x="315695" y="1414655"/>
                  </a:cubicBezTo>
                  <a:cubicBezTo>
                    <a:pt x="302297" y="1356756"/>
                    <a:pt x="286028" y="1299814"/>
                    <a:pt x="264974" y="1243829"/>
                  </a:cubicBezTo>
                  <a:cubicBezTo>
                    <a:pt x="230043" y="1150999"/>
                    <a:pt x="186978" y="1061519"/>
                    <a:pt x="134343" y="976824"/>
                  </a:cubicBezTo>
                  <a:cubicBezTo>
                    <a:pt x="97498" y="917968"/>
                    <a:pt x="58739" y="860069"/>
                    <a:pt x="11845" y="808869"/>
                  </a:cubicBezTo>
                  <a:cubicBezTo>
                    <a:pt x="-3945" y="791643"/>
                    <a:pt x="-4424" y="780637"/>
                    <a:pt x="13281" y="762454"/>
                  </a:cubicBezTo>
                  <a:cubicBezTo>
                    <a:pt x="265452" y="512675"/>
                    <a:pt x="516188" y="261461"/>
                    <a:pt x="766446" y="10246"/>
                  </a:cubicBezTo>
                  <a:cubicBezTo>
                    <a:pt x="780801" y="-4109"/>
                    <a:pt x="790371" y="-3152"/>
                    <a:pt x="803769" y="11682"/>
                  </a:cubicBezTo>
                  <a:cubicBezTo>
                    <a:pt x="860233" y="75323"/>
                    <a:pt x="913346" y="141835"/>
                    <a:pt x="965982" y="208825"/>
                  </a:cubicBezTo>
                  <a:cubicBezTo>
                    <a:pt x="975073" y="215046"/>
                    <a:pt x="984165" y="221267"/>
                    <a:pt x="990385" y="230837"/>
                  </a:cubicBezTo>
                  <a:cubicBezTo>
                    <a:pt x="1077952" y="355248"/>
                    <a:pt x="1156426" y="484922"/>
                    <a:pt x="1222460" y="621774"/>
                  </a:cubicBezTo>
                  <a:cubicBezTo>
                    <a:pt x="1244471" y="667710"/>
                    <a:pt x="1266003" y="713647"/>
                    <a:pt x="1283708" y="761497"/>
                  </a:cubicBezTo>
                  <a:cubicBezTo>
                    <a:pt x="1290886" y="776809"/>
                    <a:pt x="1296149" y="793078"/>
                    <a:pt x="1304284" y="807912"/>
                  </a:cubicBezTo>
                  <a:cubicBezTo>
                    <a:pt x="1360747" y="958162"/>
                    <a:pt x="1408119" y="1110805"/>
                    <a:pt x="1435872" y="1269190"/>
                  </a:cubicBezTo>
                  <a:cubicBezTo>
                    <a:pt x="1444485" y="1317040"/>
                    <a:pt x="1450227" y="1365369"/>
                    <a:pt x="1460276" y="1412741"/>
                  </a:cubicBezTo>
                  <a:cubicBezTo>
                    <a:pt x="1463147" y="1426139"/>
                    <a:pt x="1464104" y="1440015"/>
                    <a:pt x="1461711" y="1453413"/>
                  </a:cubicBezTo>
                  <a:cubicBezTo>
                    <a:pt x="1457405" y="1478774"/>
                    <a:pt x="1458362" y="1504135"/>
                    <a:pt x="1463147" y="1529017"/>
                  </a:cubicBezTo>
                  <a:cubicBezTo>
                    <a:pt x="1466018" y="1558206"/>
                    <a:pt x="1465061" y="1587395"/>
                    <a:pt x="1470803" y="1616583"/>
                  </a:cubicBezTo>
                  <a:cubicBezTo>
                    <a:pt x="1476066" y="1644336"/>
                    <a:pt x="1472717" y="1646251"/>
                    <a:pt x="1444007" y="1646251"/>
                  </a:cubicBezTo>
                  <a:cubicBezTo>
                    <a:pt x="1287536" y="1646251"/>
                    <a:pt x="1131544" y="1646251"/>
                    <a:pt x="975073" y="1646251"/>
                  </a:cubicBezTo>
                  <a:cubicBezTo>
                    <a:pt x="776494" y="1646251"/>
                    <a:pt x="577915" y="1646251"/>
                    <a:pt x="379336" y="1646251"/>
                  </a:cubicBezTo>
                  <a:cubicBezTo>
                    <a:pt x="370723" y="1646251"/>
                    <a:pt x="362110" y="1644815"/>
                    <a:pt x="353497" y="1644336"/>
                  </a:cubicBezTo>
                  <a:cubicBezTo>
                    <a:pt x="342970" y="1626632"/>
                    <a:pt x="354454" y="1605099"/>
                    <a:pt x="344884" y="1586916"/>
                  </a:cubicBezTo>
                  <a:close/>
                </a:path>
              </a:pathLst>
            </a:custGeom>
            <a:solidFill>
              <a:schemeClr val="accent4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3" name="Trapezoid 24">
            <a:extLst>
              <a:ext uri="{FF2B5EF4-FFF2-40B4-BE49-F238E27FC236}">
                <a16:creationId xmlns:a16="http://schemas.microsoft.com/office/drawing/2014/main" id="{4D1F2B70-3483-43EB-A5B9-48B6586978F0}"/>
              </a:ext>
            </a:extLst>
          </p:cNvPr>
          <p:cNvSpPr>
            <a:spLocks noChangeAspect="1"/>
          </p:cNvSpPr>
          <p:nvPr/>
        </p:nvSpPr>
        <p:spPr>
          <a:xfrm rot="8369018">
            <a:off x="4215200" y="4240285"/>
            <a:ext cx="410470" cy="414380"/>
          </a:xfrm>
          <a:custGeom>
            <a:avLst/>
            <a:gdLst/>
            <a:ahLst/>
            <a:cxnLst/>
            <a:rect l="l" t="t" r="r" b="b"/>
            <a:pathLst>
              <a:path w="4411086" h="4453092">
                <a:moveTo>
                  <a:pt x="3095887" y="1153910"/>
                </a:moveTo>
                <a:cubicBezTo>
                  <a:pt x="3119009" y="1174647"/>
                  <a:pt x="3146597" y="1191685"/>
                  <a:pt x="3177861" y="1203446"/>
                </a:cubicBezTo>
                <a:cubicBezTo>
                  <a:pt x="3302917" y="1250492"/>
                  <a:pt x="3439398" y="1195315"/>
                  <a:pt x="3482703" y="1080205"/>
                </a:cubicBezTo>
                <a:cubicBezTo>
                  <a:pt x="3526008" y="965093"/>
                  <a:pt x="3459737" y="833641"/>
                  <a:pt x="3334683" y="786595"/>
                </a:cubicBezTo>
                <a:cubicBezTo>
                  <a:pt x="3209628" y="739549"/>
                  <a:pt x="3073147" y="794724"/>
                  <a:pt x="3029841" y="909836"/>
                </a:cubicBezTo>
                <a:cubicBezTo>
                  <a:pt x="2997363" y="996169"/>
                  <a:pt x="3026521" y="1091695"/>
                  <a:pt x="3095887" y="1153910"/>
                </a:cubicBezTo>
                <a:close/>
                <a:moveTo>
                  <a:pt x="3521423" y="1860548"/>
                </a:moveTo>
                <a:cubicBezTo>
                  <a:pt x="3544546" y="1881285"/>
                  <a:pt x="3572135" y="1898322"/>
                  <a:pt x="3603399" y="1910084"/>
                </a:cubicBezTo>
                <a:cubicBezTo>
                  <a:pt x="3728453" y="1957130"/>
                  <a:pt x="3864935" y="1901953"/>
                  <a:pt x="3908240" y="1786842"/>
                </a:cubicBezTo>
                <a:cubicBezTo>
                  <a:pt x="3951546" y="1671732"/>
                  <a:pt x="3885275" y="1540278"/>
                  <a:pt x="3760220" y="1493232"/>
                </a:cubicBezTo>
                <a:cubicBezTo>
                  <a:pt x="3635166" y="1446186"/>
                  <a:pt x="3498684" y="1501363"/>
                  <a:pt x="3455379" y="1616474"/>
                </a:cubicBezTo>
                <a:cubicBezTo>
                  <a:pt x="3422900" y="1702807"/>
                  <a:pt x="3452057" y="1798333"/>
                  <a:pt x="3521423" y="1860548"/>
                </a:cubicBezTo>
                <a:close/>
                <a:moveTo>
                  <a:pt x="3507502" y="2659088"/>
                </a:moveTo>
                <a:cubicBezTo>
                  <a:pt x="3530625" y="2679826"/>
                  <a:pt x="3558214" y="2696863"/>
                  <a:pt x="3589478" y="2708624"/>
                </a:cubicBezTo>
                <a:cubicBezTo>
                  <a:pt x="3714532" y="2755670"/>
                  <a:pt x="3851014" y="2700494"/>
                  <a:pt x="3894319" y="2585383"/>
                </a:cubicBezTo>
                <a:cubicBezTo>
                  <a:pt x="3937624" y="2470273"/>
                  <a:pt x="3871353" y="2338820"/>
                  <a:pt x="3746299" y="2291774"/>
                </a:cubicBezTo>
                <a:cubicBezTo>
                  <a:pt x="3621245" y="2244728"/>
                  <a:pt x="3484763" y="2299905"/>
                  <a:pt x="3441458" y="2415014"/>
                </a:cubicBezTo>
                <a:cubicBezTo>
                  <a:pt x="3408979" y="2501348"/>
                  <a:pt x="3438136" y="2596873"/>
                  <a:pt x="3507502" y="2659088"/>
                </a:cubicBezTo>
                <a:close/>
                <a:moveTo>
                  <a:pt x="2750047" y="3029987"/>
                </a:moveTo>
                <a:cubicBezTo>
                  <a:pt x="2773168" y="3050726"/>
                  <a:pt x="2800759" y="3067763"/>
                  <a:pt x="2832021" y="3079524"/>
                </a:cubicBezTo>
                <a:cubicBezTo>
                  <a:pt x="2957076" y="3126570"/>
                  <a:pt x="3093558" y="3071393"/>
                  <a:pt x="3136863" y="2956283"/>
                </a:cubicBezTo>
                <a:cubicBezTo>
                  <a:pt x="3180168" y="2841172"/>
                  <a:pt x="3113897" y="2709719"/>
                  <a:pt x="2988843" y="2662673"/>
                </a:cubicBezTo>
                <a:cubicBezTo>
                  <a:pt x="2863789" y="2615627"/>
                  <a:pt x="2727307" y="2670804"/>
                  <a:pt x="2684001" y="2785914"/>
                </a:cubicBezTo>
                <a:cubicBezTo>
                  <a:pt x="2651523" y="2872247"/>
                  <a:pt x="2680681" y="2967773"/>
                  <a:pt x="2750047" y="3029987"/>
                </a:cubicBezTo>
                <a:close/>
                <a:moveTo>
                  <a:pt x="1666926" y="2573567"/>
                </a:moveTo>
                <a:lnTo>
                  <a:pt x="1775047" y="423729"/>
                </a:lnTo>
                <a:lnTo>
                  <a:pt x="1991290" y="423729"/>
                </a:lnTo>
                <a:lnTo>
                  <a:pt x="2099411" y="2573567"/>
                </a:lnTo>
                <a:close/>
                <a:moveTo>
                  <a:pt x="1154974" y="2568578"/>
                </a:moveTo>
                <a:cubicBezTo>
                  <a:pt x="1178096" y="2589317"/>
                  <a:pt x="1205685" y="2606354"/>
                  <a:pt x="1236949" y="2618115"/>
                </a:cubicBezTo>
                <a:cubicBezTo>
                  <a:pt x="1362003" y="2665161"/>
                  <a:pt x="1498485" y="2609985"/>
                  <a:pt x="1541790" y="2494874"/>
                </a:cubicBezTo>
                <a:cubicBezTo>
                  <a:pt x="1585096" y="2379763"/>
                  <a:pt x="1518825" y="2248310"/>
                  <a:pt x="1393770" y="2201264"/>
                </a:cubicBezTo>
                <a:cubicBezTo>
                  <a:pt x="1268716" y="2154218"/>
                  <a:pt x="1132234" y="2209394"/>
                  <a:pt x="1088929" y="2324505"/>
                </a:cubicBezTo>
                <a:cubicBezTo>
                  <a:pt x="1056450" y="2410839"/>
                  <a:pt x="1085608" y="2506364"/>
                  <a:pt x="1154974" y="2568578"/>
                </a:cubicBezTo>
                <a:close/>
                <a:moveTo>
                  <a:pt x="1811301" y="3132571"/>
                </a:moveTo>
                <a:lnTo>
                  <a:pt x="1704026" y="2663196"/>
                </a:lnTo>
                <a:lnTo>
                  <a:pt x="2117930" y="2682436"/>
                </a:lnTo>
                <a:lnTo>
                  <a:pt x="1967575" y="3139835"/>
                </a:lnTo>
                <a:close/>
                <a:moveTo>
                  <a:pt x="474734" y="2026084"/>
                </a:moveTo>
                <a:cubicBezTo>
                  <a:pt x="497856" y="2046823"/>
                  <a:pt x="525445" y="2063859"/>
                  <a:pt x="556709" y="2075621"/>
                </a:cubicBezTo>
                <a:cubicBezTo>
                  <a:pt x="681763" y="2122667"/>
                  <a:pt x="818245" y="2067490"/>
                  <a:pt x="861550" y="1952380"/>
                </a:cubicBezTo>
                <a:cubicBezTo>
                  <a:pt x="904855" y="1837269"/>
                  <a:pt x="838584" y="1705816"/>
                  <a:pt x="713530" y="1658770"/>
                </a:cubicBezTo>
                <a:cubicBezTo>
                  <a:pt x="588476" y="1611724"/>
                  <a:pt x="451994" y="1666900"/>
                  <a:pt x="408689" y="1782011"/>
                </a:cubicBezTo>
                <a:cubicBezTo>
                  <a:pt x="376210" y="1868344"/>
                  <a:pt x="405367" y="1963870"/>
                  <a:pt x="474734" y="2026084"/>
                </a:cubicBezTo>
                <a:close/>
                <a:moveTo>
                  <a:pt x="470005" y="2517620"/>
                </a:moveTo>
                <a:cubicBezTo>
                  <a:pt x="142796" y="2243059"/>
                  <a:pt x="-69074" y="1913805"/>
                  <a:pt x="20698" y="1573981"/>
                </a:cubicBezTo>
                <a:cubicBezTo>
                  <a:pt x="290062" y="677171"/>
                  <a:pt x="1131284" y="1373424"/>
                  <a:pt x="1417683" y="1157395"/>
                </a:cubicBezTo>
                <a:cubicBezTo>
                  <a:pt x="1704082" y="941367"/>
                  <a:pt x="795764" y="512391"/>
                  <a:pt x="1486994" y="164947"/>
                </a:cubicBezTo>
                <a:cubicBezTo>
                  <a:pt x="1963635" y="-91969"/>
                  <a:pt x="2301495" y="-33140"/>
                  <a:pt x="2924035" y="233397"/>
                </a:cubicBezTo>
                <a:cubicBezTo>
                  <a:pt x="3546575" y="499935"/>
                  <a:pt x="4682373" y="1460700"/>
                  <a:pt x="4352060" y="2410274"/>
                </a:cubicBezTo>
                <a:cubicBezTo>
                  <a:pt x="4055563" y="3262631"/>
                  <a:pt x="2903863" y="3342769"/>
                  <a:pt x="2149143" y="3248705"/>
                </a:cubicBezTo>
                <a:cubicBezTo>
                  <a:pt x="2120485" y="3221681"/>
                  <a:pt x="2088781" y="3200633"/>
                  <a:pt x="2056697" y="3184977"/>
                </a:cubicBezTo>
                <a:lnTo>
                  <a:pt x="2029525" y="3174239"/>
                </a:lnTo>
                <a:lnTo>
                  <a:pt x="2074465" y="2961096"/>
                </a:lnTo>
                <a:cubicBezTo>
                  <a:pt x="2174448" y="2968058"/>
                  <a:pt x="2268303" y="2914369"/>
                  <a:pt x="2302852" y="2822534"/>
                </a:cubicBezTo>
                <a:cubicBezTo>
                  <a:pt x="2344980" y="2710550"/>
                  <a:pt x="2283405" y="2583099"/>
                  <a:pt x="2164586" y="2533664"/>
                </a:cubicBezTo>
                <a:lnTo>
                  <a:pt x="2177079" y="2474412"/>
                </a:lnTo>
                <a:lnTo>
                  <a:pt x="2181423" y="2474420"/>
                </a:lnTo>
                <a:lnTo>
                  <a:pt x="2180348" y="2458905"/>
                </a:lnTo>
                <a:lnTo>
                  <a:pt x="2183345" y="2444691"/>
                </a:lnTo>
                <a:lnTo>
                  <a:pt x="2179364" y="2444684"/>
                </a:lnTo>
                <a:lnTo>
                  <a:pt x="2069296" y="855315"/>
                </a:lnTo>
                <a:cubicBezTo>
                  <a:pt x="2264713" y="815272"/>
                  <a:pt x="2400776" y="670372"/>
                  <a:pt x="2376696" y="524656"/>
                </a:cubicBezTo>
                <a:cubicBezTo>
                  <a:pt x="2351678" y="373263"/>
                  <a:pt x="2163271" y="278317"/>
                  <a:pt x="1955875" y="312591"/>
                </a:cubicBezTo>
                <a:cubicBezTo>
                  <a:pt x="1748480" y="346862"/>
                  <a:pt x="1600634" y="497374"/>
                  <a:pt x="1625652" y="648768"/>
                </a:cubicBezTo>
                <a:cubicBezTo>
                  <a:pt x="1635034" y="705540"/>
                  <a:pt x="1667392" y="754373"/>
                  <a:pt x="1715112" y="791433"/>
                </a:cubicBezTo>
                <a:lnTo>
                  <a:pt x="1728511" y="799403"/>
                </a:lnTo>
                <a:lnTo>
                  <a:pt x="1608970" y="2443607"/>
                </a:lnTo>
                <a:lnTo>
                  <a:pt x="1608731" y="2443607"/>
                </a:lnTo>
                <a:lnTo>
                  <a:pt x="1608909" y="2444461"/>
                </a:lnTo>
                <a:lnTo>
                  <a:pt x="1606809" y="2473335"/>
                </a:lnTo>
                <a:lnTo>
                  <a:pt x="1614885" y="2473351"/>
                </a:lnTo>
                <a:lnTo>
                  <a:pt x="1760460" y="3176931"/>
                </a:lnTo>
                <a:cubicBezTo>
                  <a:pt x="1363839" y="3071567"/>
                  <a:pt x="842276" y="2829991"/>
                  <a:pt x="470005" y="2517620"/>
                </a:cubicBezTo>
                <a:close/>
                <a:moveTo>
                  <a:pt x="1703651" y="4144665"/>
                </a:moveTo>
                <a:cubicBezTo>
                  <a:pt x="1692426" y="4135382"/>
                  <a:pt x="1682479" y="4126471"/>
                  <a:pt x="1673433" y="4117764"/>
                </a:cubicBezTo>
                <a:cubicBezTo>
                  <a:pt x="1630012" y="4075967"/>
                  <a:pt x="1607344" y="4038835"/>
                  <a:pt x="1563711" y="3987474"/>
                </a:cubicBezTo>
                <a:cubicBezTo>
                  <a:pt x="1428119" y="3754817"/>
                  <a:pt x="1459551" y="3514918"/>
                  <a:pt x="1577437" y="3369529"/>
                </a:cubicBezTo>
                <a:cubicBezTo>
                  <a:pt x="1695323" y="3224139"/>
                  <a:pt x="1812160" y="3189516"/>
                  <a:pt x="1943877" y="3254126"/>
                </a:cubicBezTo>
                <a:cubicBezTo>
                  <a:pt x="2075594" y="3318736"/>
                  <a:pt x="2201944" y="3486346"/>
                  <a:pt x="2150195" y="3720844"/>
                </a:cubicBezTo>
                <a:cubicBezTo>
                  <a:pt x="2053054" y="4010881"/>
                  <a:pt x="2046121" y="3999957"/>
                  <a:pt x="2256634" y="4453092"/>
                </a:cubicBezTo>
                <a:cubicBezTo>
                  <a:pt x="1923422" y="4292924"/>
                  <a:pt x="1782225" y="4209649"/>
                  <a:pt x="1703651" y="41446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4" name="Oval 21">
            <a:extLst>
              <a:ext uri="{FF2B5EF4-FFF2-40B4-BE49-F238E27FC236}">
                <a16:creationId xmlns:a16="http://schemas.microsoft.com/office/drawing/2014/main" id="{7A53E0E9-E754-4A2A-8AC6-60E1EBD722C2}"/>
              </a:ext>
            </a:extLst>
          </p:cNvPr>
          <p:cNvSpPr>
            <a:spLocks noChangeAspect="1"/>
          </p:cNvSpPr>
          <p:nvPr/>
        </p:nvSpPr>
        <p:spPr>
          <a:xfrm>
            <a:off x="5181842" y="3344945"/>
            <a:ext cx="425281" cy="372728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B102FE8-BA0E-4EB0-A64D-84549CB4AF46}"/>
              </a:ext>
            </a:extLst>
          </p:cNvPr>
          <p:cNvSpPr/>
          <p:nvPr/>
        </p:nvSpPr>
        <p:spPr>
          <a:xfrm rot="5400000">
            <a:off x="7642674" y="4398956"/>
            <a:ext cx="286823" cy="287246"/>
          </a:xfrm>
          <a:custGeom>
            <a:avLst/>
            <a:gdLst>
              <a:gd name="connsiteX0" fmla="*/ 42 w 721442"/>
              <a:gd name="connsiteY0" fmla="*/ 522852 h 722507"/>
              <a:gd name="connsiteX1" fmla="*/ 5857 w 721442"/>
              <a:gd name="connsiteY1" fmla="*/ 47329 h 722507"/>
              <a:gd name="connsiteX2" fmla="*/ 53185 w 721442"/>
              <a:gd name="connsiteY2" fmla="*/ 0 h 722507"/>
              <a:gd name="connsiteX3" fmla="*/ 102932 w 721442"/>
              <a:gd name="connsiteY3" fmla="*/ 0 h 722507"/>
              <a:gd name="connsiteX4" fmla="*/ 150260 w 721442"/>
              <a:gd name="connsiteY4" fmla="*/ 47329 h 722507"/>
              <a:gd name="connsiteX5" fmla="*/ 148891 w 721442"/>
              <a:gd name="connsiteY5" fmla="*/ 154199 h 722507"/>
              <a:gd name="connsiteX6" fmla="*/ 148407 w 721442"/>
              <a:gd name="connsiteY6" fmla="*/ 182723 h 722507"/>
              <a:gd name="connsiteX7" fmla="*/ 331751 w 721442"/>
              <a:gd name="connsiteY7" fmla="*/ 177508 h 722507"/>
              <a:gd name="connsiteX8" fmla="*/ 527686 w 721442"/>
              <a:gd name="connsiteY8" fmla="*/ 167574 h 722507"/>
              <a:gd name="connsiteX9" fmla="*/ 467883 w 721442"/>
              <a:gd name="connsiteY9" fmla="*/ 53046 h 722507"/>
              <a:gd name="connsiteX10" fmla="*/ 721421 w 721442"/>
              <a:gd name="connsiteY10" fmla="*/ 129085 h 722507"/>
              <a:gd name="connsiteX11" fmla="*/ 547357 w 721442"/>
              <a:gd name="connsiteY11" fmla="*/ 287593 h 722507"/>
              <a:gd name="connsiteX12" fmla="*/ 146593 w 721442"/>
              <a:gd name="connsiteY12" fmla="*/ 294469 h 722507"/>
              <a:gd name="connsiteX13" fmla="*/ 146309 w 721442"/>
              <a:gd name="connsiteY13" fmla="*/ 312824 h 722507"/>
              <a:gd name="connsiteX14" fmla="*/ 145796 w 721442"/>
              <a:gd name="connsiteY14" fmla="*/ 388895 h 722507"/>
              <a:gd name="connsiteX15" fmla="*/ 145887 w 721442"/>
              <a:gd name="connsiteY15" fmla="*/ 417641 h 722507"/>
              <a:gd name="connsiteX16" fmla="*/ 564076 w 721442"/>
              <a:gd name="connsiteY16" fmla="*/ 417641 h 722507"/>
              <a:gd name="connsiteX17" fmla="*/ 719692 w 721442"/>
              <a:gd name="connsiteY17" fmla="*/ 543229 h 722507"/>
              <a:gd name="connsiteX18" fmla="*/ 631765 w 721442"/>
              <a:gd name="connsiteY18" fmla="*/ 586638 h 722507"/>
              <a:gd name="connsiteX19" fmla="*/ 452578 w 721442"/>
              <a:gd name="connsiteY19" fmla="*/ 524866 h 722507"/>
              <a:gd name="connsiteX20" fmla="*/ 234716 w 721442"/>
              <a:gd name="connsiteY20" fmla="*/ 528410 h 722507"/>
              <a:gd name="connsiteX21" fmla="*/ 147934 w 721442"/>
              <a:gd name="connsiteY21" fmla="*/ 529997 h 722507"/>
              <a:gd name="connsiteX22" fmla="*/ 149842 w 721442"/>
              <a:gd name="connsiteY22" fmla="*/ 554392 h 722507"/>
              <a:gd name="connsiteX23" fmla="*/ 210351 w 721442"/>
              <a:gd name="connsiteY23" fmla="*/ 722507 h 722507"/>
              <a:gd name="connsiteX24" fmla="*/ 42 w 721442"/>
              <a:gd name="connsiteY24" fmla="*/ 522852 h 722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21442" h="722507">
                <a:moveTo>
                  <a:pt x="42" y="522852"/>
                </a:moveTo>
                <a:cubicBezTo>
                  <a:pt x="-605" y="350129"/>
                  <a:pt x="6503" y="220051"/>
                  <a:pt x="5857" y="47329"/>
                </a:cubicBezTo>
                <a:cubicBezTo>
                  <a:pt x="5857" y="21190"/>
                  <a:pt x="27046" y="0"/>
                  <a:pt x="53185" y="0"/>
                </a:cubicBezTo>
                <a:lnTo>
                  <a:pt x="102932" y="0"/>
                </a:lnTo>
                <a:cubicBezTo>
                  <a:pt x="129071" y="0"/>
                  <a:pt x="150260" y="21190"/>
                  <a:pt x="150260" y="47329"/>
                </a:cubicBezTo>
                <a:cubicBezTo>
                  <a:pt x="149853" y="88041"/>
                  <a:pt x="149377" y="122989"/>
                  <a:pt x="148891" y="154199"/>
                </a:cubicBezTo>
                <a:lnTo>
                  <a:pt x="148407" y="182723"/>
                </a:lnTo>
                <a:lnTo>
                  <a:pt x="331751" y="177508"/>
                </a:lnTo>
                <a:cubicBezTo>
                  <a:pt x="397063" y="175650"/>
                  <a:pt x="462374" y="173066"/>
                  <a:pt x="527686" y="167574"/>
                </a:cubicBezTo>
                <a:cubicBezTo>
                  <a:pt x="642817" y="145134"/>
                  <a:pt x="586782" y="11119"/>
                  <a:pt x="467883" y="53046"/>
                </a:cubicBezTo>
                <a:cubicBezTo>
                  <a:pt x="570547" y="-49115"/>
                  <a:pt x="723145" y="18126"/>
                  <a:pt x="721421" y="129085"/>
                </a:cubicBezTo>
                <a:cubicBezTo>
                  <a:pt x="720775" y="181200"/>
                  <a:pt x="734474" y="263637"/>
                  <a:pt x="547357" y="287593"/>
                </a:cubicBezTo>
                <a:lnTo>
                  <a:pt x="146593" y="294469"/>
                </a:lnTo>
                <a:lnTo>
                  <a:pt x="146309" y="312824"/>
                </a:lnTo>
                <a:cubicBezTo>
                  <a:pt x="146013" y="337190"/>
                  <a:pt x="145822" y="361872"/>
                  <a:pt x="145796" y="388895"/>
                </a:cubicBezTo>
                <a:lnTo>
                  <a:pt x="145887" y="417641"/>
                </a:lnTo>
                <a:lnTo>
                  <a:pt x="564076" y="417641"/>
                </a:lnTo>
                <a:cubicBezTo>
                  <a:pt x="676720" y="420465"/>
                  <a:pt x="718804" y="471343"/>
                  <a:pt x="719692" y="543229"/>
                </a:cubicBezTo>
                <a:cubicBezTo>
                  <a:pt x="721183" y="582376"/>
                  <a:pt x="690900" y="608290"/>
                  <a:pt x="631765" y="586638"/>
                </a:cubicBezTo>
                <a:cubicBezTo>
                  <a:pt x="553530" y="556303"/>
                  <a:pt x="540205" y="522675"/>
                  <a:pt x="452578" y="524866"/>
                </a:cubicBezTo>
                <a:cubicBezTo>
                  <a:pt x="380525" y="525785"/>
                  <a:pt x="322260" y="526811"/>
                  <a:pt x="234716" y="528410"/>
                </a:cubicBezTo>
                <a:lnTo>
                  <a:pt x="147934" y="529997"/>
                </a:lnTo>
                <a:lnTo>
                  <a:pt x="149842" y="554392"/>
                </a:lnTo>
                <a:cubicBezTo>
                  <a:pt x="166488" y="646104"/>
                  <a:pt x="240698" y="721838"/>
                  <a:pt x="210351" y="722507"/>
                </a:cubicBezTo>
                <a:cubicBezTo>
                  <a:pt x="126033" y="702477"/>
                  <a:pt x="1009" y="637864"/>
                  <a:pt x="42" y="5228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76" name="Frame 1">
            <a:extLst>
              <a:ext uri="{FF2B5EF4-FFF2-40B4-BE49-F238E27FC236}">
                <a16:creationId xmlns:a16="http://schemas.microsoft.com/office/drawing/2014/main" id="{2873BB4A-2BC0-4838-933B-88BDAD00D332}"/>
              </a:ext>
            </a:extLst>
          </p:cNvPr>
          <p:cNvSpPr/>
          <p:nvPr/>
        </p:nvSpPr>
        <p:spPr>
          <a:xfrm>
            <a:off x="6672946" y="3310564"/>
            <a:ext cx="298742" cy="403639"/>
          </a:xfrm>
          <a:custGeom>
            <a:avLst/>
            <a:gdLst/>
            <a:ahLst/>
            <a:cxnLst/>
            <a:rect l="l" t="t" r="r" b="b"/>
            <a:pathLst>
              <a:path w="2823581" h="3962432">
                <a:moveTo>
                  <a:pt x="1366785" y="3230945"/>
                </a:moveTo>
                <a:cubicBezTo>
                  <a:pt x="1292218" y="3230945"/>
                  <a:pt x="1231770" y="3291393"/>
                  <a:pt x="1231770" y="3365960"/>
                </a:cubicBezTo>
                <a:cubicBezTo>
                  <a:pt x="1231770" y="3440527"/>
                  <a:pt x="1292218" y="3500975"/>
                  <a:pt x="1366785" y="3500975"/>
                </a:cubicBezTo>
                <a:cubicBezTo>
                  <a:pt x="1441352" y="3500975"/>
                  <a:pt x="1501800" y="3440527"/>
                  <a:pt x="1501800" y="3365960"/>
                </a:cubicBezTo>
                <a:cubicBezTo>
                  <a:pt x="1501800" y="3291393"/>
                  <a:pt x="1441352" y="3230945"/>
                  <a:pt x="1366785" y="3230945"/>
                </a:cubicBezTo>
                <a:close/>
                <a:moveTo>
                  <a:pt x="1699205" y="3185940"/>
                </a:moveTo>
                <a:cubicBezTo>
                  <a:pt x="1674349" y="3185940"/>
                  <a:pt x="1654200" y="3206089"/>
                  <a:pt x="1654200" y="3230945"/>
                </a:cubicBezTo>
                <a:cubicBezTo>
                  <a:pt x="1654200" y="3255801"/>
                  <a:pt x="1674349" y="3275950"/>
                  <a:pt x="1699205" y="3275950"/>
                </a:cubicBezTo>
                <a:cubicBezTo>
                  <a:pt x="1724061" y="3275950"/>
                  <a:pt x="1744210" y="3255801"/>
                  <a:pt x="1744210" y="3230945"/>
                </a:cubicBezTo>
                <a:cubicBezTo>
                  <a:pt x="1744210" y="3206089"/>
                  <a:pt x="1724061" y="3185940"/>
                  <a:pt x="1699205" y="3185940"/>
                </a:cubicBezTo>
                <a:close/>
                <a:moveTo>
                  <a:pt x="1501800" y="2830204"/>
                </a:moveTo>
                <a:cubicBezTo>
                  <a:pt x="1452089" y="2830204"/>
                  <a:pt x="1411790" y="2870503"/>
                  <a:pt x="1411790" y="2920214"/>
                </a:cubicBezTo>
                <a:cubicBezTo>
                  <a:pt x="1411790" y="2969925"/>
                  <a:pt x="1452089" y="3010224"/>
                  <a:pt x="1501800" y="3010224"/>
                </a:cubicBezTo>
                <a:cubicBezTo>
                  <a:pt x="1551511" y="3010224"/>
                  <a:pt x="1591810" y="2969925"/>
                  <a:pt x="1591810" y="2920214"/>
                </a:cubicBezTo>
                <a:cubicBezTo>
                  <a:pt x="1591810" y="2870503"/>
                  <a:pt x="1551511" y="2830204"/>
                  <a:pt x="1501800" y="2830204"/>
                </a:cubicBezTo>
                <a:close/>
                <a:moveTo>
                  <a:pt x="322536" y="2413264"/>
                </a:moveTo>
                <a:lnTo>
                  <a:pt x="1264147" y="2413264"/>
                </a:lnTo>
                <a:lnTo>
                  <a:pt x="682536" y="3458376"/>
                </a:lnTo>
                <a:lnTo>
                  <a:pt x="898974" y="3458376"/>
                </a:lnTo>
                <a:lnTo>
                  <a:pt x="1480585" y="2413264"/>
                </a:lnTo>
                <a:lnTo>
                  <a:pt x="1978720" y="2413264"/>
                </a:lnTo>
                <a:lnTo>
                  <a:pt x="1978720" y="3628270"/>
                </a:lnTo>
                <a:lnTo>
                  <a:pt x="322536" y="3628270"/>
                </a:lnTo>
                <a:close/>
                <a:moveTo>
                  <a:pt x="322536" y="2153598"/>
                </a:moveTo>
                <a:lnTo>
                  <a:pt x="682536" y="2153598"/>
                </a:lnTo>
                <a:lnTo>
                  <a:pt x="682536" y="2261598"/>
                </a:lnTo>
                <a:lnTo>
                  <a:pt x="322536" y="2261598"/>
                </a:lnTo>
                <a:close/>
                <a:moveTo>
                  <a:pt x="322536" y="1870494"/>
                </a:moveTo>
                <a:lnTo>
                  <a:pt x="826536" y="1870494"/>
                </a:lnTo>
                <a:lnTo>
                  <a:pt x="826536" y="1978494"/>
                </a:lnTo>
                <a:lnTo>
                  <a:pt x="322536" y="1978494"/>
                </a:lnTo>
                <a:close/>
                <a:moveTo>
                  <a:pt x="322536" y="1587391"/>
                </a:moveTo>
                <a:lnTo>
                  <a:pt x="682536" y="1587391"/>
                </a:lnTo>
                <a:lnTo>
                  <a:pt x="682536" y="1695391"/>
                </a:lnTo>
                <a:lnTo>
                  <a:pt x="322536" y="1695391"/>
                </a:lnTo>
                <a:close/>
                <a:moveTo>
                  <a:pt x="322536" y="1304288"/>
                </a:moveTo>
                <a:lnTo>
                  <a:pt x="826536" y="1304288"/>
                </a:lnTo>
                <a:lnTo>
                  <a:pt x="826536" y="1412288"/>
                </a:lnTo>
                <a:lnTo>
                  <a:pt x="322536" y="1412288"/>
                </a:lnTo>
                <a:close/>
                <a:moveTo>
                  <a:pt x="1733633" y="1039034"/>
                </a:moveTo>
                <a:lnTo>
                  <a:pt x="1735422" y="1042133"/>
                </a:lnTo>
                <a:lnTo>
                  <a:pt x="176045" y="1042133"/>
                </a:lnTo>
                <a:lnTo>
                  <a:pt x="176045" y="3786387"/>
                </a:lnTo>
                <a:lnTo>
                  <a:pt x="2128211" y="3786387"/>
                </a:lnTo>
                <a:lnTo>
                  <a:pt x="2128211" y="1722464"/>
                </a:lnTo>
                <a:lnTo>
                  <a:pt x="2131710" y="1728524"/>
                </a:lnTo>
                <a:lnTo>
                  <a:pt x="2527059" y="1040609"/>
                </a:lnTo>
                <a:lnTo>
                  <a:pt x="2244788" y="1040049"/>
                </a:lnTo>
                <a:lnTo>
                  <a:pt x="1480585" y="2413264"/>
                </a:lnTo>
                <a:lnTo>
                  <a:pt x="1264147" y="2413264"/>
                </a:lnTo>
                <a:lnTo>
                  <a:pt x="2028589" y="1039620"/>
                </a:lnTo>
                <a:close/>
                <a:moveTo>
                  <a:pt x="2607143" y="0"/>
                </a:moveTo>
                <a:lnTo>
                  <a:pt x="2823581" y="0"/>
                </a:lnTo>
                <a:lnTo>
                  <a:pt x="2342071" y="865238"/>
                </a:lnTo>
                <a:lnTo>
                  <a:pt x="2823581" y="866194"/>
                </a:lnTo>
                <a:lnTo>
                  <a:pt x="2304256" y="1769829"/>
                </a:lnTo>
                <a:lnTo>
                  <a:pt x="2304256" y="3962432"/>
                </a:lnTo>
                <a:lnTo>
                  <a:pt x="0" y="3962432"/>
                </a:lnTo>
                <a:lnTo>
                  <a:pt x="0" y="866088"/>
                </a:lnTo>
                <a:lnTo>
                  <a:pt x="1767662" y="866088"/>
                </a:lnTo>
                <a:lnTo>
                  <a:pt x="1766512" y="864096"/>
                </a:lnTo>
                <a:lnTo>
                  <a:pt x="2125872" y="8648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solidFill>
                <a:schemeClr val="tx1"/>
              </a:solidFill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C1FC98A-7B2D-4369-BE0E-3DC2C283A0E0}"/>
              </a:ext>
            </a:extLst>
          </p:cNvPr>
          <p:cNvGrpSpPr/>
          <p:nvPr/>
        </p:nvGrpSpPr>
        <p:grpSpPr>
          <a:xfrm>
            <a:off x="8494037" y="1733806"/>
            <a:ext cx="2968685" cy="923330"/>
            <a:chOff x="3017859" y="4283314"/>
            <a:chExt cx="2579765" cy="923329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B3C86448-D2FC-424C-B51A-6241BECE9AEC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3669D6A-C0BA-4170-A95C-5ADED6B3A867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3CEA9586-67CE-417C-A1F7-9A71B0E26045}"/>
              </a:ext>
            </a:extLst>
          </p:cNvPr>
          <p:cNvGrpSpPr/>
          <p:nvPr/>
        </p:nvGrpSpPr>
        <p:grpSpPr>
          <a:xfrm>
            <a:off x="729279" y="1733806"/>
            <a:ext cx="2968685" cy="923330"/>
            <a:chOff x="3017859" y="4283314"/>
            <a:chExt cx="2579765" cy="923329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F91D073-E2F7-40C8-B1C2-22F8A94AD0FB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81C42820-AD5C-4D83-A164-79FEC6437A00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BB8E527C-EA0A-4287-B12D-E0988BEF2A26}"/>
              </a:ext>
            </a:extLst>
          </p:cNvPr>
          <p:cNvGrpSpPr/>
          <p:nvPr/>
        </p:nvGrpSpPr>
        <p:grpSpPr>
          <a:xfrm>
            <a:off x="8918425" y="4679192"/>
            <a:ext cx="2968685" cy="923330"/>
            <a:chOff x="3017859" y="4283314"/>
            <a:chExt cx="2579765" cy="923329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4E3864B-80BE-45A4-9174-56554A9D2D70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E3D07816-B54F-4C52-A420-B8A08E99C030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051DF4C9-B68B-47C2-8B16-BA1FA5C1E019}"/>
              </a:ext>
            </a:extLst>
          </p:cNvPr>
          <p:cNvGrpSpPr/>
          <p:nvPr/>
        </p:nvGrpSpPr>
        <p:grpSpPr>
          <a:xfrm>
            <a:off x="304891" y="4679192"/>
            <a:ext cx="2968685" cy="923330"/>
            <a:chOff x="3017859" y="4283314"/>
            <a:chExt cx="2579765" cy="923329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C0A4E9EA-111B-4E0E-A344-F9705CBDE1B9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7223765-ED79-4C8E-85AE-E6B1B9015922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42B914B6-8267-471E-9E56-DD7F4CC1F2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92" name="Graphic 3">
            <a:extLst>
              <a:ext uri="{FF2B5EF4-FFF2-40B4-BE49-F238E27FC236}">
                <a16:creationId xmlns:a16="http://schemas.microsoft.com/office/drawing/2014/main" id="{178D6B85-C916-4CA7-B4A3-B6528BEBD1E3}"/>
              </a:ext>
            </a:extLst>
          </p:cNvPr>
          <p:cNvGrpSpPr/>
          <p:nvPr/>
        </p:nvGrpSpPr>
        <p:grpSpPr>
          <a:xfrm rot="294171">
            <a:off x="5592267" y="5285235"/>
            <a:ext cx="3319894" cy="1207409"/>
            <a:chOff x="0" y="1211951"/>
            <a:chExt cx="12192000" cy="4434097"/>
          </a:xfrm>
        </p:grpSpPr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5576BDC-37CD-4B71-9695-794ADA5BC520}"/>
                </a:ext>
              </a:extLst>
            </p:cNvPr>
            <p:cNvSpPr/>
            <p:nvPr/>
          </p:nvSpPr>
          <p:spPr>
            <a:xfrm>
              <a:off x="8338752" y="1211990"/>
              <a:ext cx="3831088" cy="3114252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rgbClr val="000000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7323300-603A-4FD9-A576-8486FE8C532B}"/>
                </a:ext>
              </a:extLst>
            </p:cNvPr>
            <p:cNvSpPr/>
            <p:nvPr/>
          </p:nvSpPr>
          <p:spPr>
            <a:xfrm>
              <a:off x="8338752" y="1947152"/>
              <a:ext cx="1882301" cy="1882825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5AEC57D-0A48-4033-996F-1270FD50CFFA}"/>
                </a:ext>
              </a:extLst>
            </p:cNvPr>
            <p:cNvSpPr/>
            <p:nvPr/>
          </p:nvSpPr>
          <p:spPr>
            <a:xfrm>
              <a:off x="9018827" y="1959453"/>
              <a:ext cx="2123698" cy="2134891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4D792BF-842B-4507-A63A-79FE9C95ABB4}"/>
                </a:ext>
              </a:extLst>
            </p:cNvPr>
            <p:cNvSpPr/>
            <p:nvPr/>
          </p:nvSpPr>
          <p:spPr>
            <a:xfrm>
              <a:off x="9256172" y="2170520"/>
              <a:ext cx="815663" cy="1058343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B97A44D-873A-4497-BA0F-F5C06A19A9D4}"/>
                </a:ext>
              </a:extLst>
            </p:cNvPr>
            <p:cNvSpPr/>
            <p:nvPr/>
          </p:nvSpPr>
          <p:spPr>
            <a:xfrm>
              <a:off x="9281195" y="2175854"/>
              <a:ext cx="868199" cy="1097283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7CC6A37-9EBD-4049-B3DF-E5147DFA4BE4}"/>
                </a:ext>
              </a:extLst>
            </p:cNvPr>
            <p:cNvSpPr/>
            <p:nvPr/>
          </p:nvSpPr>
          <p:spPr>
            <a:xfrm>
              <a:off x="9267758" y="1211990"/>
              <a:ext cx="2922955" cy="1595386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674A1B26-E37E-4694-AB5E-441DECF625FC}"/>
                </a:ext>
              </a:extLst>
            </p:cNvPr>
            <p:cNvSpPr/>
            <p:nvPr/>
          </p:nvSpPr>
          <p:spPr>
            <a:xfrm>
              <a:off x="9012462" y="3829270"/>
              <a:ext cx="7071" cy="2828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505D092-209C-4DA3-9979-DC5576F5D124}"/>
                </a:ext>
              </a:extLst>
            </p:cNvPr>
            <p:cNvSpPr/>
            <p:nvPr/>
          </p:nvSpPr>
          <p:spPr>
            <a:xfrm>
              <a:off x="9233651" y="2347195"/>
              <a:ext cx="817443" cy="889403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chemeClr val="accent2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24A1E32-00B2-4B20-934A-273F4EFCB731}"/>
                </a:ext>
              </a:extLst>
            </p:cNvPr>
            <p:cNvSpPr/>
            <p:nvPr/>
          </p:nvSpPr>
          <p:spPr>
            <a:xfrm>
              <a:off x="353" y="3313727"/>
              <a:ext cx="9078321" cy="2328077"/>
            </a:xfrm>
            <a:custGeom>
              <a:avLst/>
              <a:gdLst>
                <a:gd name="connsiteX0" fmla="*/ 3610572 w 9078321"/>
                <a:gd name="connsiteY0" fmla="*/ 2328078 h 2328077"/>
                <a:gd name="connsiteX1" fmla="*/ 3544803 w 9078321"/>
                <a:gd name="connsiteY1" fmla="*/ 2321713 h 2328077"/>
                <a:gd name="connsiteX2" fmla="*/ 3189793 w 9078321"/>
                <a:gd name="connsiteY2" fmla="*/ 1795562 h 2328077"/>
                <a:gd name="connsiteX3" fmla="*/ 2843976 w 9078321"/>
                <a:gd name="connsiteY3" fmla="*/ 1168282 h 2328077"/>
                <a:gd name="connsiteX4" fmla="*/ 1514453 w 9078321"/>
                <a:gd name="connsiteY4" fmla="*/ 1176061 h 2328077"/>
                <a:gd name="connsiteX5" fmla="*/ 58344 w 9078321"/>
                <a:gd name="connsiteY5" fmla="*/ 1524000 h 2328077"/>
                <a:gd name="connsiteX6" fmla="*/ 1769 w 9078321"/>
                <a:gd name="connsiteY6" fmla="*/ 1492176 h 2328077"/>
                <a:gd name="connsiteX7" fmla="*/ 33592 w 9078321"/>
                <a:gd name="connsiteY7" fmla="*/ 1435601 h 2328077"/>
                <a:gd name="connsiteX8" fmla="*/ 1497481 w 9078321"/>
                <a:gd name="connsiteY8" fmla="*/ 1085541 h 2328077"/>
                <a:gd name="connsiteX9" fmla="*/ 2895601 w 9078321"/>
                <a:gd name="connsiteY9" fmla="*/ 1091905 h 2328077"/>
                <a:gd name="connsiteX10" fmla="*/ 3277485 w 9078321"/>
                <a:gd name="connsiteY10" fmla="*/ 1768688 h 2328077"/>
                <a:gd name="connsiteX11" fmla="*/ 3561776 w 9078321"/>
                <a:gd name="connsiteY11" fmla="*/ 2231192 h 2328077"/>
                <a:gd name="connsiteX12" fmla="*/ 4685505 w 9078321"/>
                <a:gd name="connsiteY12" fmla="*/ 1395291 h 2328077"/>
                <a:gd name="connsiteX13" fmla="*/ 4949995 w 9078321"/>
                <a:gd name="connsiteY13" fmla="*/ 1115950 h 2328077"/>
                <a:gd name="connsiteX14" fmla="*/ 5143766 w 9078321"/>
                <a:gd name="connsiteY14" fmla="*/ 917936 h 2328077"/>
                <a:gd name="connsiteX15" fmla="*/ 6571588 w 9078321"/>
                <a:gd name="connsiteY15" fmla="*/ 0 h 2328077"/>
                <a:gd name="connsiteX16" fmla="*/ 6590682 w 9078321"/>
                <a:gd name="connsiteY16" fmla="*/ 0 h 2328077"/>
                <a:gd name="connsiteX17" fmla="*/ 7109054 w 9078321"/>
                <a:gd name="connsiteY17" fmla="*/ 313993 h 2328077"/>
                <a:gd name="connsiteX18" fmla="*/ 7288681 w 9078321"/>
                <a:gd name="connsiteY18" fmla="*/ 899549 h 2328077"/>
                <a:gd name="connsiteX19" fmla="*/ 7502960 w 9078321"/>
                <a:gd name="connsiteY19" fmla="*/ 1377611 h 2328077"/>
                <a:gd name="connsiteX20" fmla="*/ 9000086 w 9078321"/>
                <a:gd name="connsiteY20" fmla="*/ 607478 h 2328077"/>
                <a:gd name="connsiteX21" fmla="*/ 9065149 w 9078321"/>
                <a:gd name="connsiteY21" fmla="*/ 608186 h 2328077"/>
                <a:gd name="connsiteX22" fmla="*/ 9064442 w 9078321"/>
                <a:gd name="connsiteY22" fmla="*/ 673247 h 2328077"/>
                <a:gd name="connsiteX23" fmla="*/ 8523439 w 9078321"/>
                <a:gd name="connsiteY23" fmla="*/ 1110292 h 2328077"/>
                <a:gd name="connsiteX24" fmla="*/ 7487403 w 9078321"/>
                <a:gd name="connsiteY24" fmla="*/ 1468839 h 2328077"/>
                <a:gd name="connsiteX25" fmla="*/ 7198868 w 9078321"/>
                <a:gd name="connsiteY25" fmla="*/ 918643 h 2328077"/>
                <a:gd name="connsiteX26" fmla="*/ 6589268 w 9078321"/>
                <a:gd name="connsiteY26" fmla="*/ 92642 h 2328077"/>
                <a:gd name="connsiteX27" fmla="*/ 6572295 w 9078321"/>
                <a:gd name="connsiteY27" fmla="*/ 92642 h 2328077"/>
                <a:gd name="connsiteX28" fmla="*/ 5210949 w 9078321"/>
                <a:gd name="connsiteY28" fmla="*/ 981583 h 2328077"/>
                <a:gd name="connsiteX29" fmla="*/ 5014350 w 9078321"/>
                <a:gd name="connsiteY29" fmla="*/ 1183133 h 2328077"/>
                <a:gd name="connsiteX30" fmla="*/ 4754103 w 9078321"/>
                <a:gd name="connsiteY30" fmla="*/ 1457524 h 2328077"/>
                <a:gd name="connsiteX31" fmla="*/ 4157939 w 9078321"/>
                <a:gd name="connsiteY31" fmla="*/ 2055809 h 2328077"/>
                <a:gd name="connsiteX32" fmla="*/ 3610572 w 9078321"/>
                <a:gd name="connsiteY32" fmla="*/ 2328078 h 232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78321" h="2328077">
                  <a:moveTo>
                    <a:pt x="3610572" y="2328078"/>
                  </a:moveTo>
                  <a:cubicBezTo>
                    <a:pt x="3587942" y="2328078"/>
                    <a:pt x="3566019" y="2325956"/>
                    <a:pt x="3544803" y="2321713"/>
                  </a:cubicBezTo>
                  <a:cubicBezTo>
                    <a:pt x="3337596" y="2280696"/>
                    <a:pt x="3266170" y="2045201"/>
                    <a:pt x="3189793" y="1795562"/>
                  </a:cubicBezTo>
                  <a:cubicBezTo>
                    <a:pt x="3119074" y="1564310"/>
                    <a:pt x="3039868" y="1302649"/>
                    <a:pt x="2843976" y="1168282"/>
                  </a:cubicBezTo>
                  <a:cubicBezTo>
                    <a:pt x="2720924" y="1083419"/>
                    <a:pt x="2389958" y="1016236"/>
                    <a:pt x="1514453" y="1176061"/>
                  </a:cubicBezTo>
                  <a:cubicBezTo>
                    <a:pt x="921119" y="1284261"/>
                    <a:pt x="316469" y="1452573"/>
                    <a:pt x="58344" y="1524000"/>
                  </a:cubicBezTo>
                  <a:cubicBezTo>
                    <a:pt x="33592" y="1531072"/>
                    <a:pt x="8840" y="1516221"/>
                    <a:pt x="1769" y="1492176"/>
                  </a:cubicBezTo>
                  <a:cubicBezTo>
                    <a:pt x="-5303" y="1467425"/>
                    <a:pt x="9548" y="1442673"/>
                    <a:pt x="33592" y="1435601"/>
                  </a:cubicBezTo>
                  <a:cubicBezTo>
                    <a:pt x="293132" y="1363467"/>
                    <a:pt x="899903" y="1195155"/>
                    <a:pt x="1497481" y="1085541"/>
                  </a:cubicBezTo>
                  <a:cubicBezTo>
                    <a:pt x="2235790" y="951174"/>
                    <a:pt x="2692636" y="953295"/>
                    <a:pt x="2895601" y="1091905"/>
                  </a:cubicBezTo>
                  <a:cubicBezTo>
                    <a:pt x="3117659" y="1244659"/>
                    <a:pt x="3202522" y="1522585"/>
                    <a:pt x="3277485" y="1768688"/>
                  </a:cubicBezTo>
                  <a:cubicBezTo>
                    <a:pt x="3348204" y="2000647"/>
                    <a:pt x="3409023" y="2200783"/>
                    <a:pt x="3561776" y="2231192"/>
                  </a:cubicBezTo>
                  <a:cubicBezTo>
                    <a:pt x="3865161" y="2291304"/>
                    <a:pt x="4358782" y="1751716"/>
                    <a:pt x="4685505" y="1395291"/>
                  </a:cubicBezTo>
                  <a:cubicBezTo>
                    <a:pt x="4788048" y="1282847"/>
                    <a:pt x="4876447" y="1186669"/>
                    <a:pt x="4949995" y="1115950"/>
                  </a:cubicBezTo>
                  <a:cubicBezTo>
                    <a:pt x="5005864" y="1062910"/>
                    <a:pt x="5069511" y="995727"/>
                    <a:pt x="5143766" y="917936"/>
                  </a:cubicBezTo>
                  <a:cubicBezTo>
                    <a:pt x="5491705" y="551610"/>
                    <a:pt x="6016442" y="0"/>
                    <a:pt x="6571588" y="0"/>
                  </a:cubicBezTo>
                  <a:cubicBezTo>
                    <a:pt x="6577953" y="0"/>
                    <a:pt x="6584317" y="0"/>
                    <a:pt x="6590682" y="0"/>
                  </a:cubicBezTo>
                  <a:cubicBezTo>
                    <a:pt x="6824056" y="5657"/>
                    <a:pt x="6993075" y="108200"/>
                    <a:pt x="7109054" y="313993"/>
                  </a:cubicBezTo>
                  <a:cubicBezTo>
                    <a:pt x="7205940" y="486548"/>
                    <a:pt x="7249785" y="705778"/>
                    <a:pt x="7288681" y="899549"/>
                  </a:cubicBezTo>
                  <a:cubicBezTo>
                    <a:pt x="7337477" y="1144237"/>
                    <a:pt x="7379909" y="1356395"/>
                    <a:pt x="7502960" y="1377611"/>
                  </a:cubicBezTo>
                  <a:cubicBezTo>
                    <a:pt x="8096295" y="1480154"/>
                    <a:pt x="8990894" y="615965"/>
                    <a:pt x="9000086" y="607478"/>
                  </a:cubicBezTo>
                  <a:cubicBezTo>
                    <a:pt x="9018474" y="589799"/>
                    <a:pt x="9047469" y="589799"/>
                    <a:pt x="9065149" y="608186"/>
                  </a:cubicBezTo>
                  <a:cubicBezTo>
                    <a:pt x="9082829" y="626572"/>
                    <a:pt x="9082829" y="655567"/>
                    <a:pt x="9064442" y="673247"/>
                  </a:cubicBezTo>
                  <a:cubicBezTo>
                    <a:pt x="9062320" y="675369"/>
                    <a:pt x="8829653" y="900963"/>
                    <a:pt x="8523439" y="1110292"/>
                  </a:cubicBezTo>
                  <a:cubicBezTo>
                    <a:pt x="8106903" y="1394584"/>
                    <a:pt x="7758257" y="1515514"/>
                    <a:pt x="7487403" y="1468839"/>
                  </a:cubicBezTo>
                  <a:cubicBezTo>
                    <a:pt x="7302118" y="1437015"/>
                    <a:pt x="7254029" y="1196570"/>
                    <a:pt x="7198868" y="918643"/>
                  </a:cubicBezTo>
                  <a:cubicBezTo>
                    <a:pt x="7122491" y="536759"/>
                    <a:pt x="7036213" y="103250"/>
                    <a:pt x="6589268" y="92642"/>
                  </a:cubicBezTo>
                  <a:cubicBezTo>
                    <a:pt x="6583610" y="92642"/>
                    <a:pt x="6577953" y="92642"/>
                    <a:pt x="6572295" y="92642"/>
                  </a:cubicBezTo>
                  <a:cubicBezTo>
                    <a:pt x="6056752" y="92642"/>
                    <a:pt x="5548987" y="627280"/>
                    <a:pt x="5210949" y="981583"/>
                  </a:cubicBezTo>
                  <a:cubicBezTo>
                    <a:pt x="5135987" y="1060082"/>
                    <a:pt x="5071632" y="1127972"/>
                    <a:pt x="5014350" y="1183133"/>
                  </a:cubicBezTo>
                  <a:cubicBezTo>
                    <a:pt x="4942923" y="1251024"/>
                    <a:pt x="4855939" y="1347202"/>
                    <a:pt x="4754103" y="1457524"/>
                  </a:cubicBezTo>
                  <a:cubicBezTo>
                    <a:pt x="4581548" y="1646344"/>
                    <a:pt x="4366561" y="1881132"/>
                    <a:pt x="4157939" y="2055809"/>
                  </a:cubicBezTo>
                  <a:cubicBezTo>
                    <a:pt x="3938710" y="2238264"/>
                    <a:pt x="3759083" y="2328078"/>
                    <a:pt x="3610572" y="2328078"/>
                  </a:cubicBezTo>
                  <a:close/>
                </a:path>
              </a:pathLst>
            </a:custGeom>
            <a:solidFill>
              <a:srgbClr val="B3B3B3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9A4037C-AF9A-4191-846E-AF05B36E2A31}"/>
                </a:ext>
              </a:extLst>
            </p:cNvPr>
            <p:cNvSpPr/>
            <p:nvPr/>
          </p:nvSpPr>
          <p:spPr>
            <a:xfrm>
              <a:off x="21068" y="3363230"/>
              <a:ext cx="9066093" cy="2285646"/>
            </a:xfrm>
            <a:custGeom>
              <a:avLst/>
              <a:gdLst>
                <a:gd name="connsiteX0" fmla="*/ 3589857 w 9066093"/>
                <a:gd name="connsiteY0" fmla="*/ 2285646 h 2285646"/>
                <a:gd name="connsiteX1" fmla="*/ 3527624 w 9066093"/>
                <a:gd name="connsiteY1" fmla="*/ 2279281 h 2285646"/>
                <a:gd name="connsiteX2" fmla="*/ 3162713 w 9066093"/>
                <a:gd name="connsiteY2" fmla="*/ 1741815 h 2285646"/>
                <a:gd name="connsiteX3" fmla="*/ 2817603 w 9066093"/>
                <a:gd name="connsiteY3" fmla="*/ 1121607 h 2285646"/>
                <a:gd name="connsiteX4" fmla="*/ 1497982 w 9066093"/>
                <a:gd name="connsiteY4" fmla="*/ 1127265 h 2285646"/>
                <a:gd name="connsiteX5" fmla="*/ 49651 w 9066093"/>
                <a:gd name="connsiteY5" fmla="*/ 1477325 h 2285646"/>
                <a:gd name="connsiteX6" fmla="*/ 31264 w 9066093"/>
                <a:gd name="connsiteY6" fmla="*/ 1482275 h 2285646"/>
                <a:gd name="connsiteX7" fmla="*/ 855 w 9066093"/>
                <a:gd name="connsiteY7" fmla="*/ 1465303 h 2285646"/>
                <a:gd name="connsiteX8" fmla="*/ 17827 w 9066093"/>
                <a:gd name="connsiteY8" fmla="*/ 1434894 h 2285646"/>
                <a:gd name="connsiteX9" fmla="*/ 36214 w 9066093"/>
                <a:gd name="connsiteY9" fmla="*/ 1429943 h 2285646"/>
                <a:gd name="connsiteX10" fmla="*/ 1489495 w 9066093"/>
                <a:gd name="connsiteY10" fmla="*/ 1079176 h 2285646"/>
                <a:gd name="connsiteX11" fmla="*/ 2845891 w 9066093"/>
                <a:gd name="connsiteY11" fmla="*/ 1081297 h 2285646"/>
                <a:gd name="connsiteX12" fmla="*/ 3210095 w 9066093"/>
                <a:gd name="connsiteY12" fmla="*/ 1727671 h 2285646"/>
                <a:gd name="connsiteX13" fmla="*/ 3537525 w 9066093"/>
                <a:gd name="connsiteY13" fmla="*/ 2231192 h 2285646"/>
                <a:gd name="connsiteX14" fmla="*/ 4096207 w 9066093"/>
                <a:gd name="connsiteY14" fmla="*/ 1978725 h 2285646"/>
                <a:gd name="connsiteX15" fmla="*/ 4690956 w 9066093"/>
                <a:gd name="connsiteY15" fmla="*/ 1383976 h 2285646"/>
                <a:gd name="connsiteX16" fmla="*/ 4951203 w 9066093"/>
                <a:gd name="connsiteY16" fmla="*/ 1110292 h 2285646"/>
                <a:gd name="connsiteX17" fmla="*/ 5147095 w 9066093"/>
                <a:gd name="connsiteY17" fmla="*/ 909449 h 2285646"/>
                <a:gd name="connsiteX18" fmla="*/ 6557945 w 9066093"/>
                <a:gd name="connsiteY18" fmla="*/ 0 h 2285646"/>
                <a:gd name="connsiteX19" fmla="*/ 6569260 w 9066093"/>
                <a:gd name="connsiteY19" fmla="*/ 0 h 2285646"/>
                <a:gd name="connsiteX20" fmla="*/ 7044493 w 9066093"/>
                <a:gd name="connsiteY20" fmla="*/ 287827 h 2285646"/>
                <a:gd name="connsiteX21" fmla="*/ 7221291 w 9066093"/>
                <a:gd name="connsiteY21" fmla="*/ 852167 h 2285646"/>
                <a:gd name="connsiteX22" fmla="*/ 7480831 w 9066093"/>
                <a:gd name="connsiteY22" fmla="*/ 1378318 h 2285646"/>
                <a:gd name="connsiteX23" fmla="*/ 9024632 w 9066093"/>
                <a:gd name="connsiteY23" fmla="*/ 576362 h 2285646"/>
                <a:gd name="connsiteX24" fmla="*/ 9059284 w 9066093"/>
                <a:gd name="connsiteY24" fmla="*/ 577069 h 2285646"/>
                <a:gd name="connsiteX25" fmla="*/ 9058577 w 9066093"/>
                <a:gd name="connsiteY25" fmla="*/ 611722 h 2285646"/>
                <a:gd name="connsiteX26" fmla="*/ 8506260 w 9066093"/>
                <a:gd name="connsiteY26" fmla="*/ 1060082 h 2285646"/>
                <a:gd name="connsiteX27" fmla="*/ 7471637 w 9066093"/>
                <a:gd name="connsiteY27" fmla="*/ 1426407 h 2285646"/>
                <a:gd name="connsiteX28" fmla="*/ 7172495 w 9066093"/>
                <a:gd name="connsiteY28" fmla="*/ 861360 h 2285646"/>
                <a:gd name="connsiteX29" fmla="*/ 6568552 w 9066093"/>
                <a:gd name="connsiteY29" fmla="*/ 48796 h 2285646"/>
                <a:gd name="connsiteX30" fmla="*/ 6557945 w 9066093"/>
                <a:gd name="connsiteY30" fmla="*/ 48796 h 2285646"/>
                <a:gd name="connsiteX31" fmla="*/ 5182455 w 9066093"/>
                <a:gd name="connsiteY31" fmla="*/ 942688 h 2285646"/>
                <a:gd name="connsiteX32" fmla="*/ 4985148 w 9066093"/>
                <a:gd name="connsiteY32" fmla="*/ 1144945 h 2285646"/>
                <a:gd name="connsiteX33" fmla="*/ 4727023 w 9066093"/>
                <a:gd name="connsiteY33" fmla="*/ 1416507 h 2285646"/>
                <a:gd name="connsiteX34" fmla="*/ 3589857 w 9066093"/>
                <a:gd name="connsiteY34" fmla="*/ 2285646 h 22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066093" h="2285646">
                  <a:moveTo>
                    <a:pt x="3589857" y="2285646"/>
                  </a:moveTo>
                  <a:cubicBezTo>
                    <a:pt x="3568641" y="2285646"/>
                    <a:pt x="3547426" y="2283524"/>
                    <a:pt x="3527624" y="2279281"/>
                  </a:cubicBezTo>
                  <a:cubicBezTo>
                    <a:pt x="3318295" y="2236850"/>
                    <a:pt x="3242626" y="1996404"/>
                    <a:pt x="3162713" y="1741815"/>
                  </a:cubicBezTo>
                  <a:cubicBezTo>
                    <a:pt x="3087043" y="1501370"/>
                    <a:pt x="3009252" y="1252438"/>
                    <a:pt x="2817603" y="1121607"/>
                  </a:cubicBezTo>
                  <a:cubicBezTo>
                    <a:pt x="2635147" y="997141"/>
                    <a:pt x="2191030" y="999263"/>
                    <a:pt x="1497982" y="1127265"/>
                  </a:cubicBezTo>
                  <a:cubicBezTo>
                    <a:pt x="931520" y="1232637"/>
                    <a:pt x="336064" y="1398120"/>
                    <a:pt x="49651" y="1477325"/>
                  </a:cubicBezTo>
                  <a:lnTo>
                    <a:pt x="31264" y="1482275"/>
                  </a:lnTo>
                  <a:cubicBezTo>
                    <a:pt x="17827" y="1485811"/>
                    <a:pt x="4391" y="1478032"/>
                    <a:pt x="855" y="1465303"/>
                  </a:cubicBezTo>
                  <a:cubicBezTo>
                    <a:pt x="-2681" y="1451866"/>
                    <a:pt x="5098" y="1438430"/>
                    <a:pt x="17827" y="1434894"/>
                  </a:cubicBezTo>
                  <a:lnTo>
                    <a:pt x="36214" y="1429943"/>
                  </a:lnTo>
                  <a:cubicBezTo>
                    <a:pt x="323335" y="1350031"/>
                    <a:pt x="920205" y="1184548"/>
                    <a:pt x="1489495" y="1079176"/>
                  </a:cubicBezTo>
                  <a:cubicBezTo>
                    <a:pt x="2195981" y="948345"/>
                    <a:pt x="2652120" y="949759"/>
                    <a:pt x="2845891" y="1081297"/>
                  </a:cubicBezTo>
                  <a:cubicBezTo>
                    <a:pt x="3051684" y="1221321"/>
                    <a:pt x="3135840" y="1490055"/>
                    <a:pt x="3210095" y="1727671"/>
                  </a:cubicBezTo>
                  <a:cubicBezTo>
                    <a:pt x="3288593" y="1978725"/>
                    <a:pt x="3356484" y="2195125"/>
                    <a:pt x="3537525" y="2231192"/>
                  </a:cubicBezTo>
                  <a:cubicBezTo>
                    <a:pt x="3676135" y="2258773"/>
                    <a:pt x="3858590" y="2176739"/>
                    <a:pt x="4096207" y="1978725"/>
                  </a:cubicBezTo>
                  <a:cubicBezTo>
                    <a:pt x="4303415" y="1806169"/>
                    <a:pt x="4518401" y="1572089"/>
                    <a:pt x="4690956" y="1383976"/>
                  </a:cubicBezTo>
                  <a:cubicBezTo>
                    <a:pt x="4792085" y="1274361"/>
                    <a:pt x="4879070" y="1178890"/>
                    <a:pt x="4951203" y="1110292"/>
                  </a:cubicBezTo>
                  <a:cubicBezTo>
                    <a:pt x="5007778" y="1056546"/>
                    <a:pt x="5072133" y="988655"/>
                    <a:pt x="5147095" y="909449"/>
                  </a:cubicBezTo>
                  <a:cubicBezTo>
                    <a:pt x="5491498" y="546660"/>
                    <a:pt x="6010578" y="0"/>
                    <a:pt x="6557945" y="0"/>
                  </a:cubicBezTo>
                  <a:cubicBezTo>
                    <a:pt x="6561480" y="0"/>
                    <a:pt x="6565724" y="0"/>
                    <a:pt x="6569260" y="0"/>
                  </a:cubicBezTo>
                  <a:cubicBezTo>
                    <a:pt x="6781418" y="2829"/>
                    <a:pt x="6936293" y="96885"/>
                    <a:pt x="7044493" y="287827"/>
                  </a:cubicBezTo>
                  <a:cubicBezTo>
                    <a:pt x="7136428" y="450482"/>
                    <a:pt x="7181688" y="664054"/>
                    <a:pt x="7221291" y="852167"/>
                  </a:cubicBezTo>
                  <a:cubicBezTo>
                    <a:pt x="7277866" y="1120193"/>
                    <a:pt x="7326663" y="1351445"/>
                    <a:pt x="7480831" y="1378318"/>
                  </a:cubicBezTo>
                  <a:cubicBezTo>
                    <a:pt x="8084066" y="1485811"/>
                    <a:pt x="9015439" y="585555"/>
                    <a:pt x="9024632" y="576362"/>
                  </a:cubicBezTo>
                  <a:cubicBezTo>
                    <a:pt x="9034533" y="567168"/>
                    <a:pt x="9050091" y="567168"/>
                    <a:pt x="9059284" y="577069"/>
                  </a:cubicBezTo>
                  <a:cubicBezTo>
                    <a:pt x="9068478" y="586970"/>
                    <a:pt x="9068478" y="602528"/>
                    <a:pt x="9058577" y="611722"/>
                  </a:cubicBezTo>
                  <a:cubicBezTo>
                    <a:pt x="9056456" y="613843"/>
                    <a:pt x="8818132" y="845802"/>
                    <a:pt x="8506260" y="1060082"/>
                  </a:cubicBezTo>
                  <a:cubicBezTo>
                    <a:pt x="8084773" y="1350738"/>
                    <a:pt x="7736835" y="1473789"/>
                    <a:pt x="7471637" y="1426407"/>
                  </a:cubicBezTo>
                  <a:cubicBezTo>
                    <a:pt x="7284231" y="1393169"/>
                    <a:pt x="7232606" y="1146359"/>
                    <a:pt x="7172495" y="861360"/>
                  </a:cubicBezTo>
                  <a:cubicBezTo>
                    <a:pt x="7092582" y="483012"/>
                    <a:pt x="7002769" y="54454"/>
                    <a:pt x="6568552" y="48796"/>
                  </a:cubicBezTo>
                  <a:cubicBezTo>
                    <a:pt x="6565016" y="48796"/>
                    <a:pt x="6561480" y="48796"/>
                    <a:pt x="6557945" y="48796"/>
                  </a:cubicBezTo>
                  <a:cubicBezTo>
                    <a:pt x="6031793" y="48796"/>
                    <a:pt x="5521200" y="586263"/>
                    <a:pt x="5182455" y="942688"/>
                  </a:cubicBezTo>
                  <a:cubicBezTo>
                    <a:pt x="5107493" y="1021893"/>
                    <a:pt x="5042431" y="1089784"/>
                    <a:pt x="4985148" y="1144945"/>
                  </a:cubicBezTo>
                  <a:cubicBezTo>
                    <a:pt x="4914429" y="1212128"/>
                    <a:pt x="4827444" y="1306892"/>
                    <a:pt x="4727023" y="1416507"/>
                  </a:cubicBezTo>
                  <a:cubicBezTo>
                    <a:pt x="4387571" y="1787783"/>
                    <a:pt x="3929309" y="2285646"/>
                    <a:pt x="3589857" y="2285646"/>
                  </a:cubicBezTo>
                  <a:close/>
                </a:path>
              </a:pathLst>
            </a:custGeom>
            <a:solidFill>
              <a:srgbClr val="000000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B1DEA87-5A5F-4FFA-8934-9C26E8902D12}"/>
              </a:ext>
            </a:extLst>
          </p:cNvPr>
          <p:cNvGrpSpPr/>
          <p:nvPr/>
        </p:nvGrpSpPr>
        <p:grpSpPr>
          <a:xfrm flipH="1">
            <a:off x="4443686" y="5195649"/>
            <a:ext cx="1183662" cy="1040677"/>
            <a:chOff x="3983887" y="4061275"/>
            <a:chExt cx="2122406" cy="186602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782A974-77A5-4765-BF6E-FFE22E7B5C69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61" name="Freeform 15">
                <a:extLst>
                  <a:ext uri="{FF2B5EF4-FFF2-40B4-BE49-F238E27FC236}">
                    <a16:creationId xmlns:a16="http://schemas.microsoft.com/office/drawing/2014/main" id="{9E81A0D9-3256-4ECD-BCB8-63635DE1C277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62" name="Rectangle 22">
                <a:extLst>
                  <a:ext uri="{FF2B5EF4-FFF2-40B4-BE49-F238E27FC236}">
                    <a16:creationId xmlns:a16="http://schemas.microsoft.com/office/drawing/2014/main" id="{169C667E-41BB-4D4C-B430-4DB878F4F2ED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E281F405-2EE9-40BC-95BD-D8D982D4C430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Freeform 18">
                <a:extLst>
                  <a:ext uri="{FF2B5EF4-FFF2-40B4-BE49-F238E27FC236}">
                    <a16:creationId xmlns:a16="http://schemas.microsoft.com/office/drawing/2014/main" id="{E730ABE9-6B4A-4770-9A61-36F22B8B0D6E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0" name="Freeform 19">
                <a:extLst>
                  <a:ext uri="{FF2B5EF4-FFF2-40B4-BE49-F238E27FC236}">
                    <a16:creationId xmlns:a16="http://schemas.microsoft.com/office/drawing/2014/main" id="{A332EC7E-8242-416D-8522-3C9AD4C2D40D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B752409-3C27-4488-AD82-C7ED806590F8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7" name="Freeform 21">
                <a:extLst>
                  <a:ext uri="{FF2B5EF4-FFF2-40B4-BE49-F238E27FC236}">
                    <a16:creationId xmlns:a16="http://schemas.microsoft.com/office/drawing/2014/main" id="{6BC3A07B-F63D-47E8-8101-204CBC6D9DDD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8" name="Rectangle 22">
                <a:extLst>
                  <a:ext uri="{FF2B5EF4-FFF2-40B4-BE49-F238E27FC236}">
                    <a16:creationId xmlns:a16="http://schemas.microsoft.com/office/drawing/2014/main" id="{53FC7B13-8F9F-43F2-814D-9ADB346D520C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31279CA7-84B3-40DB-A053-5C1E531FA5BC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5" name="Freeform 24">
                <a:extLst>
                  <a:ext uri="{FF2B5EF4-FFF2-40B4-BE49-F238E27FC236}">
                    <a16:creationId xmlns:a16="http://schemas.microsoft.com/office/drawing/2014/main" id="{9DB16EC4-24F4-4589-A48C-48A293E99769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6" name="Rectangle 22">
                <a:extLst>
                  <a:ext uri="{FF2B5EF4-FFF2-40B4-BE49-F238E27FC236}">
                    <a16:creationId xmlns:a16="http://schemas.microsoft.com/office/drawing/2014/main" id="{42C56BDA-E2FE-4836-BFCA-6CADB1BF9691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A806BAE6-2B82-4A65-A0B3-98FC9E9941D8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Freeform 27">
                <a:extLst>
                  <a:ext uri="{FF2B5EF4-FFF2-40B4-BE49-F238E27FC236}">
                    <a16:creationId xmlns:a16="http://schemas.microsoft.com/office/drawing/2014/main" id="{EEBF2CB3-984E-427D-B525-F685ED293445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4" name="Freeform 28">
                <a:extLst>
                  <a:ext uri="{FF2B5EF4-FFF2-40B4-BE49-F238E27FC236}">
                    <a16:creationId xmlns:a16="http://schemas.microsoft.com/office/drawing/2014/main" id="{2BAA341A-C14F-416E-9AC9-8B9F73626165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5D59553-A039-471C-AE26-F96ADECAB6CF}"/>
              </a:ext>
            </a:extLst>
          </p:cNvPr>
          <p:cNvGrpSpPr/>
          <p:nvPr/>
        </p:nvGrpSpPr>
        <p:grpSpPr>
          <a:xfrm>
            <a:off x="668085" y="2077401"/>
            <a:ext cx="4701308" cy="3689499"/>
            <a:chOff x="668085" y="2077401"/>
            <a:chExt cx="4701308" cy="3689499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51AE6B3-E184-44A5-BDD7-FD4611BA780A}"/>
                </a:ext>
              </a:extLst>
            </p:cNvPr>
            <p:cNvSpPr/>
            <p:nvPr/>
          </p:nvSpPr>
          <p:spPr>
            <a:xfrm>
              <a:off x="1359982" y="2656301"/>
              <a:ext cx="2595962" cy="1801149"/>
            </a:xfrm>
            <a:custGeom>
              <a:avLst/>
              <a:gdLst>
                <a:gd name="connsiteX0" fmla="*/ 3863340 w 3857625"/>
                <a:gd name="connsiteY0" fmla="*/ 153352 h 2676525"/>
                <a:gd name="connsiteX1" fmla="*/ 3707130 w 3857625"/>
                <a:gd name="connsiteY1" fmla="*/ 0 h 2676525"/>
                <a:gd name="connsiteX2" fmla="*/ 1952625 w 3857625"/>
                <a:gd name="connsiteY2" fmla="*/ 952 h 2676525"/>
                <a:gd name="connsiteX3" fmla="*/ 156210 w 3857625"/>
                <a:gd name="connsiteY3" fmla="*/ 0 h 2676525"/>
                <a:gd name="connsiteX4" fmla="*/ 0 w 3857625"/>
                <a:gd name="connsiteY4" fmla="*/ 153352 h 2676525"/>
                <a:gd name="connsiteX5" fmla="*/ 0 w 3857625"/>
                <a:gd name="connsiteY5" fmla="*/ 2525078 h 2676525"/>
                <a:gd name="connsiteX6" fmla="*/ 156210 w 3857625"/>
                <a:gd name="connsiteY6" fmla="*/ 2680335 h 2676525"/>
                <a:gd name="connsiteX7" fmla="*/ 2029778 w 3857625"/>
                <a:gd name="connsiteY7" fmla="*/ 2680335 h 2676525"/>
                <a:gd name="connsiteX8" fmla="*/ 2029778 w 3857625"/>
                <a:gd name="connsiteY8" fmla="*/ 2680335 h 2676525"/>
                <a:gd name="connsiteX9" fmla="*/ 3708083 w 3857625"/>
                <a:gd name="connsiteY9" fmla="*/ 2680335 h 2676525"/>
                <a:gd name="connsiteX10" fmla="*/ 3864293 w 3857625"/>
                <a:gd name="connsiteY10" fmla="*/ 2525078 h 2676525"/>
                <a:gd name="connsiteX11" fmla="*/ 3863340 w 3857625"/>
                <a:gd name="connsiteY11" fmla="*/ 153352 h 2676525"/>
                <a:gd name="connsiteX12" fmla="*/ 3618548 w 3857625"/>
                <a:gd name="connsiteY12" fmla="*/ 2458403 h 2676525"/>
                <a:gd name="connsiteX13" fmla="*/ 2455545 w 3857625"/>
                <a:gd name="connsiteY13" fmla="*/ 2458403 h 2676525"/>
                <a:gd name="connsiteX14" fmla="*/ 2455545 w 3857625"/>
                <a:gd name="connsiteY14" fmla="*/ 2458403 h 2676525"/>
                <a:gd name="connsiteX15" fmla="*/ 244792 w 3857625"/>
                <a:gd name="connsiteY15" fmla="*/ 2458403 h 2676525"/>
                <a:gd name="connsiteX16" fmla="*/ 143827 w 3857625"/>
                <a:gd name="connsiteY16" fmla="*/ 2355533 h 2676525"/>
                <a:gd name="connsiteX17" fmla="*/ 143827 w 3857625"/>
                <a:gd name="connsiteY17" fmla="*/ 345757 h 2676525"/>
                <a:gd name="connsiteX18" fmla="*/ 237172 w 3857625"/>
                <a:gd name="connsiteY18" fmla="*/ 249555 h 2676525"/>
                <a:gd name="connsiteX19" fmla="*/ 1890713 w 3857625"/>
                <a:gd name="connsiteY19" fmla="*/ 249555 h 2676525"/>
                <a:gd name="connsiteX20" fmla="*/ 1890713 w 3857625"/>
                <a:gd name="connsiteY20" fmla="*/ 249555 h 2676525"/>
                <a:gd name="connsiteX21" fmla="*/ 3626168 w 3857625"/>
                <a:gd name="connsiteY21" fmla="*/ 249555 h 2676525"/>
                <a:gd name="connsiteX22" fmla="*/ 3719513 w 3857625"/>
                <a:gd name="connsiteY22" fmla="*/ 345757 h 2676525"/>
                <a:gd name="connsiteX23" fmla="*/ 3719513 w 3857625"/>
                <a:gd name="connsiteY23" fmla="*/ 2355533 h 2676525"/>
                <a:gd name="connsiteX24" fmla="*/ 3618548 w 3857625"/>
                <a:gd name="connsiteY24" fmla="*/ 2458403 h 267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57625" h="2676525">
                  <a:moveTo>
                    <a:pt x="3863340" y="153352"/>
                  </a:moveTo>
                  <a:cubicBezTo>
                    <a:pt x="3863340" y="49530"/>
                    <a:pt x="3811905" y="0"/>
                    <a:pt x="3707130" y="0"/>
                  </a:cubicBezTo>
                  <a:cubicBezTo>
                    <a:pt x="3122295" y="0"/>
                    <a:pt x="2537460" y="0"/>
                    <a:pt x="1952625" y="952"/>
                  </a:cubicBezTo>
                  <a:cubicBezTo>
                    <a:pt x="1353503" y="0"/>
                    <a:pt x="755333" y="0"/>
                    <a:pt x="156210" y="0"/>
                  </a:cubicBezTo>
                  <a:cubicBezTo>
                    <a:pt x="51435" y="0"/>
                    <a:pt x="0" y="49530"/>
                    <a:pt x="0" y="153352"/>
                  </a:cubicBezTo>
                  <a:cubicBezTo>
                    <a:pt x="0" y="943927"/>
                    <a:pt x="0" y="1734502"/>
                    <a:pt x="0" y="2525078"/>
                  </a:cubicBezTo>
                  <a:cubicBezTo>
                    <a:pt x="0" y="2627948"/>
                    <a:pt x="53340" y="2680335"/>
                    <a:pt x="156210" y="2680335"/>
                  </a:cubicBezTo>
                  <a:cubicBezTo>
                    <a:pt x="781050" y="2680335"/>
                    <a:pt x="1404938" y="2680335"/>
                    <a:pt x="2029778" y="2680335"/>
                  </a:cubicBezTo>
                  <a:cubicBezTo>
                    <a:pt x="2029778" y="2680335"/>
                    <a:pt x="2029778" y="2680335"/>
                    <a:pt x="2029778" y="2680335"/>
                  </a:cubicBezTo>
                  <a:cubicBezTo>
                    <a:pt x="2588895" y="2680335"/>
                    <a:pt x="3148965" y="2680335"/>
                    <a:pt x="3708083" y="2680335"/>
                  </a:cubicBezTo>
                  <a:cubicBezTo>
                    <a:pt x="3810953" y="2680335"/>
                    <a:pt x="3864293" y="2627948"/>
                    <a:pt x="3864293" y="2525078"/>
                  </a:cubicBezTo>
                  <a:cubicBezTo>
                    <a:pt x="3864293" y="1733550"/>
                    <a:pt x="3864293" y="943927"/>
                    <a:pt x="3863340" y="153352"/>
                  </a:cubicBezTo>
                  <a:close/>
                  <a:moveTo>
                    <a:pt x="3618548" y="2458403"/>
                  </a:moveTo>
                  <a:cubicBezTo>
                    <a:pt x="3230880" y="2458403"/>
                    <a:pt x="2843213" y="2458403"/>
                    <a:pt x="2455545" y="2458403"/>
                  </a:cubicBezTo>
                  <a:lnTo>
                    <a:pt x="2455545" y="2458403"/>
                  </a:lnTo>
                  <a:cubicBezTo>
                    <a:pt x="1718310" y="2458403"/>
                    <a:pt x="982028" y="2458403"/>
                    <a:pt x="244792" y="2458403"/>
                  </a:cubicBezTo>
                  <a:cubicBezTo>
                    <a:pt x="158115" y="2458403"/>
                    <a:pt x="143827" y="2444115"/>
                    <a:pt x="143827" y="2355533"/>
                  </a:cubicBezTo>
                  <a:cubicBezTo>
                    <a:pt x="143827" y="1685925"/>
                    <a:pt x="143827" y="1016318"/>
                    <a:pt x="143827" y="345757"/>
                  </a:cubicBezTo>
                  <a:cubicBezTo>
                    <a:pt x="143827" y="265747"/>
                    <a:pt x="159067" y="249555"/>
                    <a:pt x="237172" y="249555"/>
                  </a:cubicBezTo>
                  <a:cubicBezTo>
                    <a:pt x="788670" y="249555"/>
                    <a:pt x="1339215" y="249555"/>
                    <a:pt x="1890713" y="249555"/>
                  </a:cubicBezTo>
                  <a:cubicBezTo>
                    <a:pt x="1890713" y="249555"/>
                    <a:pt x="1890713" y="249555"/>
                    <a:pt x="1890713" y="249555"/>
                  </a:cubicBezTo>
                  <a:cubicBezTo>
                    <a:pt x="2468880" y="249555"/>
                    <a:pt x="3047048" y="249555"/>
                    <a:pt x="3626168" y="249555"/>
                  </a:cubicBezTo>
                  <a:cubicBezTo>
                    <a:pt x="3704273" y="249555"/>
                    <a:pt x="3719513" y="265747"/>
                    <a:pt x="3719513" y="345757"/>
                  </a:cubicBezTo>
                  <a:cubicBezTo>
                    <a:pt x="3719513" y="1015365"/>
                    <a:pt x="3719513" y="1684973"/>
                    <a:pt x="3719513" y="2355533"/>
                  </a:cubicBezTo>
                  <a:cubicBezTo>
                    <a:pt x="3719513" y="2444115"/>
                    <a:pt x="3705225" y="2458403"/>
                    <a:pt x="3618548" y="245840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3480DBFD-B6D4-420D-95A4-9DD9E200101D}"/>
                </a:ext>
              </a:extLst>
            </p:cNvPr>
            <p:cNvGrpSpPr/>
            <p:nvPr/>
          </p:nvGrpSpPr>
          <p:grpSpPr>
            <a:xfrm>
              <a:off x="2042984" y="2974608"/>
              <a:ext cx="1275678" cy="1121578"/>
              <a:chOff x="3983887" y="4061275"/>
              <a:chExt cx="2122406" cy="1866023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94CA47E-15C9-45B7-9685-1DD17B02D1DB}"/>
                  </a:ext>
                </a:extLst>
              </p:cNvPr>
              <p:cNvGrpSpPr/>
              <p:nvPr/>
            </p:nvGrpSpPr>
            <p:grpSpPr>
              <a:xfrm>
                <a:off x="3983887" y="5358975"/>
                <a:ext cx="2049157" cy="568323"/>
                <a:chOff x="3622676" y="3492499"/>
                <a:chExt cx="2575763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6" name="Freeform 15">
                  <a:extLst>
                    <a:ext uri="{FF2B5EF4-FFF2-40B4-BE49-F238E27FC236}">
                      <a16:creationId xmlns:a16="http://schemas.microsoft.com/office/drawing/2014/main" id="{8CFA59E0-877E-4828-8E8F-D9749F56B681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763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2985"/>
                    <a:gd name="connsiteY0" fmla="*/ 0 h 714375"/>
                    <a:gd name="connsiteX1" fmla="*/ 6350 w 2572985"/>
                    <a:gd name="connsiteY1" fmla="*/ 177800 h 714375"/>
                    <a:gd name="connsiteX2" fmla="*/ 9525 w 2572985"/>
                    <a:gd name="connsiteY2" fmla="*/ 266700 h 714375"/>
                    <a:gd name="connsiteX3" fmla="*/ 2460625 w 2572985"/>
                    <a:gd name="connsiteY3" fmla="*/ 273050 h 714375"/>
                    <a:gd name="connsiteX4" fmla="*/ 2457450 w 2572985"/>
                    <a:gd name="connsiteY4" fmla="*/ 587375 h 714375"/>
                    <a:gd name="connsiteX5" fmla="*/ 66675 w 2572985"/>
                    <a:gd name="connsiteY5" fmla="*/ 590550 h 714375"/>
                    <a:gd name="connsiteX6" fmla="*/ 88900 w 2572985"/>
                    <a:gd name="connsiteY6" fmla="*/ 593725 h 714375"/>
                    <a:gd name="connsiteX7" fmla="*/ 92075 w 2572985"/>
                    <a:gd name="connsiteY7" fmla="*/ 546100 h 714375"/>
                    <a:gd name="connsiteX8" fmla="*/ 0 w 2572985"/>
                    <a:gd name="connsiteY8" fmla="*/ 619125 h 714375"/>
                    <a:gd name="connsiteX9" fmla="*/ 6350 w 2572985"/>
                    <a:gd name="connsiteY9" fmla="*/ 714375 h 714375"/>
                    <a:gd name="connsiteX10" fmla="*/ 2565400 w 2572985"/>
                    <a:gd name="connsiteY10" fmla="*/ 714375 h 714375"/>
                    <a:gd name="connsiteX11" fmla="*/ 2565567 w 2572985"/>
                    <a:gd name="connsiteY11" fmla="*/ 205427 h 714375"/>
                    <a:gd name="connsiteX12" fmla="*/ 2295525 w 2572985"/>
                    <a:gd name="connsiteY12" fmla="*/ 0 h 714375"/>
                    <a:gd name="connsiteX13" fmla="*/ 225425 w 2572985"/>
                    <a:gd name="connsiteY13" fmla="*/ 0 h 714375"/>
                    <a:gd name="connsiteX0" fmla="*/ 225425 w 2575763"/>
                    <a:gd name="connsiteY0" fmla="*/ 0 h 714375"/>
                    <a:gd name="connsiteX1" fmla="*/ 6350 w 2575763"/>
                    <a:gd name="connsiteY1" fmla="*/ 177800 h 714375"/>
                    <a:gd name="connsiteX2" fmla="*/ 9525 w 2575763"/>
                    <a:gd name="connsiteY2" fmla="*/ 266700 h 714375"/>
                    <a:gd name="connsiteX3" fmla="*/ 2460625 w 2575763"/>
                    <a:gd name="connsiteY3" fmla="*/ 273050 h 714375"/>
                    <a:gd name="connsiteX4" fmla="*/ 2457450 w 2575763"/>
                    <a:gd name="connsiteY4" fmla="*/ 587375 h 714375"/>
                    <a:gd name="connsiteX5" fmla="*/ 66675 w 2575763"/>
                    <a:gd name="connsiteY5" fmla="*/ 590550 h 714375"/>
                    <a:gd name="connsiteX6" fmla="*/ 88900 w 2575763"/>
                    <a:gd name="connsiteY6" fmla="*/ 593725 h 714375"/>
                    <a:gd name="connsiteX7" fmla="*/ 92075 w 2575763"/>
                    <a:gd name="connsiteY7" fmla="*/ 546100 h 714375"/>
                    <a:gd name="connsiteX8" fmla="*/ 0 w 2575763"/>
                    <a:gd name="connsiteY8" fmla="*/ 619125 h 714375"/>
                    <a:gd name="connsiteX9" fmla="*/ 6350 w 2575763"/>
                    <a:gd name="connsiteY9" fmla="*/ 714375 h 714375"/>
                    <a:gd name="connsiteX10" fmla="*/ 2565400 w 2575763"/>
                    <a:gd name="connsiteY10" fmla="*/ 714375 h 714375"/>
                    <a:gd name="connsiteX11" fmla="*/ 2574145 w 2575763"/>
                    <a:gd name="connsiteY11" fmla="*/ 205427 h 714375"/>
                    <a:gd name="connsiteX12" fmla="*/ 2295525 w 2575763"/>
                    <a:gd name="connsiteY12" fmla="*/ 0 h 714375"/>
                    <a:gd name="connsiteX13" fmla="*/ 225425 w 2575763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763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2028" y="381110"/>
                        <a:pt x="2574145" y="205427"/>
                      </a:cubicBezTo>
                      <a:cubicBezTo>
                        <a:pt x="2488420" y="123935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76200" dist="12700" dir="8100000" sy="-23000" kx="800400" algn="br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67" name="Rectangle 22">
                  <a:extLst>
                    <a:ext uri="{FF2B5EF4-FFF2-40B4-BE49-F238E27FC236}">
                      <a16:creationId xmlns:a16="http://schemas.microsoft.com/office/drawing/2014/main" id="{C067EB7C-7925-4A0A-8C7D-4F28711D249F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679EE6A1-8171-4DFB-AABD-9E9CA0B26E0D}"/>
                  </a:ext>
                </a:extLst>
              </p:cNvPr>
              <p:cNvGrpSpPr/>
              <p:nvPr/>
            </p:nvGrpSpPr>
            <p:grpSpPr>
              <a:xfrm>
                <a:off x="4035197" y="5083389"/>
                <a:ext cx="2071096" cy="442029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4" name="Freeform 18">
                  <a:extLst>
                    <a:ext uri="{FF2B5EF4-FFF2-40B4-BE49-F238E27FC236}">
                      <a16:creationId xmlns:a16="http://schemas.microsoft.com/office/drawing/2014/main" id="{EDBF89F9-BAE3-4F56-AD8E-8228F08B05E8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65" name="Freeform 19">
                  <a:extLst>
                    <a:ext uri="{FF2B5EF4-FFF2-40B4-BE49-F238E27FC236}">
                      <a16:creationId xmlns:a16="http://schemas.microsoft.com/office/drawing/2014/main" id="{52AC83ED-6081-44AB-AE10-D94D76014E84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C672A13F-8FB6-452C-90A9-9E1404B1DB7F}"/>
                  </a:ext>
                </a:extLst>
              </p:cNvPr>
              <p:cNvGrpSpPr/>
              <p:nvPr/>
            </p:nvGrpSpPr>
            <p:grpSpPr>
              <a:xfrm flipH="1">
                <a:off x="4155315" y="4711652"/>
                <a:ext cx="1753505" cy="486436"/>
                <a:chOff x="3622676" y="3492499"/>
                <a:chExt cx="2575177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2" name="Freeform 21">
                  <a:extLst>
                    <a:ext uri="{FF2B5EF4-FFF2-40B4-BE49-F238E27FC236}">
                      <a16:creationId xmlns:a16="http://schemas.microsoft.com/office/drawing/2014/main" id="{EA8532AC-8DFF-4DE3-A652-7810AC0B6027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177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3535"/>
                    <a:gd name="connsiteY0" fmla="*/ 0 h 714375"/>
                    <a:gd name="connsiteX1" fmla="*/ 6350 w 2573535"/>
                    <a:gd name="connsiteY1" fmla="*/ 177800 h 714375"/>
                    <a:gd name="connsiteX2" fmla="*/ 9525 w 2573535"/>
                    <a:gd name="connsiteY2" fmla="*/ 266700 h 714375"/>
                    <a:gd name="connsiteX3" fmla="*/ 2460625 w 2573535"/>
                    <a:gd name="connsiteY3" fmla="*/ 273050 h 714375"/>
                    <a:gd name="connsiteX4" fmla="*/ 2457450 w 2573535"/>
                    <a:gd name="connsiteY4" fmla="*/ 587375 h 714375"/>
                    <a:gd name="connsiteX5" fmla="*/ 66675 w 2573535"/>
                    <a:gd name="connsiteY5" fmla="*/ 590550 h 714375"/>
                    <a:gd name="connsiteX6" fmla="*/ 88900 w 2573535"/>
                    <a:gd name="connsiteY6" fmla="*/ 593725 h 714375"/>
                    <a:gd name="connsiteX7" fmla="*/ 92075 w 2573535"/>
                    <a:gd name="connsiteY7" fmla="*/ 546100 h 714375"/>
                    <a:gd name="connsiteX8" fmla="*/ 0 w 2573535"/>
                    <a:gd name="connsiteY8" fmla="*/ 619125 h 714375"/>
                    <a:gd name="connsiteX9" fmla="*/ 6350 w 2573535"/>
                    <a:gd name="connsiteY9" fmla="*/ 714375 h 714375"/>
                    <a:gd name="connsiteX10" fmla="*/ 2565400 w 2573535"/>
                    <a:gd name="connsiteY10" fmla="*/ 714375 h 714375"/>
                    <a:gd name="connsiteX11" fmla="*/ 2567732 w 2573535"/>
                    <a:gd name="connsiteY11" fmla="*/ 201861 h 714375"/>
                    <a:gd name="connsiteX12" fmla="*/ 2295525 w 2573535"/>
                    <a:gd name="connsiteY12" fmla="*/ 0 h 714375"/>
                    <a:gd name="connsiteX13" fmla="*/ 225425 w 2573535"/>
                    <a:gd name="connsiteY13" fmla="*/ 0 h 714375"/>
                    <a:gd name="connsiteX0" fmla="*/ 225425 w 2575177"/>
                    <a:gd name="connsiteY0" fmla="*/ 0 h 714375"/>
                    <a:gd name="connsiteX1" fmla="*/ 6350 w 2575177"/>
                    <a:gd name="connsiteY1" fmla="*/ 177800 h 714375"/>
                    <a:gd name="connsiteX2" fmla="*/ 9525 w 2575177"/>
                    <a:gd name="connsiteY2" fmla="*/ 266700 h 714375"/>
                    <a:gd name="connsiteX3" fmla="*/ 2460625 w 2575177"/>
                    <a:gd name="connsiteY3" fmla="*/ 273050 h 714375"/>
                    <a:gd name="connsiteX4" fmla="*/ 2457450 w 2575177"/>
                    <a:gd name="connsiteY4" fmla="*/ 587375 h 714375"/>
                    <a:gd name="connsiteX5" fmla="*/ 66675 w 2575177"/>
                    <a:gd name="connsiteY5" fmla="*/ 590550 h 714375"/>
                    <a:gd name="connsiteX6" fmla="*/ 88900 w 2575177"/>
                    <a:gd name="connsiteY6" fmla="*/ 593725 h 714375"/>
                    <a:gd name="connsiteX7" fmla="*/ 92075 w 2575177"/>
                    <a:gd name="connsiteY7" fmla="*/ 546100 h 714375"/>
                    <a:gd name="connsiteX8" fmla="*/ 0 w 2575177"/>
                    <a:gd name="connsiteY8" fmla="*/ 619125 h 714375"/>
                    <a:gd name="connsiteX9" fmla="*/ 6350 w 2575177"/>
                    <a:gd name="connsiteY9" fmla="*/ 714375 h 714375"/>
                    <a:gd name="connsiteX10" fmla="*/ 2565400 w 2575177"/>
                    <a:gd name="connsiteY10" fmla="*/ 714375 h 714375"/>
                    <a:gd name="connsiteX11" fmla="*/ 2572743 w 2575177"/>
                    <a:gd name="connsiteY11" fmla="*/ 201861 h 714375"/>
                    <a:gd name="connsiteX12" fmla="*/ 2295525 w 2575177"/>
                    <a:gd name="connsiteY12" fmla="*/ 0 h 714375"/>
                    <a:gd name="connsiteX13" fmla="*/ 225425 w 2575177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177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0626" y="377544"/>
                        <a:pt x="2572743" y="201861"/>
                      </a:cubicBezTo>
                      <a:cubicBezTo>
                        <a:pt x="2487018" y="120369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63" name="Rectangle 22">
                  <a:extLst>
                    <a:ext uri="{FF2B5EF4-FFF2-40B4-BE49-F238E27FC236}">
                      <a16:creationId xmlns:a16="http://schemas.microsoft.com/office/drawing/2014/main" id="{BF033FB8-301F-4737-A1A1-F8EEAB2A337F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BD6F8D50-52F5-4102-B5DD-5834564E86EA}"/>
                  </a:ext>
                </a:extLst>
              </p:cNvPr>
              <p:cNvGrpSpPr/>
              <p:nvPr/>
            </p:nvGrpSpPr>
            <p:grpSpPr>
              <a:xfrm>
                <a:off x="4203709" y="4329734"/>
                <a:ext cx="1681345" cy="465751"/>
                <a:chOff x="3622676" y="3492499"/>
                <a:chExt cx="2578868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0" name="Freeform 24">
                  <a:extLst>
                    <a:ext uri="{FF2B5EF4-FFF2-40B4-BE49-F238E27FC236}">
                      <a16:creationId xmlns:a16="http://schemas.microsoft.com/office/drawing/2014/main" id="{5F3DC716-76B9-455D-BE45-C99D9E48B53F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8868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8868"/>
                    <a:gd name="connsiteY0" fmla="*/ 0 h 714375"/>
                    <a:gd name="connsiteX1" fmla="*/ 6350 w 2578868"/>
                    <a:gd name="connsiteY1" fmla="*/ 177800 h 714375"/>
                    <a:gd name="connsiteX2" fmla="*/ 9525 w 2578868"/>
                    <a:gd name="connsiteY2" fmla="*/ 266700 h 714375"/>
                    <a:gd name="connsiteX3" fmla="*/ 2460625 w 2578868"/>
                    <a:gd name="connsiteY3" fmla="*/ 273050 h 714375"/>
                    <a:gd name="connsiteX4" fmla="*/ 2457450 w 2578868"/>
                    <a:gd name="connsiteY4" fmla="*/ 587375 h 714375"/>
                    <a:gd name="connsiteX5" fmla="*/ 66675 w 2578868"/>
                    <a:gd name="connsiteY5" fmla="*/ 590550 h 714375"/>
                    <a:gd name="connsiteX6" fmla="*/ 88900 w 2578868"/>
                    <a:gd name="connsiteY6" fmla="*/ 593725 h 714375"/>
                    <a:gd name="connsiteX7" fmla="*/ 92075 w 2578868"/>
                    <a:gd name="connsiteY7" fmla="*/ 546100 h 714375"/>
                    <a:gd name="connsiteX8" fmla="*/ 0 w 2578868"/>
                    <a:gd name="connsiteY8" fmla="*/ 619125 h 714375"/>
                    <a:gd name="connsiteX9" fmla="*/ 6350 w 2578868"/>
                    <a:gd name="connsiteY9" fmla="*/ 714375 h 714375"/>
                    <a:gd name="connsiteX10" fmla="*/ 2565400 w 2578868"/>
                    <a:gd name="connsiteY10" fmla="*/ 714375 h 714375"/>
                    <a:gd name="connsiteX11" fmla="*/ 2578868 w 2578868"/>
                    <a:gd name="connsiteY11" fmla="*/ 202083 h 714375"/>
                    <a:gd name="connsiteX12" fmla="*/ 2295525 w 2578868"/>
                    <a:gd name="connsiteY12" fmla="*/ 0 h 714375"/>
                    <a:gd name="connsiteX13" fmla="*/ 225425 w 2578868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8868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6751" y="377766"/>
                        <a:pt x="2578868" y="202083"/>
                      </a:cubicBezTo>
                      <a:cubicBezTo>
                        <a:pt x="2493143" y="120591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61" name="Rectangle 22">
                  <a:extLst>
                    <a:ext uri="{FF2B5EF4-FFF2-40B4-BE49-F238E27FC236}">
                      <a16:creationId xmlns:a16="http://schemas.microsoft.com/office/drawing/2014/main" id="{38EF642D-56BE-4E6D-A977-BBCCF9C73E4B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B0757341-3EF7-412E-A2DC-1324573192D9}"/>
                  </a:ext>
                </a:extLst>
              </p:cNvPr>
              <p:cNvGrpSpPr/>
              <p:nvPr/>
            </p:nvGrpSpPr>
            <p:grpSpPr>
              <a:xfrm>
                <a:off x="4117666" y="4061275"/>
                <a:ext cx="1832471" cy="391100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58" name="Freeform 27">
                  <a:extLst>
                    <a:ext uri="{FF2B5EF4-FFF2-40B4-BE49-F238E27FC236}">
                      <a16:creationId xmlns:a16="http://schemas.microsoft.com/office/drawing/2014/main" id="{DF03E9CA-4223-4A49-B27F-8970C5CA10F4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59" name="Freeform 28">
                  <a:extLst>
                    <a:ext uri="{FF2B5EF4-FFF2-40B4-BE49-F238E27FC236}">
                      <a16:creationId xmlns:a16="http://schemas.microsoft.com/office/drawing/2014/main" id="{FA682260-64ED-4EBF-BB39-C2BC429B7ABB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</p:grp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6F85BB2-FB72-4106-A80E-8EC54D4E390F}"/>
                </a:ext>
              </a:extLst>
            </p:cNvPr>
            <p:cNvSpPr/>
            <p:nvPr/>
          </p:nvSpPr>
          <p:spPr>
            <a:xfrm>
              <a:off x="668085" y="4549042"/>
              <a:ext cx="3954836" cy="1217858"/>
            </a:xfrm>
            <a:custGeom>
              <a:avLst/>
              <a:gdLst>
                <a:gd name="connsiteX0" fmla="*/ 2940786 w 5876925"/>
                <a:gd name="connsiteY0" fmla="*/ 1810802 h 1809750"/>
                <a:gd name="connsiteX1" fmla="*/ 265213 w 5876925"/>
                <a:gd name="connsiteY1" fmla="*/ 1810802 h 1809750"/>
                <a:gd name="connsiteX2" fmla="*/ 10896 w 5876925"/>
                <a:gd name="connsiteY2" fmla="*/ 1631732 h 1809750"/>
                <a:gd name="connsiteX3" fmla="*/ 54711 w 5876925"/>
                <a:gd name="connsiteY3" fmla="*/ 1386940 h 1809750"/>
                <a:gd name="connsiteX4" fmla="*/ 1051978 w 5876925"/>
                <a:gd name="connsiteY4" fmla="*/ 88682 h 1809750"/>
                <a:gd name="connsiteX5" fmla="*/ 1066266 w 5876925"/>
                <a:gd name="connsiteY5" fmla="*/ 69632 h 1809750"/>
                <a:gd name="connsiteX6" fmla="*/ 1208188 w 5876925"/>
                <a:gd name="connsiteY6" fmla="*/ 99 h 1809750"/>
                <a:gd name="connsiteX7" fmla="*/ 3893286 w 5876925"/>
                <a:gd name="connsiteY7" fmla="*/ 18197 h 1809750"/>
                <a:gd name="connsiteX8" fmla="*/ 4812448 w 5876925"/>
                <a:gd name="connsiteY8" fmla="*/ 24864 h 1809750"/>
                <a:gd name="connsiteX9" fmla="*/ 4868646 w 5876925"/>
                <a:gd name="connsiteY9" fmla="*/ 61059 h 1809750"/>
                <a:gd name="connsiteX10" fmla="*/ 4895316 w 5876925"/>
                <a:gd name="connsiteY10" fmla="*/ 105827 h 1809750"/>
                <a:gd name="connsiteX11" fmla="*/ 5849721 w 5876925"/>
                <a:gd name="connsiteY11" fmla="*/ 1482190 h 1809750"/>
                <a:gd name="connsiteX12" fmla="*/ 5862103 w 5876925"/>
                <a:gd name="connsiteY12" fmla="*/ 1672690 h 1809750"/>
                <a:gd name="connsiteX13" fmla="*/ 5635408 w 5876925"/>
                <a:gd name="connsiteY13" fmla="*/ 1810802 h 1809750"/>
                <a:gd name="connsiteX14" fmla="*/ 5287746 w 5876925"/>
                <a:gd name="connsiteY14" fmla="*/ 1810802 h 1809750"/>
                <a:gd name="connsiteX15" fmla="*/ 2940786 w 5876925"/>
                <a:gd name="connsiteY15" fmla="*/ 1810802 h 1809750"/>
                <a:gd name="connsiteX16" fmla="*/ 714793 w 5876925"/>
                <a:gd name="connsiteY16" fmla="*/ 760194 h 1809750"/>
                <a:gd name="connsiteX17" fmla="*/ 5211546 w 5876925"/>
                <a:gd name="connsiteY17" fmla="*/ 760194 h 1809750"/>
                <a:gd name="connsiteX18" fmla="*/ 5184876 w 5876925"/>
                <a:gd name="connsiteY18" fmla="*/ 717332 h 1809750"/>
                <a:gd name="connsiteX19" fmla="*/ 4838166 w 5876925"/>
                <a:gd name="connsiteY19" fmla="*/ 217269 h 1809750"/>
                <a:gd name="connsiteX20" fmla="*/ 4760061 w 5876925"/>
                <a:gd name="connsiteY20" fmla="*/ 177264 h 1809750"/>
                <a:gd name="connsiteX21" fmla="*/ 1142466 w 5876925"/>
                <a:gd name="connsiteY21" fmla="*/ 173454 h 1809750"/>
                <a:gd name="connsiteX22" fmla="*/ 1069123 w 5876925"/>
                <a:gd name="connsiteY22" fmla="*/ 211554 h 1809750"/>
                <a:gd name="connsiteX23" fmla="*/ 739558 w 5876925"/>
                <a:gd name="connsiteY23" fmla="*/ 718284 h 1809750"/>
                <a:gd name="connsiteX24" fmla="*/ 714793 w 5876925"/>
                <a:gd name="connsiteY24" fmla="*/ 760194 h 1809750"/>
                <a:gd name="connsiteX25" fmla="*/ 3505618 w 5876925"/>
                <a:gd name="connsiteY25" fmla="*/ 1132622 h 1809750"/>
                <a:gd name="connsiteX26" fmla="*/ 3443706 w 5876925"/>
                <a:gd name="connsiteY26" fmla="*/ 870684 h 1809750"/>
                <a:gd name="connsiteX27" fmla="*/ 3407511 w 5876925"/>
                <a:gd name="connsiteY27" fmla="*/ 851634 h 1809750"/>
                <a:gd name="connsiteX28" fmla="*/ 3255111 w 5876925"/>
                <a:gd name="connsiteY28" fmla="*/ 850682 h 1809750"/>
                <a:gd name="connsiteX29" fmla="*/ 2546451 w 5876925"/>
                <a:gd name="connsiteY29" fmla="*/ 854492 h 1809750"/>
                <a:gd name="connsiteX30" fmla="*/ 2495016 w 5876925"/>
                <a:gd name="connsiteY30" fmla="*/ 872589 h 1809750"/>
                <a:gd name="connsiteX31" fmla="*/ 2435008 w 5876925"/>
                <a:gd name="connsiteY31" fmla="*/ 1131669 h 1809750"/>
                <a:gd name="connsiteX32" fmla="*/ 3505618 w 5876925"/>
                <a:gd name="connsiteY32" fmla="*/ 1132622 h 1809750"/>
                <a:gd name="connsiteX33" fmla="*/ 2922688 w 5876925"/>
                <a:gd name="connsiteY33" fmla="*/ 1231682 h 1809750"/>
                <a:gd name="connsiteX34" fmla="*/ 2491206 w 5876925"/>
                <a:gd name="connsiteY34" fmla="*/ 1231682 h 1809750"/>
                <a:gd name="connsiteX35" fmla="*/ 2494063 w 5876925"/>
                <a:gd name="connsiteY35" fmla="*/ 1199297 h 1809750"/>
                <a:gd name="connsiteX36" fmla="*/ 2496921 w 5876925"/>
                <a:gd name="connsiteY36" fmla="*/ 1168817 h 1809750"/>
                <a:gd name="connsiteX37" fmla="*/ 2435008 w 5876925"/>
                <a:gd name="connsiteY37" fmla="*/ 1250732 h 1809750"/>
                <a:gd name="connsiteX38" fmla="*/ 3478948 w 5876925"/>
                <a:gd name="connsiteY38" fmla="*/ 1250732 h 1809750"/>
                <a:gd name="connsiteX39" fmla="*/ 3409416 w 5876925"/>
                <a:gd name="connsiteY39" fmla="*/ 1170722 h 1809750"/>
                <a:gd name="connsiteX40" fmla="*/ 3413226 w 5876925"/>
                <a:gd name="connsiteY40" fmla="*/ 1234540 h 1809750"/>
                <a:gd name="connsiteX41" fmla="*/ 2990316 w 5876925"/>
                <a:gd name="connsiteY41" fmla="*/ 1234540 h 1809750"/>
                <a:gd name="connsiteX42" fmla="*/ 2986506 w 5876925"/>
                <a:gd name="connsiteY42" fmla="*/ 1167865 h 1809750"/>
                <a:gd name="connsiteX43" fmla="*/ 2928403 w 5876925"/>
                <a:gd name="connsiteY43" fmla="*/ 1167865 h 1809750"/>
                <a:gd name="connsiteX44" fmla="*/ 2922688 w 5876925"/>
                <a:gd name="connsiteY44" fmla="*/ 1231682 h 1809750"/>
                <a:gd name="connsiteX45" fmla="*/ 4566703 w 5876925"/>
                <a:gd name="connsiteY45" fmla="*/ 1389797 h 1809750"/>
                <a:gd name="connsiteX46" fmla="*/ 4764823 w 5876925"/>
                <a:gd name="connsiteY46" fmla="*/ 1389797 h 1809750"/>
                <a:gd name="connsiteX47" fmla="*/ 4725771 w 5876925"/>
                <a:gd name="connsiteY47" fmla="*/ 1339315 h 1809750"/>
                <a:gd name="connsiteX48" fmla="*/ 4602898 w 5876925"/>
                <a:gd name="connsiteY48" fmla="*/ 1337409 h 1809750"/>
                <a:gd name="connsiteX49" fmla="*/ 4566703 w 5876925"/>
                <a:gd name="connsiteY49" fmla="*/ 1389797 h 1809750"/>
                <a:gd name="connsiteX50" fmla="*/ 1342491 w 5876925"/>
                <a:gd name="connsiteY50" fmla="*/ 1383129 h 1809750"/>
                <a:gd name="connsiteX51" fmla="*/ 1313916 w 5876925"/>
                <a:gd name="connsiteY51" fmla="*/ 1337409 h 1809750"/>
                <a:gd name="connsiteX52" fmla="*/ 1175803 w 5876925"/>
                <a:gd name="connsiteY52" fmla="*/ 1334552 h 1809750"/>
                <a:gd name="connsiteX53" fmla="*/ 1127226 w 5876925"/>
                <a:gd name="connsiteY53" fmla="*/ 1383129 h 1809750"/>
                <a:gd name="connsiteX54" fmla="*/ 1342491 w 5876925"/>
                <a:gd name="connsiteY54" fmla="*/ 1383129 h 180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5876925" h="1809750">
                  <a:moveTo>
                    <a:pt x="2940786" y="1810802"/>
                  </a:moveTo>
                  <a:cubicBezTo>
                    <a:pt x="2049246" y="1810802"/>
                    <a:pt x="1156753" y="1810802"/>
                    <a:pt x="265213" y="1810802"/>
                  </a:cubicBezTo>
                  <a:cubicBezTo>
                    <a:pt x="134721" y="1810802"/>
                    <a:pt x="35661" y="1745079"/>
                    <a:pt x="10896" y="1631732"/>
                  </a:cubicBezTo>
                  <a:cubicBezTo>
                    <a:pt x="-8154" y="1546959"/>
                    <a:pt x="-7202" y="1466949"/>
                    <a:pt x="54711" y="1386940"/>
                  </a:cubicBezTo>
                  <a:cubicBezTo>
                    <a:pt x="390943" y="956409"/>
                    <a:pt x="720508" y="522069"/>
                    <a:pt x="1051978" y="88682"/>
                  </a:cubicBezTo>
                  <a:cubicBezTo>
                    <a:pt x="1056741" y="82014"/>
                    <a:pt x="1064361" y="76299"/>
                    <a:pt x="1066266" y="69632"/>
                  </a:cubicBezTo>
                  <a:cubicBezTo>
                    <a:pt x="1088173" y="-5616"/>
                    <a:pt x="1145323" y="99"/>
                    <a:pt x="1208188" y="99"/>
                  </a:cubicBezTo>
                  <a:cubicBezTo>
                    <a:pt x="2103538" y="7719"/>
                    <a:pt x="2997936" y="12482"/>
                    <a:pt x="3893286" y="18197"/>
                  </a:cubicBezTo>
                  <a:cubicBezTo>
                    <a:pt x="4199991" y="20102"/>
                    <a:pt x="4505743" y="22959"/>
                    <a:pt x="4812448" y="24864"/>
                  </a:cubicBezTo>
                  <a:cubicBezTo>
                    <a:pt x="4841976" y="24864"/>
                    <a:pt x="4859121" y="32484"/>
                    <a:pt x="4868646" y="61059"/>
                  </a:cubicBezTo>
                  <a:cubicBezTo>
                    <a:pt x="4874361" y="77252"/>
                    <a:pt x="4885791" y="91539"/>
                    <a:pt x="4895316" y="105827"/>
                  </a:cubicBezTo>
                  <a:cubicBezTo>
                    <a:pt x="5213451" y="564932"/>
                    <a:pt x="5529681" y="1024989"/>
                    <a:pt x="5849721" y="1482190"/>
                  </a:cubicBezTo>
                  <a:cubicBezTo>
                    <a:pt x="5896393" y="1548865"/>
                    <a:pt x="5893536" y="1607920"/>
                    <a:pt x="5862103" y="1672690"/>
                  </a:cubicBezTo>
                  <a:cubicBezTo>
                    <a:pt x="5817336" y="1766034"/>
                    <a:pt x="5737326" y="1808897"/>
                    <a:pt x="5635408" y="1810802"/>
                  </a:cubicBezTo>
                  <a:cubicBezTo>
                    <a:pt x="5519203" y="1811754"/>
                    <a:pt x="5403951" y="1810802"/>
                    <a:pt x="5287746" y="1810802"/>
                  </a:cubicBezTo>
                  <a:cubicBezTo>
                    <a:pt x="4505743" y="1810802"/>
                    <a:pt x="3722788" y="1810802"/>
                    <a:pt x="2940786" y="1810802"/>
                  </a:cubicBezTo>
                  <a:close/>
                  <a:moveTo>
                    <a:pt x="714793" y="760194"/>
                  </a:moveTo>
                  <a:cubicBezTo>
                    <a:pt x="2214981" y="760194"/>
                    <a:pt x="3709453" y="760194"/>
                    <a:pt x="5211546" y="760194"/>
                  </a:cubicBezTo>
                  <a:cubicBezTo>
                    <a:pt x="5199164" y="740192"/>
                    <a:pt x="5193448" y="728762"/>
                    <a:pt x="5184876" y="717332"/>
                  </a:cubicBezTo>
                  <a:cubicBezTo>
                    <a:pt x="5069623" y="550644"/>
                    <a:pt x="4952466" y="384909"/>
                    <a:pt x="4838166" y="217269"/>
                  </a:cubicBezTo>
                  <a:cubicBezTo>
                    <a:pt x="4817211" y="186789"/>
                    <a:pt x="4795303" y="177264"/>
                    <a:pt x="4760061" y="177264"/>
                  </a:cubicBezTo>
                  <a:cubicBezTo>
                    <a:pt x="3554196" y="177264"/>
                    <a:pt x="2348331" y="175359"/>
                    <a:pt x="1142466" y="173454"/>
                  </a:cubicBezTo>
                  <a:cubicBezTo>
                    <a:pt x="1109128" y="173454"/>
                    <a:pt x="1088173" y="182027"/>
                    <a:pt x="1069123" y="211554"/>
                  </a:cubicBezTo>
                  <a:cubicBezTo>
                    <a:pt x="960538" y="381099"/>
                    <a:pt x="849096" y="549692"/>
                    <a:pt x="739558" y="718284"/>
                  </a:cubicBezTo>
                  <a:cubicBezTo>
                    <a:pt x="730986" y="731619"/>
                    <a:pt x="724318" y="744954"/>
                    <a:pt x="714793" y="760194"/>
                  </a:cubicBezTo>
                  <a:close/>
                  <a:moveTo>
                    <a:pt x="3505618" y="1132622"/>
                  </a:moveTo>
                  <a:cubicBezTo>
                    <a:pt x="3484663" y="1042134"/>
                    <a:pt x="3465613" y="955457"/>
                    <a:pt x="3443706" y="870684"/>
                  </a:cubicBezTo>
                  <a:cubicBezTo>
                    <a:pt x="3441801" y="862112"/>
                    <a:pt x="3419893" y="852587"/>
                    <a:pt x="3407511" y="851634"/>
                  </a:cubicBezTo>
                  <a:cubicBezTo>
                    <a:pt x="3357028" y="849729"/>
                    <a:pt x="3306546" y="850682"/>
                    <a:pt x="3255111" y="850682"/>
                  </a:cubicBezTo>
                  <a:cubicBezTo>
                    <a:pt x="3018891" y="851634"/>
                    <a:pt x="2782671" y="852587"/>
                    <a:pt x="2546451" y="854492"/>
                  </a:cubicBezTo>
                  <a:cubicBezTo>
                    <a:pt x="2528353" y="854492"/>
                    <a:pt x="2497873" y="862112"/>
                    <a:pt x="2495016" y="872589"/>
                  </a:cubicBezTo>
                  <a:cubicBezTo>
                    <a:pt x="2472156" y="956409"/>
                    <a:pt x="2455011" y="1041182"/>
                    <a:pt x="2435008" y="1131669"/>
                  </a:cubicBezTo>
                  <a:cubicBezTo>
                    <a:pt x="2794101" y="1132622"/>
                    <a:pt x="3145573" y="1132622"/>
                    <a:pt x="3505618" y="1132622"/>
                  </a:cubicBezTo>
                  <a:close/>
                  <a:moveTo>
                    <a:pt x="2922688" y="1231682"/>
                  </a:moveTo>
                  <a:cubicBezTo>
                    <a:pt x="2776003" y="1231682"/>
                    <a:pt x="2634081" y="1231682"/>
                    <a:pt x="2491206" y="1231682"/>
                  </a:cubicBezTo>
                  <a:cubicBezTo>
                    <a:pt x="2492158" y="1218347"/>
                    <a:pt x="2493111" y="1208822"/>
                    <a:pt x="2494063" y="1199297"/>
                  </a:cubicBezTo>
                  <a:cubicBezTo>
                    <a:pt x="2495016" y="1188819"/>
                    <a:pt x="2495968" y="1178342"/>
                    <a:pt x="2496921" y="1168817"/>
                  </a:cubicBezTo>
                  <a:cubicBezTo>
                    <a:pt x="2438818" y="1161197"/>
                    <a:pt x="2432151" y="1169769"/>
                    <a:pt x="2435008" y="1250732"/>
                  </a:cubicBezTo>
                  <a:cubicBezTo>
                    <a:pt x="2782671" y="1250732"/>
                    <a:pt x="3130333" y="1250732"/>
                    <a:pt x="3478948" y="1250732"/>
                  </a:cubicBezTo>
                  <a:cubicBezTo>
                    <a:pt x="3483711" y="1167865"/>
                    <a:pt x="3474186" y="1157387"/>
                    <a:pt x="3409416" y="1170722"/>
                  </a:cubicBezTo>
                  <a:cubicBezTo>
                    <a:pt x="3410368" y="1191677"/>
                    <a:pt x="3412273" y="1213584"/>
                    <a:pt x="3413226" y="1234540"/>
                  </a:cubicBezTo>
                  <a:cubicBezTo>
                    <a:pt x="3270351" y="1234540"/>
                    <a:pt x="3130333" y="1234540"/>
                    <a:pt x="2990316" y="1234540"/>
                  </a:cubicBezTo>
                  <a:cubicBezTo>
                    <a:pt x="2989363" y="1208822"/>
                    <a:pt x="2988411" y="1188819"/>
                    <a:pt x="2986506" y="1167865"/>
                  </a:cubicBezTo>
                  <a:cubicBezTo>
                    <a:pt x="2965551" y="1167865"/>
                    <a:pt x="2947453" y="1167865"/>
                    <a:pt x="2928403" y="1167865"/>
                  </a:cubicBezTo>
                  <a:cubicBezTo>
                    <a:pt x="2925546" y="1189772"/>
                    <a:pt x="2923641" y="1208822"/>
                    <a:pt x="2922688" y="1231682"/>
                  </a:cubicBezTo>
                  <a:close/>
                  <a:moveTo>
                    <a:pt x="4566703" y="1389797"/>
                  </a:moveTo>
                  <a:cubicBezTo>
                    <a:pt x="4634331" y="1389797"/>
                    <a:pt x="4700053" y="1389797"/>
                    <a:pt x="4764823" y="1389797"/>
                  </a:cubicBezTo>
                  <a:cubicBezTo>
                    <a:pt x="4771491" y="1353602"/>
                    <a:pt x="4759108" y="1338362"/>
                    <a:pt x="4725771" y="1339315"/>
                  </a:cubicBezTo>
                  <a:cubicBezTo>
                    <a:pt x="4684813" y="1340267"/>
                    <a:pt x="4643856" y="1340267"/>
                    <a:pt x="4602898" y="1337409"/>
                  </a:cubicBezTo>
                  <a:cubicBezTo>
                    <a:pt x="4563846" y="1335504"/>
                    <a:pt x="4556226" y="1353602"/>
                    <a:pt x="4566703" y="1389797"/>
                  </a:cubicBezTo>
                  <a:close/>
                  <a:moveTo>
                    <a:pt x="1342491" y="1383129"/>
                  </a:moveTo>
                  <a:cubicBezTo>
                    <a:pt x="1347253" y="1339315"/>
                    <a:pt x="1347253" y="1338362"/>
                    <a:pt x="1313916" y="1337409"/>
                  </a:cubicBezTo>
                  <a:cubicBezTo>
                    <a:pt x="1268196" y="1335504"/>
                    <a:pt x="1222476" y="1336457"/>
                    <a:pt x="1175803" y="1334552"/>
                  </a:cubicBezTo>
                  <a:cubicBezTo>
                    <a:pt x="1143418" y="1333599"/>
                    <a:pt x="1132941" y="1351697"/>
                    <a:pt x="1127226" y="1383129"/>
                  </a:cubicBezTo>
                  <a:cubicBezTo>
                    <a:pt x="1201521" y="1383129"/>
                    <a:pt x="1272006" y="1383129"/>
                    <a:pt x="1342491" y="138312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D28B84F7-E38C-4C45-97DF-B9E211E8B4F8}"/>
                </a:ext>
              </a:extLst>
            </p:cNvPr>
            <p:cNvSpPr/>
            <p:nvPr/>
          </p:nvSpPr>
          <p:spPr>
            <a:xfrm>
              <a:off x="1331139" y="4697381"/>
              <a:ext cx="2652368" cy="333742"/>
            </a:xfrm>
            <a:custGeom>
              <a:avLst/>
              <a:gdLst>
                <a:gd name="connsiteX0" fmla="*/ 2048566 w 2652368"/>
                <a:gd name="connsiteY0" fmla="*/ 278539 h 333742"/>
                <a:gd name="connsiteX1" fmla="*/ 2127406 w 2652368"/>
                <a:gd name="connsiteY1" fmla="*/ 281182 h 333742"/>
                <a:gd name="connsiteX2" fmla="*/ 2162660 w 2652368"/>
                <a:gd name="connsiteY2" fmla="*/ 321564 h 333742"/>
                <a:gd name="connsiteX3" fmla="*/ 2156250 w 2652368"/>
                <a:gd name="connsiteY3" fmla="*/ 331178 h 333742"/>
                <a:gd name="connsiteX4" fmla="*/ 1996006 w 2652368"/>
                <a:gd name="connsiteY4" fmla="*/ 329256 h 333742"/>
                <a:gd name="connsiteX5" fmla="*/ 1963316 w 2652368"/>
                <a:gd name="connsiteY5" fmla="*/ 286951 h 333742"/>
                <a:gd name="connsiteX6" fmla="*/ 1969726 w 2652368"/>
                <a:gd name="connsiteY6" fmla="*/ 279260 h 333742"/>
                <a:gd name="connsiteX7" fmla="*/ 2048566 w 2652368"/>
                <a:gd name="connsiteY7" fmla="*/ 278539 h 333742"/>
                <a:gd name="connsiteX8" fmla="*/ 517269 w 2652368"/>
                <a:gd name="connsiteY8" fmla="*/ 277977 h 333742"/>
                <a:gd name="connsiteX9" fmla="*/ 622390 w 2652368"/>
                <a:gd name="connsiteY9" fmla="*/ 277977 h 333742"/>
                <a:gd name="connsiteX10" fmla="*/ 565984 w 2652368"/>
                <a:gd name="connsiteY10" fmla="*/ 333101 h 333742"/>
                <a:gd name="connsiteX11" fmla="*/ 461504 w 2652368"/>
                <a:gd name="connsiteY11" fmla="*/ 333101 h 333742"/>
                <a:gd name="connsiteX12" fmla="*/ 517269 w 2652368"/>
                <a:gd name="connsiteY12" fmla="*/ 277977 h 333742"/>
                <a:gd name="connsiteX13" fmla="*/ 353819 w 2652368"/>
                <a:gd name="connsiteY13" fmla="*/ 277977 h 333742"/>
                <a:gd name="connsiteX14" fmla="*/ 458299 w 2652368"/>
                <a:gd name="connsiteY14" fmla="*/ 277977 h 333742"/>
                <a:gd name="connsiteX15" fmla="*/ 393560 w 2652368"/>
                <a:gd name="connsiteY15" fmla="*/ 333742 h 333742"/>
                <a:gd name="connsiteX16" fmla="*/ 291645 w 2652368"/>
                <a:gd name="connsiteY16" fmla="*/ 333742 h 333742"/>
                <a:gd name="connsiteX17" fmla="*/ 353819 w 2652368"/>
                <a:gd name="connsiteY17" fmla="*/ 277977 h 333742"/>
                <a:gd name="connsiteX18" fmla="*/ 1709408 w 2652368"/>
                <a:gd name="connsiteY18" fmla="*/ 277898 h 333742"/>
                <a:gd name="connsiteX19" fmla="*/ 1776791 w 2652368"/>
                <a:gd name="connsiteY19" fmla="*/ 280541 h 333742"/>
                <a:gd name="connsiteX20" fmla="*/ 1803712 w 2652368"/>
                <a:gd name="connsiteY20" fmla="*/ 320282 h 333742"/>
                <a:gd name="connsiteX21" fmla="*/ 1796661 w 2652368"/>
                <a:gd name="connsiteY21" fmla="*/ 331819 h 333742"/>
                <a:gd name="connsiteX22" fmla="*/ 1663979 w 2652368"/>
                <a:gd name="connsiteY22" fmla="*/ 329897 h 333742"/>
                <a:gd name="connsiteX23" fmla="*/ 1633853 w 2652368"/>
                <a:gd name="connsiteY23" fmla="*/ 278619 h 333742"/>
                <a:gd name="connsiteX24" fmla="*/ 1709408 w 2652368"/>
                <a:gd name="connsiteY24" fmla="*/ 277898 h 333742"/>
                <a:gd name="connsiteX25" fmla="*/ 2225797 w 2652368"/>
                <a:gd name="connsiteY25" fmla="*/ 277657 h 333742"/>
                <a:gd name="connsiteX26" fmla="*/ 2291497 w 2652368"/>
                <a:gd name="connsiteY26" fmla="*/ 280541 h 333742"/>
                <a:gd name="connsiteX27" fmla="*/ 2325469 w 2652368"/>
                <a:gd name="connsiteY27" fmla="*/ 320923 h 333742"/>
                <a:gd name="connsiteX28" fmla="*/ 2319700 w 2652368"/>
                <a:gd name="connsiteY28" fmla="*/ 330537 h 333742"/>
                <a:gd name="connsiteX29" fmla="*/ 2193427 w 2652368"/>
                <a:gd name="connsiteY29" fmla="*/ 328615 h 333742"/>
                <a:gd name="connsiteX30" fmla="*/ 2153687 w 2652368"/>
                <a:gd name="connsiteY30" fmla="*/ 288874 h 333742"/>
                <a:gd name="connsiteX31" fmla="*/ 2160097 w 2652368"/>
                <a:gd name="connsiteY31" fmla="*/ 278618 h 333742"/>
                <a:gd name="connsiteX32" fmla="*/ 2225797 w 2652368"/>
                <a:gd name="connsiteY32" fmla="*/ 277657 h 333742"/>
                <a:gd name="connsiteX33" fmla="*/ 2545325 w 2652368"/>
                <a:gd name="connsiteY33" fmla="*/ 277416 h 333742"/>
                <a:gd name="connsiteX34" fmla="*/ 2608782 w 2652368"/>
                <a:gd name="connsiteY34" fmla="*/ 280541 h 333742"/>
                <a:gd name="connsiteX35" fmla="*/ 2652368 w 2652368"/>
                <a:gd name="connsiteY35" fmla="*/ 320282 h 333742"/>
                <a:gd name="connsiteX36" fmla="*/ 2647881 w 2652368"/>
                <a:gd name="connsiteY36" fmla="*/ 328614 h 333742"/>
                <a:gd name="connsiteX37" fmla="*/ 2511353 w 2652368"/>
                <a:gd name="connsiteY37" fmla="*/ 326691 h 333742"/>
                <a:gd name="connsiteX38" fmla="*/ 2474176 w 2652368"/>
                <a:gd name="connsiteY38" fmla="*/ 278618 h 333742"/>
                <a:gd name="connsiteX39" fmla="*/ 2545325 w 2652368"/>
                <a:gd name="connsiteY39" fmla="*/ 277416 h 333742"/>
                <a:gd name="connsiteX40" fmla="*/ 686487 w 2652368"/>
                <a:gd name="connsiteY40" fmla="*/ 277336 h 333742"/>
                <a:gd name="connsiteX41" fmla="*/ 787762 w 2652368"/>
                <a:gd name="connsiteY41" fmla="*/ 277336 h 333742"/>
                <a:gd name="connsiteX42" fmla="*/ 735202 w 2652368"/>
                <a:gd name="connsiteY42" fmla="*/ 333101 h 333742"/>
                <a:gd name="connsiteX43" fmla="*/ 627517 w 2652368"/>
                <a:gd name="connsiteY43" fmla="*/ 333101 h 333742"/>
                <a:gd name="connsiteX44" fmla="*/ 686487 w 2652368"/>
                <a:gd name="connsiteY44" fmla="*/ 277336 h 333742"/>
                <a:gd name="connsiteX45" fmla="*/ 69226 w 2652368"/>
                <a:gd name="connsiteY45" fmla="*/ 277336 h 333742"/>
                <a:gd name="connsiteX46" fmla="*/ 290363 w 2652368"/>
                <a:gd name="connsiteY46" fmla="*/ 277336 h 333742"/>
                <a:gd name="connsiteX47" fmla="*/ 230111 w 2652368"/>
                <a:gd name="connsiteY47" fmla="*/ 333101 h 333742"/>
                <a:gd name="connsiteX48" fmla="*/ 31408 w 2652368"/>
                <a:gd name="connsiteY48" fmla="*/ 333101 h 333742"/>
                <a:gd name="connsiteX49" fmla="*/ 0 w 2652368"/>
                <a:gd name="connsiteY49" fmla="*/ 331819 h 333742"/>
                <a:gd name="connsiteX50" fmla="*/ 69226 w 2652368"/>
                <a:gd name="connsiteY50" fmla="*/ 277336 h 333742"/>
                <a:gd name="connsiteX51" fmla="*/ 1870534 w 2652368"/>
                <a:gd name="connsiteY51" fmla="*/ 277016 h 333742"/>
                <a:gd name="connsiteX52" fmla="*/ 1935112 w 2652368"/>
                <a:gd name="connsiteY52" fmla="*/ 279900 h 333742"/>
                <a:gd name="connsiteX53" fmla="*/ 1969084 w 2652368"/>
                <a:gd name="connsiteY53" fmla="*/ 320922 h 333742"/>
                <a:gd name="connsiteX54" fmla="*/ 1963315 w 2652368"/>
                <a:gd name="connsiteY54" fmla="*/ 329896 h 333742"/>
                <a:gd name="connsiteX55" fmla="*/ 1827428 w 2652368"/>
                <a:gd name="connsiteY55" fmla="*/ 327974 h 333742"/>
                <a:gd name="connsiteX56" fmla="*/ 1797302 w 2652368"/>
                <a:gd name="connsiteY56" fmla="*/ 277977 h 333742"/>
                <a:gd name="connsiteX57" fmla="*/ 1870534 w 2652368"/>
                <a:gd name="connsiteY57" fmla="*/ 277016 h 333742"/>
                <a:gd name="connsiteX58" fmla="*/ 2384278 w 2652368"/>
                <a:gd name="connsiteY58" fmla="*/ 276775 h 333742"/>
                <a:gd name="connsiteX59" fmla="*/ 2444048 w 2652368"/>
                <a:gd name="connsiteY59" fmla="*/ 279900 h 333742"/>
                <a:gd name="connsiteX60" fmla="*/ 2490200 w 2652368"/>
                <a:gd name="connsiteY60" fmla="*/ 318999 h 333742"/>
                <a:gd name="connsiteX61" fmla="*/ 2484430 w 2652368"/>
                <a:gd name="connsiteY61" fmla="*/ 329255 h 333742"/>
                <a:gd name="connsiteX62" fmla="*/ 2349825 w 2652368"/>
                <a:gd name="connsiteY62" fmla="*/ 327332 h 333742"/>
                <a:gd name="connsiteX63" fmla="*/ 2316494 w 2652368"/>
                <a:gd name="connsiteY63" fmla="*/ 286310 h 333742"/>
                <a:gd name="connsiteX64" fmla="*/ 2323545 w 2652368"/>
                <a:gd name="connsiteY64" fmla="*/ 277977 h 333742"/>
                <a:gd name="connsiteX65" fmla="*/ 2384278 w 2652368"/>
                <a:gd name="connsiteY65" fmla="*/ 276775 h 333742"/>
                <a:gd name="connsiteX66" fmla="*/ 848655 w 2652368"/>
                <a:gd name="connsiteY66" fmla="*/ 276695 h 333742"/>
                <a:gd name="connsiteX67" fmla="*/ 1588985 w 2652368"/>
                <a:gd name="connsiteY67" fmla="*/ 277337 h 333742"/>
                <a:gd name="connsiteX68" fmla="*/ 1630007 w 2652368"/>
                <a:gd name="connsiteY68" fmla="*/ 329897 h 333742"/>
                <a:gd name="connsiteX69" fmla="*/ 799941 w 2652368"/>
                <a:gd name="connsiteY69" fmla="*/ 329897 h 333742"/>
                <a:gd name="connsiteX70" fmla="*/ 848655 w 2652368"/>
                <a:gd name="connsiteY70" fmla="*/ 276695 h 333742"/>
                <a:gd name="connsiteX71" fmla="*/ 1376820 w 2652368"/>
                <a:gd name="connsiteY71" fmla="*/ 216444 h 333742"/>
                <a:gd name="connsiteX72" fmla="*/ 1522963 w 2652368"/>
                <a:gd name="connsiteY72" fmla="*/ 216444 h 333742"/>
                <a:gd name="connsiteX73" fmla="*/ 1530655 w 2652368"/>
                <a:gd name="connsiteY73" fmla="*/ 263235 h 333742"/>
                <a:gd name="connsiteX74" fmla="*/ 1396049 w 2652368"/>
                <a:gd name="connsiteY74" fmla="*/ 261312 h 333742"/>
                <a:gd name="connsiteX75" fmla="*/ 1376820 w 2652368"/>
                <a:gd name="connsiteY75" fmla="*/ 216444 h 333742"/>
                <a:gd name="connsiteX76" fmla="*/ 1768377 w 2652368"/>
                <a:gd name="connsiteY76" fmla="*/ 215322 h 333742"/>
                <a:gd name="connsiteX77" fmla="*/ 1835119 w 2652368"/>
                <a:gd name="connsiteY77" fmla="*/ 217726 h 333742"/>
                <a:gd name="connsiteX78" fmla="*/ 1856913 w 2652368"/>
                <a:gd name="connsiteY78" fmla="*/ 263876 h 333742"/>
                <a:gd name="connsiteX79" fmla="*/ 1728717 w 2652368"/>
                <a:gd name="connsiteY79" fmla="*/ 261953 h 333742"/>
                <a:gd name="connsiteX80" fmla="*/ 1694745 w 2652368"/>
                <a:gd name="connsiteY80" fmla="*/ 227982 h 333742"/>
                <a:gd name="connsiteX81" fmla="*/ 1701155 w 2652368"/>
                <a:gd name="connsiteY81" fmla="*/ 215803 h 333742"/>
                <a:gd name="connsiteX82" fmla="*/ 1768377 w 2652368"/>
                <a:gd name="connsiteY82" fmla="*/ 215322 h 333742"/>
                <a:gd name="connsiteX83" fmla="*/ 2508708 w 2652368"/>
                <a:gd name="connsiteY83" fmla="*/ 214841 h 333742"/>
                <a:gd name="connsiteX84" fmla="*/ 2570963 w 2652368"/>
                <a:gd name="connsiteY84" fmla="*/ 217726 h 333742"/>
                <a:gd name="connsiteX85" fmla="*/ 2610063 w 2652368"/>
                <a:gd name="connsiteY85" fmla="*/ 254261 h 333742"/>
                <a:gd name="connsiteX86" fmla="*/ 2604293 w 2652368"/>
                <a:gd name="connsiteY86" fmla="*/ 263875 h 333742"/>
                <a:gd name="connsiteX87" fmla="*/ 2481867 w 2652368"/>
                <a:gd name="connsiteY87" fmla="*/ 261952 h 333742"/>
                <a:gd name="connsiteX88" fmla="*/ 2441485 w 2652368"/>
                <a:gd name="connsiteY88" fmla="*/ 224776 h 333742"/>
                <a:gd name="connsiteX89" fmla="*/ 2445972 w 2652368"/>
                <a:gd name="connsiteY89" fmla="*/ 215802 h 333742"/>
                <a:gd name="connsiteX90" fmla="*/ 2508708 w 2652368"/>
                <a:gd name="connsiteY90" fmla="*/ 214841 h 333742"/>
                <a:gd name="connsiteX91" fmla="*/ 1545398 w 2652368"/>
                <a:gd name="connsiteY91" fmla="*/ 214521 h 333742"/>
                <a:gd name="connsiteX92" fmla="*/ 1666542 w 2652368"/>
                <a:gd name="connsiteY92" fmla="*/ 215161 h 333742"/>
                <a:gd name="connsiteX93" fmla="*/ 1690900 w 2652368"/>
                <a:gd name="connsiteY93" fmla="*/ 263875 h 333742"/>
                <a:gd name="connsiteX94" fmla="*/ 1562063 w 2652368"/>
                <a:gd name="connsiteY94" fmla="*/ 261953 h 333742"/>
                <a:gd name="connsiteX95" fmla="*/ 1536424 w 2652368"/>
                <a:gd name="connsiteY95" fmla="*/ 223494 h 333742"/>
                <a:gd name="connsiteX96" fmla="*/ 1545398 w 2652368"/>
                <a:gd name="connsiteY96" fmla="*/ 214521 h 333742"/>
                <a:gd name="connsiteX97" fmla="*/ 2351028 w 2652368"/>
                <a:gd name="connsiteY97" fmla="*/ 214200 h 333742"/>
                <a:gd name="connsiteX98" fmla="*/ 2412001 w 2652368"/>
                <a:gd name="connsiteY98" fmla="*/ 217085 h 333742"/>
                <a:gd name="connsiteX99" fmla="*/ 2449178 w 2652368"/>
                <a:gd name="connsiteY99" fmla="*/ 254260 h 333742"/>
                <a:gd name="connsiteX100" fmla="*/ 2443409 w 2652368"/>
                <a:gd name="connsiteY100" fmla="*/ 263875 h 333742"/>
                <a:gd name="connsiteX101" fmla="*/ 2322905 w 2652368"/>
                <a:gd name="connsiteY101" fmla="*/ 261953 h 333742"/>
                <a:gd name="connsiteX102" fmla="*/ 2283805 w 2652368"/>
                <a:gd name="connsiteY102" fmla="*/ 226058 h 333742"/>
                <a:gd name="connsiteX103" fmla="*/ 2289574 w 2652368"/>
                <a:gd name="connsiteY103" fmla="*/ 215161 h 333742"/>
                <a:gd name="connsiteX104" fmla="*/ 2351028 w 2652368"/>
                <a:gd name="connsiteY104" fmla="*/ 214200 h 333742"/>
                <a:gd name="connsiteX105" fmla="*/ 2136460 w 2652368"/>
                <a:gd name="connsiteY105" fmla="*/ 214040 h 333742"/>
                <a:gd name="connsiteX106" fmla="*/ 2251756 w 2652368"/>
                <a:gd name="connsiteY106" fmla="*/ 216444 h 333742"/>
                <a:gd name="connsiteX107" fmla="*/ 2290855 w 2652368"/>
                <a:gd name="connsiteY107" fmla="*/ 252979 h 333742"/>
                <a:gd name="connsiteX108" fmla="*/ 2285087 w 2652368"/>
                <a:gd name="connsiteY108" fmla="*/ 263876 h 333742"/>
                <a:gd name="connsiteX109" fmla="*/ 2203682 w 2652368"/>
                <a:gd name="connsiteY109" fmla="*/ 263876 h 333742"/>
                <a:gd name="connsiteX110" fmla="*/ 2069718 w 2652368"/>
                <a:gd name="connsiteY110" fmla="*/ 263876 h 333742"/>
                <a:gd name="connsiteX111" fmla="*/ 2019722 w 2652368"/>
                <a:gd name="connsiteY111" fmla="*/ 214521 h 333742"/>
                <a:gd name="connsiteX112" fmla="*/ 2136460 w 2652368"/>
                <a:gd name="connsiteY112" fmla="*/ 214040 h 333742"/>
                <a:gd name="connsiteX113" fmla="*/ 1288205 w 2652368"/>
                <a:gd name="connsiteY113" fmla="*/ 214040 h 333742"/>
                <a:gd name="connsiteX114" fmla="*/ 1353104 w 2652368"/>
                <a:gd name="connsiteY114" fmla="*/ 216444 h 333742"/>
                <a:gd name="connsiteX115" fmla="*/ 1374898 w 2652368"/>
                <a:gd name="connsiteY115" fmla="*/ 263876 h 333742"/>
                <a:gd name="connsiteX116" fmla="*/ 1238369 w 2652368"/>
                <a:gd name="connsiteY116" fmla="*/ 263235 h 333742"/>
                <a:gd name="connsiteX117" fmla="*/ 1220421 w 2652368"/>
                <a:gd name="connsiteY117" fmla="*/ 214521 h 333742"/>
                <a:gd name="connsiteX118" fmla="*/ 1288205 w 2652368"/>
                <a:gd name="connsiteY118" fmla="*/ 214040 h 333742"/>
                <a:gd name="connsiteX119" fmla="*/ 1100560 w 2652368"/>
                <a:gd name="connsiteY119" fmla="*/ 213880 h 333742"/>
                <a:gd name="connsiteX120" fmla="*/ 1200551 w 2652368"/>
                <a:gd name="connsiteY120" fmla="*/ 213880 h 333742"/>
                <a:gd name="connsiteX121" fmla="*/ 1164657 w 2652368"/>
                <a:gd name="connsiteY121" fmla="*/ 264517 h 333742"/>
                <a:gd name="connsiteX122" fmla="*/ 1060818 w 2652368"/>
                <a:gd name="connsiteY122" fmla="*/ 264517 h 333742"/>
                <a:gd name="connsiteX123" fmla="*/ 1100560 w 2652368"/>
                <a:gd name="connsiteY123" fmla="*/ 213880 h 333742"/>
                <a:gd name="connsiteX124" fmla="*/ 937110 w 2652368"/>
                <a:gd name="connsiteY124" fmla="*/ 213880 h 333742"/>
                <a:gd name="connsiteX125" fmla="*/ 1040948 w 2652368"/>
                <a:gd name="connsiteY125" fmla="*/ 213880 h 333742"/>
                <a:gd name="connsiteX126" fmla="*/ 1000567 w 2652368"/>
                <a:gd name="connsiteY126" fmla="*/ 263876 h 333742"/>
                <a:gd name="connsiteX127" fmla="*/ 899292 w 2652368"/>
                <a:gd name="connsiteY127" fmla="*/ 263876 h 333742"/>
                <a:gd name="connsiteX128" fmla="*/ 937110 w 2652368"/>
                <a:gd name="connsiteY128" fmla="*/ 213880 h 333742"/>
                <a:gd name="connsiteX129" fmla="*/ 778146 w 2652368"/>
                <a:gd name="connsiteY129" fmla="*/ 213880 h 333742"/>
                <a:gd name="connsiteX130" fmla="*/ 878780 w 2652368"/>
                <a:gd name="connsiteY130" fmla="*/ 213880 h 333742"/>
                <a:gd name="connsiteX131" fmla="*/ 840322 w 2652368"/>
                <a:gd name="connsiteY131" fmla="*/ 263876 h 333742"/>
                <a:gd name="connsiteX132" fmla="*/ 733278 w 2652368"/>
                <a:gd name="connsiteY132" fmla="*/ 263876 h 333742"/>
                <a:gd name="connsiteX133" fmla="*/ 778146 w 2652368"/>
                <a:gd name="connsiteY133" fmla="*/ 213880 h 333742"/>
                <a:gd name="connsiteX134" fmla="*/ 616620 w 2652368"/>
                <a:gd name="connsiteY134" fmla="*/ 213880 h 333742"/>
                <a:gd name="connsiteX135" fmla="*/ 721099 w 2652368"/>
                <a:gd name="connsiteY135" fmla="*/ 213880 h 333742"/>
                <a:gd name="connsiteX136" fmla="*/ 674308 w 2652368"/>
                <a:gd name="connsiteY136" fmla="*/ 263876 h 333742"/>
                <a:gd name="connsiteX137" fmla="*/ 569188 w 2652368"/>
                <a:gd name="connsiteY137" fmla="*/ 263876 h 333742"/>
                <a:gd name="connsiteX138" fmla="*/ 616620 w 2652368"/>
                <a:gd name="connsiteY138" fmla="*/ 213880 h 333742"/>
                <a:gd name="connsiteX139" fmla="*/ 455094 w 2652368"/>
                <a:gd name="connsiteY139" fmla="*/ 213880 h 333742"/>
                <a:gd name="connsiteX140" fmla="*/ 560215 w 2652368"/>
                <a:gd name="connsiteY140" fmla="*/ 213880 h 333742"/>
                <a:gd name="connsiteX141" fmla="*/ 508936 w 2652368"/>
                <a:gd name="connsiteY141" fmla="*/ 263876 h 333742"/>
                <a:gd name="connsiteX142" fmla="*/ 403816 w 2652368"/>
                <a:gd name="connsiteY142" fmla="*/ 263876 h 333742"/>
                <a:gd name="connsiteX143" fmla="*/ 455094 w 2652368"/>
                <a:gd name="connsiteY143" fmla="*/ 213880 h 333742"/>
                <a:gd name="connsiteX144" fmla="*/ 1923254 w 2652368"/>
                <a:gd name="connsiteY144" fmla="*/ 213559 h 333742"/>
                <a:gd name="connsiteX145" fmla="*/ 1985109 w 2652368"/>
                <a:gd name="connsiteY145" fmla="*/ 216443 h 333742"/>
                <a:gd name="connsiteX146" fmla="*/ 2017799 w 2652368"/>
                <a:gd name="connsiteY146" fmla="*/ 254261 h 333742"/>
                <a:gd name="connsiteX147" fmla="*/ 2009466 w 2652368"/>
                <a:gd name="connsiteY147" fmla="*/ 263875 h 333742"/>
                <a:gd name="connsiteX148" fmla="*/ 1888321 w 2652368"/>
                <a:gd name="connsiteY148" fmla="*/ 261953 h 333742"/>
                <a:gd name="connsiteX149" fmla="*/ 1854349 w 2652368"/>
                <a:gd name="connsiteY149" fmla="*/ 223494 h 333742"/>
                <a:gd name="connsiteX150" fmla="*/ 1861400 w 2652368"/>
                <a:gd name="connsiteY150" fmla="*/ 214520 h 333742"/>
                <a:gd name="connsiteX151" fmla="*/ 1923254 w 2652368"/>
                <a:gd name="connsiteY151" fmla="*/ 213559 h 333742"/>
                <a:gd name="connsiteX152" fmla="*/ 292926 w 2652368"/>
                <a:gd name="connsiteY152" fmla="*/ 212598 h 333742"/>
                <a:gd name="connsiteX153" fmla="*/ 398047 w 2652368"/>
                <a:gd name="connsiteY153" fmla="*/ 213239 h 333742"/>
                <a:gd name="connsiteX154" fmla="*/ 342282 w 2652368"/>
                <a:gd name="connsiteY154" fmla="*/ 263876 h 333742"/>
                <a:gd name="connsiteX155" fmla="*/ 236520 w 2652368"/>
                <a:gd name="connsiteY155" fmla="*/ 263876 h 333742"/>
                <a:gd name="connsiteX156" fmla="*/ 292926 w 2652368"/>
                <a:gd name="connsiteY156" fmla="*/ 212598 h 333742"/>
                <a:gd name="connsiteX157" fmla="*/ 109606 w 2652368"/>
                <a:gd name="connsiteY157" fmla="*/ 212597 h 333742"/>
                <a:gd name="connsiteX158" fmla="*/ 233956 w 2652368"/>
                <a:gd name="connsiteY158" fmla="*/ 213239 h 333742"/>
                <a:gd name="connsiteX159" fmla="*/ 179473 w 2652368"/>
                <a:gd name="connsiteY159" fmla="*/ 263235 h 333742"/>
                <a:gd name="connsiteX160" fmla="*/ 40381 w 2652368"/>
                <a:gd name="connsiteY160" fmla="*/ 263875 h 333742"/>
                <a:gd name="connsiteX161" fmla="*/ 109606 w 2652368"/>
                <a:gd name="connsiteY161" fmla="*/ 212597 h 333742"/>
                <a:gd name="connsiteX162" fmla="*/ 1309518 w 2652368"/>
                <a:gd name="connsiteY162" fmla="*/ 157473 h 333742"/>
                <a:gd name="connsiteX163" fmla="*/ 1444123 w 2652368"/>
                <a:gd name="connsiteY163" fmla="*/ 157473 h 333742"/>
                <a:gd name="connsiteX164" fmla="*/ 1450533 w 2652368"/>
                <a:gd name="connsiteY164" fmla="*/ 196574 h 333742"/>
                <a:gd name="connsiteX165" fmla="*/ 1309518 w 2652368"/>
                <a:gd name="connsiteY165" fmla="*/ 196574 h 333742"/>
                <a:gd name="connsiteX166" fmla="*/ 1309518 w 2652368"/>
                <a:gd name="connsiteY166" fmla="*/ 157473 h 333742"/>
                <a:gd name="connsiteX167" fmla="*/ 2473775 w 2652368"/>
                <a:gd name="connsiteY167" fmla="*/ 156753 h 333742"/>
                <a:gd name="connsiteX168" fmla="*/ 2535710 w 2652368"/>
                <a:gd name="connsiteY168" fmla="*/ 159396 h 333742"/>
                <a:gd name="connsiteX169" fmla="*/ 2573528 w 2652368"/>
                <a:gd name="connsiteY169" fmla="*/ 199779 h 333742"/>
                <a:gd name="connsiteX170" fmla="*/ 2441486 w 2652368"/>
                <a:gd name="connsiteY170" fmla="*/ 198497 h 333742"/>
                <a:gd name="connsiteX171" fmla="*/ 2408155 w 2652368"/>
                <a:gd name="connsiteY171" fmla="*/ 165806 h 333742"/>
                <a:gd name="connsiteX172" fmla="*/ 2411360 w 2652368"/>
                <a:gd name="connsiteY172" fmla="*/ 157474 h 333742"/>
                <a:gd name="connsiteX173" fmla="*/ 2473775 w 2652368"/>
                <a:gd name="connsiteY173" fmla="*/ 156753 h 333742"/>
                <a:gd name="connsiteX174" fmla="*/ 1679283 w 2652368"/>
                <a:gd name="connsiteY174" fmla="*/ 156352 h 333742"/>
                <a:gd name="connsiteX175" fmla="*/ 1741538 w 2652368"/>
                <a:gd name="connsiteY175" fmla="*/ 158756 h 333742"/>
                <a:gd name="connsiteX176" fmla="*/ 1767818 w 2652368"/>
                <a:gd name="connsiteY176" fmla="*/ 200420 h 333742"/>
                <a:gd name="connsiteX177" fmla="*/ 1637699 w 2652368"/>
                <a:gd name="connsiteY177" fmla="*/ 199138 h 333742"/>
                <a:gd name="connsiteX178" fmla="*/ 1610137 w 2652368"/>
                <a:gd name="connsiteY178" fmla="*/ 167088 h 333742"/>
                <a:gd name="connsiteX179" fmla="*/ 1616547 w 2652368"/>
                <a:gd name="connsiteY179" fmla="*/ 156833 h 333742"/>
                <a:gd name="connsiteX180" fmla="*/ 1679283 w 2652368"/>
                <a:gd name="connsiteY180" fmla="*/ 156352 h 333742"/>
                <a:gd name="connsiteX181" fmla="*/ 1831836 w 2652368"/>
                <a:gd name="connsiteY181" fmla="*/ 156112 h 333742"/>
                <a:gd name="connsiteX182" fmla="*/ 1892808 w 2652368"/>
                <a:gd name="connsiteY182" fmla="*/ 158755 h 333742"/>
                <a:gd name="connsiteX183" fmla="*/ 1919089 w 2652368"/>
                <a:gd name="connsiteY183" fmla="*/ 194009 h 333742"/>
                <a:gd name="connsiteX184" fmla="*/ 1909474 w 2652368"/>
                <a:gd name="connsiteY184" fmla="*/ 201059 h 333742"/>
                <a:gd name="connsiteX185" fmla="*/ 1811404 w 2652368"/>
                <a:gd name="connsiteY185" fmla="*/ 201059 h 333742"/>
                <a:gd name="connsiteX186" fmla="*/ 1770382 w 2652368"/>
                <a:gd name="connsiteY186" fmla="*/ 156833 h 333742"/>
                <a:gd name="connsiteX187" fmla="*/ 1831836 w 2652368"/>
                <a:gd name="connsiteY187" fmla="*/ 156112 h 333742"/>
                <a:gd name="connsiteX188" fmla="*/ 1525127 w 2652368"/>
                <a:gd name="connsiteY188" fmla="*/ 154830 h 333742"/>
                <a:gd name="connsiteX189" fmla="*/ 1585139 w 2652368"/>
                <a:gd name="connsiteY189" fmla="*/ 157473 h 333742"/>
                <a:gd name="connsiteX190" fmla="*/ 1610137 w 2652368"/>
                <a:gd name="connsiteY190" fmla="*/ 192086 h 333742"/>
                <a:gd name="connsiteX191" fmla="*/ 1603727 w 2652368"/>
                <a:gd name="connsiteY191" fmla="*/ 200419 h 333742"/>
                <a:gd name="connsiteX192" fmla="*/ 1480018 w 2652368"/>
                <a:gd name="connsiteY192" fmla="*/ 198495 h 333742"/>
                <a:gd name="connsiteX193" fmla="*/ 1456943 w 2652368"/>
                <a:gd name="connsiteY193" fmla="*/ 163883 h 333742"/>
                <a:gd name="connsiteX194" fmla="*/ 1464635 w 2652368"/>
                <a:gd name="connsiteY194" fmla="*/ 155551 h 333742"/>
                <a:gd name="connsiteX195" fmla="*/ 1525127 w 2652368"/>
                <a:gd name="connsiteY195" fmla="*/ 154830 h 333742"/>
                <a:gd name="connsiteX196" fmla="*/ 2131653 w 2652368"/>
                <a:gd name="connsiteY196" fmla="*/ 154509 h 333742"/>
                <a:gd name="connsiteX197" fmla="*/ 2188299 w 2652368"/>
                <a:gd name="connsiteY197" fmla="*/ 156832 h 333742"/>
                <a:gd name="connsiteX198" fmla="*/ 2228681 w 2652368"/>
                <a:gd name="connsiteY198" fmla="*/ 186958 h 333742"/>
                <a:gd name="connsiteX199" fmla="*/ 2223553 w 2652368"/>
                <a:gd name="connsiteY199" fmla="*/ 198496 h 333742"/>
                <a:gd name="connsiteX200" fmla="*/ 2093434 w 2652368"/>
                <a:gd name="connsiteY200" fmla="*/ 196573 h 333742"/>
                <a:gd name="connsiteX201" fmla="*/ 2067795 w 2652368"/>
                <a:gd name="connsiteY201" fmla="*/ 155550 h 333742"/>
                <a:gd name="connsiteX202" fmla="*/ 2131653 w 2652368"/>
                <a:gd name="connsiteY202" fmla="*/ 154509 h 333742"/>
                <a:gd name="connsiteX203" fmla="*/ 1981184 w 2652368"/>
                <a:gd name="connsiteY203" fmla="*/ 154509 h 333742"/>
                <a:gd name="connsiteX204" fmla="*/ 2037670 w 2652368"/>
                <a:gd name="connsiteY204" fmla="*/ 156832 h 333742"/>
                <a:gd name="connsiteX205" fmla="*/ 2074206 w 2652368"/>
                <a:gd name="connsiteY205" fmla="*/ 189521 h 333742"/>
                <a:gd name="connsiteX206" fmla="*/ 2067796 w 2652368"/>
                <a:gd name="connsiteY206" fmla="*/ 199777 h 333742"/>
                <a:gd name="connsiteX207" fmla="*/ 1945369 w 2652368"/>
                <a:gd name="connsiteY207" fmla="*/ 197854 h 333742"/>
                <a:gd name="connsiteX208" fmla="*/ 1916525 w 2652368"/>
                <a:gd name="connsiteY208" fmla="*/ 163883 h 333742"/>
                <a:gd name="connsiteX209" fmla="*/ 1924217 w 2652368"/>
                <a:gd name="connsiteY209" fmla="*/ 155550 h 333742"/>
                <a:gd name="connsiteX210" fmla="*/ 1981184 w 2652368"/>
                <a:gd name="connsiteY210" fmla="*/ 154509 h 333742"/>
                <a:gd name="connsiteX211" fmla="*/ 1190296 w 2652368"/>
                <a:gd name="connsiteY211" fmla="*/ 154268 h 333742"/>
                <a:gd name="connsiteX212" fmla="*/ 1257599 w 2652368"/>
                <a:gd name="connsiteY212" fmla="*/ 154910 h 333742"/>
                <a:gd name="connsiteX213" fmla="*/ 1289006 w 2652368"/>
                <a:gd name="connsiteY213" fmla="*/ 198496 h 333742"/>
                <a:gd name="connsiteX214" fmla="*/ 1156965 w 2652368"/>
                <a:gd name="connsiteY214" fmla="*/ 198496 h 333742"/>
                <a:gd name="connsiteX215" fmla="*/ 1190296 w 2652368"/>
                <a:gd name="connsiteY215" fmla="*/ 154268 h 333742"/>
                <a:gd name="connsiteX216" fmla="*/ 1039666 w 2652368"/>
                <a:gd name="connsiteY216" fmla="*/ 152987 h 333742"/>
                <a:gd name="connsiteX217" fmla="*/ 1122351 w 2652368"/>
                <a:gd name="connsiteY217" fmla="*/ 154909 h 333742"/>
                <a:gd name="connsiteX218" fmla="*/ 1137735 w 2652368"/>
                <a:gd name="connsiteY218" fmla="*/ 175420 h 333742"/>
                <a:gd name="connsiteX219" fmla="*/ 1121710 w 2652368"/>
                <a:gd name="connsiteY219" fmla="*/ 199137 h 333742"/>
                <a:gd name="connsiteX220" fmla="*/ 998002 w 2652368"/>
                <a:gd name="connsiteY220" fmla="*/ 200418 h 333742"/>
                <a:gd name="connsiteX221" fmla="*/ 1039666 w 2652368"/>
                <a:gd name="connsiteY221" fmla="*/ 152987 h 333742"/>
                <a:gd name="connsiteX222" fmla="*/ 879422 w 2652368"/>
                <a:gd name="connsiteY222" fmla="*/ 152987 h 333742"/>
                <a:gd name="connsiteX223" fmla="*/ 981978 w 2652368"/>
                <a:gd name="connsiteY223" fmla="*/ 152987 h 333742"/>
                <a:gd name="connsiteX224" fmla="*/ 945442 w 2652368"/>
                <a:gd name="connsiteY224" fmla="*/ 201701 h 333742"/>
                <a:gd name="connsiteX225" fmla="*/ 844168 w 2652368"/>
                <a:gd name="connsiteY225" fmla="*/ 201060 h 333742"/>
                <a:gd name="connsiteX226" fmla="*/ 879422 w 2652368"/>
                <a:gd name="connsiteY226" fmla="*/ 152987 h 333742"/>
                <a:gd name="connsiteX227" fmla="*/ 727509 w 2652368"/>
                <a:gd name="connsiteY227" fmla="*/ 152346 h 333742"/>
                <a:gd name="connsiteX228" fmla="*/ 828143 w 2652368"/>
                <a:gd name="connsiteY228" fmla="*/ 152988 h 333742"/>
                <a:gd name="connsiteX229" fmla="*/ 786479 w 2652368"/>
                <a:gd name="connsiteY229" fmla="*/ 201060 h 333742"/>
                <a:gd name="connsiteX230" fmla="*/ 684564 w 2652368"/>
                <a:gd name="connsiteY230" fmla="*/ 200419 h 333742"/>
                <a:gd name="connsiteX231" fmla="*/ 727509 w 2652368"/>
                <a:gd name="connsiteY231" fmla="*/ 152346 h 333742"/>
                <a:gd name="connsiteX232" fmla="*/ 136528 w 2652368"/>
                <a:gd name="connsiteY232" fmla="*/ 152346 h 333742"/>
                <a:gd name="connsiteX233" fmla="*/ 351896 w 2652368"/>
                <a:gd name="connsiteY233" fmla="*/ 152346 h 333742"/>
                <a:gd name="connsiteX234" fmla="*/ 295491 w 2652368"/>
                <a:gd name="connsiteY234" fmla="*/ 201060 h 333742"/>
                <a:gd name="connsiteX235" fmla="*/ 79481 w 2652368"/>
                <a:gd name="connsiteY235" fmla="*/ 200418 h 333742"/>
                <a:gd name="connsiteX236" fmla="*/ 136528 w 2652368"/>
                <a:gd name="connsiteY236" fmla="*/ 152346 h 333742"/>
                <a:gd name="connsiteX237" fmla="*/ 570471 w 2652368"/>
                <a:gd name="connsiteY237" fmla="*/ 151705 h 333742"/>
                <a:gd name="connsiteX238" fmla="*/ 673027 w 2652368"/>
                <a:gd name="connsiteY238" fmla="*/ 152346 h 333742"/>
                <a:gd name="connsiteX239" fmla="*/ 623671 w 2652368"/>
                <a:gd name="connsiteY239" fmla="*/ 200419 h 333742"/>
                <a:gd name="connsiteX240" fmla="*/ 523679 w 2652368"/>
                <a:gd name="connsiteY240" fmla="*/ 199778 h 333742"/>
                <a:gd name="connsiteX241" fmla="*/ 570471 w 2652368"/>
                <a:gd name="connsiteY241" fmla="*/ 151705 h 333742"/>
                <a:gd name="connsiteX242" fmla="*/ 415353 w 2652368"/>
                <a:gd name="connsiteY242" fmla="*/ 151704 h 333742"/>
                <a:gd name="connsiteX243" fmla="*/ 517910 w 2652368"/>
                <a:gd name="connsiteY243" fmla="*/ 152345 h 333742"/>
                <a:gd name="connsiteX244" fmla="*/ 467913 w 2652368"/>
                <a:gd name="connsiteY244" fmla="*/ 201059 h 333742"/>
                <a:gd name="connsiteX245" fmla="*/ 365357 w 2652368"/>
                <a:gd name="connsiteY245" fmla="*/ 200418 h 333742"/>
                <a:gd name="connsiteX246" fmla="*/ 415353 w 2652368"/>
                <a:gd name="connsiteY246" fmla="*/ 151704 h 333742"/>
                <a:gd name="connsiteX247" fmla="*/ 1239010 w 2652368"/>
                <a:gd name="connsiteY247" fmla="*/ 101067 h 333742"/>
                <a:gd name="connsiteX248" fmla="*/ 1370411 w 2652368"/>
                <a:gd name="connsiteY248" fmla="*/ 101067 h 333742"/>
                <a:gd name="connsiteX249" fmla="*/ 1372334 w 2652368"/>
                <a:gd name="connsiteY249" fmla="*/ 139526 h 333742"/>
                <a:gd name="connsiteX250" fmla="*/ 1239010 w 2652368"/>
                <a:gd name="connsiteY250" fmla="*/ 139526 h 333742"/>
                <a:gd name="connsiteX251" fmla="*/ 1239010 w 2652368"/>
                <a:gd name="connsiteY251" fmla="*/ 101067 h 333742"/>
                <a:gd name="connsiteX252" fmla="*/ 1088380 w 2652368"/>
                <a:gd name="connsiteY252" fmla="*/ 100426 h 333742"/>
                <a:gd name="connsiteX253" fmla="*/ 1220421 w 2652368"/>
                <a:gd name="connsiteY253" fmla="*/ 100426 h 333742"/>
                <a:gd name="connsiteX254" fmla="*/ 1220421 w 2652368"/>
                <a:gd name="connsiteY254" fmla="*/ 138885 h 333742"/>
                <a:gd name="connsiteX255" fmla="*/ 1083894 w 2652368"/>
                <a:gd name="connsiteY255" fmla="*/ 138885 h 333742"/>
                <a:gd name="connsiteX256" fmla="*/ 1088380 w 2652368"/>
                <a:gd name="connsiteY256" fmla="*/ 100426 h 333742"/>
                <a:gd name="connsiteX257" fmla="*/ 2437240 w 2652368"/>
                <a:gd name="connsiteY257" fmla="*/ 99385 h 333742"/>
                <a:gd name="connsiteX258" fmla="*/ 2493405 w 2652368"/>
                <a:gd name="connsiteY258" fmla="*/ 101708 h 333742"/>
                <a:gd name="connsiteX259" fmla="*/ 2530582 w 2652368"/>
                <a:gd name="connsiteY259" fmla="*/ 133757 h 333742"/>
                <a:gd name="connsiteX260" fmla="*/ 2526095 w 2652368"/>
                <a:gd name="connsiteY260" fmla="*/ 142090 h 333742"/>
                <a:gd name="connsiteX261" fmla="*/ 2409437 w 2652368"/>
                <a:gd name="connsiteY261" fmla="*/ 140809 h 333742"/>
                <a:gd name="connsiteX262" fmla="*/ 2376106 w 2652368"/>
                <a:gd name="connsiteY262" fmla="*/ 109400 h 333742"/>
                <a:gd name="connsiteX263" fmla="*/ 2380593 w 2652368"/>
                <a:gd name="connsiteY263" fmla="*/ 100426 h 333742"/>
                <a:gd name="connsiteX264" fmla="*/ 2437240 w 2652368"/>
                <a:gd name="connsiteY264" fmla="*/ 99385 h 333742"/>
                <a:gd name="connsiteX265" fmla="*/ 1595314 w 2652368"/>
                <a:gd name="connsiteY265" fmla="*/ 99225 h 333742"/>
                <a:gd name="connsiteX266" fmla="*/ 1655005 w 2652368"/>
                <a:gd name="connsiteY266" fmla="*/ 101067 h 333742"/>
                <a:gd name="connsiteX267" fmla="*/ 1678721 w 2652368"/>
                <a:gd name="connsiteY267" fmla="*/ 133116 h 333742"/>
                <a:gd name="connsiteX268" fmla="*/ 1672952 w 2652368"/>
                <a:gd name="connsiteY268" fmla="*/ 141450 h 333742"/>
                <a:gd name="connsiteX269" fmla="*/ 1553089 w 2652368"/>
                <a:gd name="connsiteY269" fmla="*/ 140168 h 333742"/>
                <a:gd name="connsiteX270" fmla="*/ 1527450 w 2652368"/>
                <a:gd name="connsiteY270" fmla="*/ 99785 h 333742"/>
                <a:gd name="connsiteX271" fmla="*/ 1595314 w 2652368"/>
                <a:gd name="connsiteY271" fmla="*/ 99225 h 333742"/>
                <a:gd name="connsiteX272" fmla="*/ 1447969 w 2652368"/>
                <a:gd name="connsiteY272" fmla="*/ 99225 h 333742"/>
                <a:gd name="connsiteX273" fmla="*/ 1507580 w 2652368"/>
                <a:gd name="connsiteY273" fmla="*/ 101067 h 333742"/>
                <a:gd name="connsiteX274" fmla="*/ 1532578 w 2652368"/>
                <a:gd name="connsiteY274" fmla="*/ 142090 h 333742"/>
                <a:gd name="connsiteX275" fmla="*/ 1404382 w 2652368"/>
                <a:gd name="connsiteY275" fmla="*/ 140808 h 333742"/>
                <a:gd name="connsiteX276" fmla="*/ 1381307 w 2652368"/>
                <a:gd name="connsiteY276" fmla="*/ 109400 h 333742"/>
                <a:gd name="connsiteX277" fmla="*/ 1388358 w 2652368"/>
                <a:gd name="connsiteY277" fmla="*/ 99785 h 333742"/>
                <a:gd name="connsiteX278" fmla="*/ 1447969 w 2652368"/>
                <a:gd name="connsiteY278" fmla="*/ 99225 h 333742"/>
                <a:gd name="connsiteX279" fmla="*/ 2138303 w 2652368"/>
                <a:gd name="connsiteY279" fmla="*/ 99144 h 333742"/>
                <a:gd name="connsiteX280" fmla="*/ 2264575 w 2652368"/>
                <a:gd name="connsiteY280" fmla="*/ 99144 h 333742"/>
                <a:gd name="connsiteX281" fmla="*/ 2408156 w 2652368"/>
                <a:gd name="connsiteY281" fmla="*/ 186318 h 333742"/>
                <a:gd name="connsiteX282" fmla="*/ 2415206 w 2652368"/>
                <a:gd name="connsiteY282" fmla="*/ 202342 h 333742"/>
                <a:gd name="connsiteX283" fmla="*/ 2262011 w 2652368"/>
                <a:gd name="connsiteY283" fmla="*/ 201060 h 333742"/>
                <a:gd name="connsiteX284" fmla="*/ 2238296 w 2652368"/>
                <a:gd name="connsiteY284" fmla="*/ 174780 h 333742"/>
                <a:gd name="connsiteX285" fmla="*/ 2185735 w 2652368"/>
                <a:gd name="connsiteY285" fmla="*/ 141449 h 333742"/>
                <a:gd name="connsiteX286" fmla="*/ 2138303 w 2652368"/>
                <a:gd name="connsiteY286" fmla="*/ 99144 h 333742"/>
                <a:gd name="connsiteX287" fmla="*/ 2041435 w 2652368"/>
                <a:gd name="connsiteY287" fmla="*/ 98984 h 333742"/>
                <a:gd name="connsiteX288" fmla="*/ 2099203 w 2652368"/>
                <a:gd name="connsiteY288" fmla="*/ 101067 h 333742"/>
                <a:gd name="connsiteX289" fmla="*/ 2128688 w 2652368"/>
                <a:gd name="connsiteY289" fmla="*/ 131835 h 333742"/>
                <a:gd name="connsiteX290" fmla="*/ 2122919 w 2652368"/>
                <a:gd name="connsiteY290" fmla="*/ 142090 h 333742"/>
                <a:gd name="connsiteX291" fmla="*/ 2008824 w 2652368"/>
                <a:gd name="connsiteY291" fmla="*/ 140808 h 333742"/>
                <a:gd name="connsiteX292" fmla="*/ 1977417 w 2652368"/>
                <a:gd name="connsiteY292" fmla="*/ 109400 h 333742"/>
                <a:gd name="connsiteX293" fmla="*/ 1983185 w 2652368"/>
                <a:gd name="connsiteY293" fmla="*/ 99785 h 333742"/>
                <a:gd name="connsiteX294" fmla="*/ 2041435 w 2652368"/>
                <a:gd name="connsiteY294" fmla="*/ 98984 h 333742"/>
                <a:gd name="connsiteX295" fmla="*/ 1892487 w 2652368"/>
                <a:gd name="connsiteY295" fmla="*/ 98984 h 333742"/>
                <a:gd name="connsiteX296" fmla="*/ 1949214 w 2652368"/>
                <a:gd name="connsiteY296" fmla="*/ 101067 h 333742"/>
                <a:gd name="connsiteX297" fmla="*/ 1979981 w 2652368"/>
                <a:gd name="connsiteY297" fmla="*/ 132476 h 333742"/>
                <a:gd name="connsiteX298" fmla="*/ 1971648 w 2652368"/>
                <a:gd name="connsiteY298" fmla="*/ 142090 h 333742"/>
                <a:gd name="connsiteX299" fmla="*/ 1860759 w 2652368"/>
                <a:gd name="connsiteY299" fmla="*/ 140808 h 333742"/>
                <a:gd name="connsiteX300" fmla="*/ 1828710 w 2652368"/>
                <a:gd name="connsiteY300" fmla="*/ 110041 h 333742"/>
                <a:gd name="connsiteX301" fmla="*/ 1835761 w 2652368"/>
                <a:gd name="connsiteY301" fmla="*/ 99785 h 333742"/>
                <a:gd name="connsiteX302" fmla="*/ 1892487 w 2652368"/>
                <a:gd name="connsiteY302" fmla="*/ 98984 h 333742"/>
                <a:gd name="connsiteX303" fmla="*/ 1744021 w 2652368"/>
                <a:gd name="connsiteY303" fmla="*/ 98343 h 333742"/>
                <a:gd name="connsiteX304" fmla="*/ 1799225 w 2652368"/>
                <a:gd name="connsiteY304" fmla="*/ 100426 h 333742"/>
                <a:gd name="connsiteX305" fmla="*/ 1828710 w 2652368"/>
                <a:gd name="connsiteY305" fmla="*/ 130553 h 333742"/>
                <a:gd name="connsiteX306" fmla="*/ 1822300 w 2652368"/>
                <a:gd name="connsiteY306" fmla="*/ 140809 h 333742"/>
                <a:gd name="connsiteX307" fmla="*/ 1703078 w 2652368"/>
                <a:gd name="connsiteY307" fmla="*/ 139527 h 333742"/>
                <a:gd name="connsiteX308" fmla="*/ 1681285 w 2652368"/>
                <a:gd name="connsiteY308" fmla="*/ 108118 h 333742"/>
                <a:gd name="connsiteX309" fmla="*/ 1688336 w 2652368"/>
                <a:gd name="connsiteY309" fmla="*/ 99144 h 333742"/>
                <a:gd name="connsiteX310" fmla="*/ 1744021 w 2652368"/>
                <a:gd name="connsiteY310" fmla="*/ 98343 h 333742"/>
                <a:gd name="connsiteX311" fmla="*/ 971723 w 2652368"/>
                <a:gd name="connsiteY311" fmla="*/ 97222 h 333742"/>
                <a:gd name="connsiteX312" fmla="*/ 1070432 w 2652368"/>
                <a:gd name="connsiteY312" fmla="*/ 97863 h 333742"/>
                <a:gd name="connsiteX313" fmla="*/ 1033897 w 2652368"/>
                <a:gd name="connsiteY313" fmla="*/ 142090 h 333742"/>
                <a:gd name="connsiteX314" fmla="*/ 935827 w 2652368"/>
                <a:gd name="connsiteY314" fmla="*/ 141449 h 333742"/>
                <a:gd name="connsiteX315" fmla="*/ 971723 w 2652368"/>
                <a:gd name="connsiteY315" fmla="*/ 97222 h 333742"/>
                <a:gd name="connsiteX316" fmla="*/ 819810 w 2652368"/>
                <a:gd name="connsiteY316" fmla="*/ 97222 h 333742"/>
                <a:gd name="connsiteX317" fmla="*/ 917880 w 2652368"/>
                <a:gd name="connsiteY317" fmla="*/ 97863 h 333742"/>
                <a:gd name="connsiteX318" fmla="*/ 884549 w 2652368"/>
                <a:gd name="connsiteY318" fmla="*/ 142090 h 333742"/>
                <a:gd name="connsiteX319" fmla="*/ 783916 w 2652368"/>
                <a:gd name="connsiteY319" fmla="*/ 141449 h 333742"/>
                <a:gd name="connsiteX320" fmla="*/ 819810 w 2652368"/>
                <a:gd name="connsiteY320" fmla="*/ 97222 h 333742"/>
                <a:gd name="connsiteX321" fmla="*/ 519191 w 2652368"/>
                <a:gd name="connsiteY321" fmla="*/ 96581 h 333742"/>
                <a:gd name="connsiteX322" fmla="*/ 619184 w 2652368"/>
                <a:gd name="connsiteY322" fmla="*/ 97221 h 333742"/>
                <a:gd name="connsiteX323" fmla="*/ 574956 w 2652368"/>
                <a:gd name="connsiteY323" fmla="*/ 142089 h 333742"/>
                <a:gd name="connsiteX324" fmla="*/ 474964 w 2652368"/>
                <a:gd name="connsiteY324" fmla="*/ 141449 h 333742"/>
                <a:gd name="connsiteX325" fmla="*/ 519191 w 2652368"/>
                <a:gd name="connsiteY325" fmla="*/ 96581 h 333742"/>
                <a:gd name="connsiteX326" fmla="*/ 670463 w 2652368"/>
                <a:gd name="connsiteY326" fmla="*/ 96580 h 333742"/>
                <a:gd name="connsiteX327" fmla="*/ 769814 w 2652368"/>
                <a:gd name="connsiteY327" fmla="*/ 97221 h 333742"/>
                <a:gd name="connsiteX328" fmla="*/ 726869 w 2652368"/>
                <a:gd name="connsiteY328" fmla="*/ 142089 h 333742"/>
                <a:gd name="connsiteX329" fmla="*/ 628799 w 2652368"/>
                <a:gd name="connsiteY329" fmla="*/ 141448 h 333742"/>
                <a:gd name="connsiteX330" fmla="*/ 670463 w 2652368"/>
                <a:gd name="connsiteY330" fmla="*/ 96580 h 333742"/>
                <a:gd name="connsiteX331" fmla="*/ 381621 w 2652368"/>
                <a:gd name="connsiteY331" fmla="*/ 95539 h 333742"/>
                <a:gd name="connsiteX332" fmla="*/ 467271 w 2652368"/>
                <a:gd name="connsiteY332" fmla="*/ 100426 h 333742"/>
                <a:gd name="connsiteX333" fmla="*/ 423044 w 2652368"/>
                <a:gd name="connsiteY333" fmla="*/ 141448 h 333742"/>
                <a:gd name="connsiteX334" fmla="*/ 146142 w 2652368"/>
                <a:gd name="connsiteY334" fmla="*/ 141448 h 333742"/>
                <a:gd name="connsiteX335" fmla="*/ 116657 w 2652368"/>
                <a:gd name="connsiteY335" fmla="*/ 138884 h 333742"/>
                <a:gd name="connsiteX336" fmla="*/ 168576 w 2652368"/>
                <a:gd name="connsiteY336" fmla="*/ 96580 h 333742"/>
                <a:gd name="connsiteX337" fmla="*/ 299336 w 2652368"/>
                <a:gd name="connsiteY337" fmla="*/ 97862 h 333742"/>
                <a:gd name="connsiteX338" fmla="*/ 330103 w 2652368"/>
                <a:gd name="connsiteY338" fmla="*/ 107477 h 333742"/>
                <a:gd name="connsiteX339" fmla="*/ 381621 w 2652368"/>
                <a:gd name="connsiteY339" fmla="*/ 95539 h 333742"/>
                <a:gd name="connsiteX340" fmla="*/ 1482582 w 2652368"/>
                <a:gd name="connsiteY340" fmla="*/ 48507 h 333742"/>
                <a:gd name="connsiteX341" fmla="*/ 1611418 w 2652368"/>
                <a:gd name="connsiteY341" fmla="*/ 48507 h 333742"/>
                <a:gd name="connsiteX342" fmla="*/ 1617187 w 2652368"/>
                <a:gd name="connsiteY342" fmla="*/ 83761 h 333742"/>
                <a:gd name="connsiteX343" fmla="*/ 1488992 w 2652368"/>
                <a:gd name="connsiteY343" fmla="*/ 83761 h 333742"/>
                <a:gd name="connsiteX344" fmla="*/ 1482582 w 2652368"/>
                <a:gd name="connsiteY344" fmla="*/ 48507 h 333742"/>
                <a:gd name="connsiteX345" fmla="*/ 2407114 w 2652368"/>
                <a:gd name="connsiteY345" fmla="*/ 47705 h 333742"/>
                <a:gd name="connsiteX346" fmla="*/ 2463279 w 2652368"/>
                <a:gd name="connsiteY346" fmla="*/ 49788 h 333742"/>
                <a:gd name="connsiteX347" fmla="*/ 2501097 w 2652368"/>
                <a:gd name="connsiteY347" fmla="*/ 86325 h 333742"/>
                <a:gd name="connsiteX348" fmla="*/ 2379311 w 2652368"/>
                <a:gd name="connsiteY348" fmla="*/ 85043 h 333742"/>
                <a:gd name="connsiteX349" fmla="*/ 2345980 w 2652368"/>
                <a:gd name="connsiteY349" fmla="*/ 58121 h 333742"/>
                <a:gd name="connsiteX350" fmla="*/ 2350467 w 2652368"/>
                <a:gd name="connsiteY350" fmla="*/ 48506 h 333742"/>
                <a:gd name="connsiteX351" fmla="*/ 2407114 w 2652368"/>
                <a:gd name="connsiteY351" fmla="*/ 47705 h 333742"/>
                <a:gd name="connsiteX352" fmla="*/ 1830873 w 2652368"/>
                <a:gd name="connsiteY352" fmla="*/ 47306 h 333742"/>
                <a:gd name="connsiteX353" fmla="*/ 1887039 w 2652368"/>
                <a:gd name="connsiteY353" fmla="*/ 49148 h 333742"/>
                <a:gd name="connsiteX354" fmla="*/ 1912037 w 2652368"/>
                <a:gd name="connsiteY354" fmla="*/ 77993 h 333742"/>
                <a:gd name="connsiteX355" fmla="*/ 1906268 w 2652368"/>
                <a:gd name="connsiteY355" fmla="*/ 85685 h 333742"/>
                <a:gd name="connsiteX356" fmla="*/ 1794738 w 2652368"/>
                <a:gd name="connsiteY356" fmla="*/ 84403 h 333742"/>
                <a:gd name="connsiteX357" fmla="*/ 1768458 w 2652368"/>
                <a:gd name="connsiteY357" fmla="*/ 57481 h 333742"/>
                <a:gd name="connsiteX358" fmla="*/ 1774226 w 2652368"/>
                <a:gd name="connsiteY358" fmla="*/ 47866 h 333742"/>
                <a:gd name="connsiteX359" fmla="*/ 1830873 w 2652368"/>
                <a:gd name="connsiteY359" fmla="*/ 47306 h 333742"/>
                <a:gd name="connsiteX360" fmla="*/ 1972851 w 2652368"/>
                <a:gd name="connsiteY360" fmla="*/ 46665 h 333742"/>
                <a:gd name="connsiteX361" fmla="*/ 2029336 w 2652368"/>
                <a:gd name="connsiteY361" fmla="*/ 48507 h 333742"/>
                <a:gd name="connsiteX362" fmla="*/ 2057539 w 2652368"/>
                <a:gd name="connsiteY362" fmla="*/ 75429 h 333742"/>
                <a:gd name="connsiteX363" fmla="*/ 2053053 w 2652368"/>
                <a:gd name="connsiteY363" fmla="*/ 85044 h 333742"/>
                <a:gd name="connsiteX364" fmla="*/ 1938318 w 2652368"/>
                <a:gd name="connsiteY364" fmla="*/ 83762 h 333742"/>
                <a:gd name="connsiteX365" fmla="*/ 1908192 w 2652368"/>
                <a:gd name="connsiteY365" fmla="*/ 47225 h 333742"/>
                <a:gd name="connsiteX366" fmla="*/ 1972851 w 2652368"/>
                <a:gd name="connsiteY366" fmla="*/ 46665 h 333742"/>
                <a:gd name="connsiteX367" fmla="*/ 1687695 w 2652368"/>
                <a:gd name="connsiteY367" fmla="*/ 46665 h 333742"/>
                <a:gd name="connsiteX368" fmla="*/ 1745383 w 2652368"/>
                <a:gd name="connsiteY368" fmla="*/ 48507 h 333742"/>
                <a:gd name="connsiteX369" fmla="*/ 1766535 w 2652368"/>
                <a:gd name="connsiteY369" fmla="*/ 77352 h 333742"/>
                <a:gd name="connsiteX370" fmla="*/ 1759484 w 2652368"/>
                <a:gd name="connsiteY370" fmla="*/ 85684 h 333742"/>
                <a:gd name="connsiteX371" fmla="*/ 1652441 w 2652368"/>
                <a:gd name="connsiteY371" fmla="*/ 84402 h 333742"/>
                <a:gd name="connsiteX372" fmla="*/ 1623597 w 2652368"/>
                <a:gd name="connsiteY372" fmla="*/ 59404 h 333742"/>
                <a:gd name="connsiteX373" fmla="*/ 1630007 w 2652368"/>
                <a:gd name="connsiteY373" fmla="*/ 47225 h 333742"/>
                <a:gd name="connsiteX374" fmla="*/ 1687695 w 2652368"/>
                <a:gd name="connsiteY374" fmla="*/ 46665 h 333742"/>
                <a:gd name="connsiteX375" fmla="*/ 2062666 w 2652368"/>
                <a:gd name="connsiteY375" fmla="*/ 46584 h 333742"/>
                <a:gd name="connsiteX376" fmla="*/ 2205605 w 2652368"/>
                <a:gd name="connsiteY376" fmla="*/ 46584 h 333742"/>
                <a:gd name="connsiteX377" fmla="*/ 2298547 w 2652368"/>
                <a:gd name="connsiteY377" fmla="*/ 46584 h 333742"/>
                <a:gd name="connsiteX378" fmla="*/ 2346620 w 2652368"/>
                <a:gd name="connsiteY378" fmla="*/ 85683 h 333742"/>
                <a:gd name="connsiteX379" fmla="*/ 2090229 w 2652368"/>
                <a:gd name="connsiteY379" fmla="*/ 84402 h 333742"/>
                <a:gd name="connsiteX380" fmla="*/ 2056898 w 2652368"/>
                <a:gd name="connsiteY380" fmla="*/ 56840 h 333742"/>
                <a:gd name="connsiteX381" fmla="*/ 2062666 w 2652368"/>
                <a:gd name="connsiteY381" fmla="*/ 46584 h 333742"/>
                <a:gd name="connsiteX382" fmla="*/ 1367205 w 2652368"/>
                <a:gd name="connsiteY382" fmla="*/ 45303 h 333742"/>
                <a:gd name="connsiteX383" fmla="*/ 1440278 w 2652368"/>
                <a:gd name="connsiteY383" fmla="*/ 45303 h 333742"/>
                <a:gd name="connsiteX384" fmla="*/ 1467840 w 2652368"/>
                <a:gd name="connsiteY384" fmla="*/ 83121 h 333742"/>
                <a:gd name="connsiteX385" fmla="*/ 1342849 w 2652368"/>
                <a:gd name="connsiteY385" fmla="*/ 83121 h 333742"/>
                <a:gd name="connsiteX386" fmla="*/ 1367205 w 2652368"/>
                <a:gd name="connsiteY386" fmla="*/ 45303 h 333742"/>
                <a:gd name="connsiteX387" fmla="*/ 1223627 w 2652368"/>
                <a:gd name="connsiteY387" fmla="*/ 44021 h 333742"/>
                <a:gd name="connsiteX388" fmla="*/ 1293493 w 2652368"/>
                <a:gd name="connsiteY388" fmla="*/ 45302 h 333742"/>
                <a:gd name="connsiteX389" fmla="*/ 1320414 w 2652368"/>
                <a:gd name="connsiteY389" fmla="*/ 83761 h 333742"/>
                <a:gd name="connsiteX390" fmla="*/ 1195423 w 2652368"/>
                <a:gd name="connsiteY390" fmla="*/ 83761 h 333742"/>
                <a:gd name="connsiteX391" fmla="*/ 1223627 w 2652368"/>
                <a:gd name="connsiteY391" fmla="*/ 44021 h 333742"/>
                <a:gd name="connsiteX392" fmla="*/ 919162 w 2652368"/>
                <a:gd name="connsiteY392" fmla="*/ 44020 h 333742"/>
                <a:gd name="connsiteX393" fmla="*/ 1028129 w 2652368"/>
                <a:gd name="connsiteY393" fmla="*/ 44020 h 333742"/>
                <a:gd name="connsiteX394" fmla="*/ 995439 w 2652368"/>
                <a:gd name="connsiteY394" fmla="*/ 85684 h 333742"/>
                <a:gd name="connsiteX395" fmla="*/ 900574 w 2652368"/>
                <a:gd name="connsiteY395" fmla="*/ 85043 h 333742"/>
                <a:gd name="connsiteX396" fmla="*/ 919162 w 2652368"/>
                <a:gd name="connsiteY396" fmla="*/ 44020 h 333742"/>
                <a:gd name="connsiteX397" fmla="*/ 1076842 w 2652368"/>
                <a:gd name="connsiteY397" fmla="*/ 43380 h 333742"/>
                <a:gd name="connsiteX398" fmla="*/ 1175553 w 2652368"/>
                <a:gd name="connsiteY398" fmla="*/ 43380 h 333742"/>
                <a:gd name="connsiteX399" fmla="*/ 1175553 w 2652368"/>
                <a:gd name="connsiteY399" fmla="*/ 82479 h 333742"/>
                <a:gd name="connsiteX400" fmla="*/ 1047998 w 2652368"/>
                <a:gd name="connsiteY400" fmla="*/ 82479 h 333742"/>
                <a:gd name="connsiteX401" fmla="*/ 1076842 w 2652368"/>
                <a:gd name="connsiteY401" fmla="*/ 43380 h 333742"/>
                <a:gd name="connsiteX402" fmla="*/ 643541 w 2652368"/>
                <a:gd name="connsiteY402" fmla="*/ 42739 h 333742"/>
                <a:gd name="connsiteX403" fmla="*/ 737765 w 2652368"/>
                <a:gd name="connsiteY403" fmla="*/ 43380 h 333742"/>
                <a:gd name="connsiteX404" fmla="*/ 698665 w 2652368"/>
                <a:gd name="connsiteY404" fmla="*/ 85685 h 333742"/>
                <a:gd name="connsiteX405" fmla="*/ 601237 w 2652368"/>
                <a:gd name="connsiteY405" fmla="*/ 85044 h 333742"/>
                <a:gd name="connsiteX406" fmla="*/ 643541 w 2652368"/>
                <a:gd name="connsiteY406" fmla="*/ 42739 h 333742"/>
                <a:gd name="connsiteX407" fmla="*/ 783915 w 2652368"/>
                <a:gd name="connsiteY407" fmla="*/ 42738 h 333742"/>
                <a:gd name="connsiteX408" fmla="*/ 883268 w 2652368"/>
                <a:gd name="connsiteY408" fmla="*/ 43379 h 333742"/>
                <a:gd name="connsiteX409" fmla="*/ 847373 w 2652368"/>
                <a:gd name="connsiteY409" fmla="*/ 85684 h 333742"/>
                <a:gd name="connsiteX410" fmla="*/ 751226 w 2652368"/>
                <a:gd name="connsiteY410" fmla="*/ 85043 h 333742"/>
                <a:gd name="connsiteX411" fmla="*/ 783915 w 2652368"/>
                <a:gd name="connsiteY411" fmla="*/ 42738 h 333742"/>
                <a:gd name="connsiteX412" fmla="*/ 496757 w 2652368"/>
                <a:gd name="connsiteY412" fmla="*/ 42097 h 333742"/>
                <a:gd name="connsiteX413" fmla="*/ 592262 w 2652368"/>
                <a:gd name="connsiteY413" fmla="*/ 42739 h 333742"/>
                <a:gd name="connsiteX414" fmla="*/ 547394 w 2652368"/>
                <a:gd name="connsiteY414" fmla="*/ 85044 h 333742"/>
                <a:gd name="connsiteX415" fmla="*/ 451889 w 2652368"/>
                <a:gd name="connsiteY415" fmla="*/ 84402 h 333742"/>
                <a:gd name="connsiteX416" fmla="*/ 496757 w 2652368"/>
                <a:gd name="connsiteY416" fmla="*/ 42097 h 333742"/>
                <a:gd name="connsiteX417" fmla="*/ 352537 w 2652368"/>
                <a:gd name="connsiteY417" fmla="*/ 42097 h 333742"/>
                <a:gd name="connsiteX418" fmla="*/ 444837 w 2652368"/>
                <a:gd name="connsiteY418" fmla="*/ 42738 h 333742"/>
                <a:gd name="connsiteX419" fmla="*/ 401252 w 2652368"/>
                <a:gd name="connsiteY419" fmla="*/ 85684 h 333742"/>
                <a:gd name="connsiteX420" fmla="*/ 301900 w 2652368"/>
                <a:gd name="connsiteY420" fmla="*/ 85043 h 333742"/>
                <a:gd name="connsiteX421" fmla="*/ 352537 w 2652368"/>
                <a:gd name="connsiteY421" fmla="*/ 42097 h 333742"/>
                <a:gd name="connsiteX422" fmla="*/ 229870 w 2652368"/>
                <a:gd name="connsiteY422" fmla="*/ 39344 h 333742"/>
                <a:gd name="connsiteX423" fmla="*/ 296772 w 2652368"/>
                <a:gd name="connsiteY423" fmla="*/ 45303 h 333742"/>
                <a:gd name="connsiteX424" fmla="*/ 253186 w 2652368"/>
                <a:gd name="connsiteY424" fmla="*/ 85684 h 333742"/>
                <a:gd name="connsiteX425" fmla="*/ 151270 w 2652368"/>
                <a:gd name="connsiteY425" fmla="*/ 85043 h 333742"/>
                <a:gd name="connsiteX426" fmla="*/ 229870 w 2652368"/>
                <a:gd name="connsiteY426" fmla="*/ 39344 h 333742"/>
                <a:gd name="connsiteX427" fmla="*/ 1149914 w 2652368"/>
                <a:gd name="connsiteY427" fmla="*/ 5561 h 333742"/>
                <a:gd name="connsiteX428" fmla="*/ 1242856 w 2652368"/>
                <a:gd name="connsiteY428" fmla="*/ 5561 h 333742"/>
                <a:gd name="connsiteX429" fmla="*/ 1253753 w 2652368"/>
                <a:gd name="connsiteY429" fmla="*/ 17099 h 333742"/>
                <a:gd name="connsiteX430" fmla="*/ 1242856 w 2652368"/>
                <a:gd name="connsiteY430" fmla="*/ 31841 h 333742"/>
                <a:gd name="connsiteX431" fmla="*/ 1194783 w 2652368"/>
                <a:gd name="connsiteY431" fmla="*/ 32482 h 333742"/>
                <a:gd name="connsiteX432" fmla="*/ 1149914 w 2652368"/>
                <a:gd name="connsiteY432" fmla="*/ 31841 h 333742"/>
                <a:gd name="connsiteX433" fmla="*/ 1137095 w 2652368"/>
                <a:gd name="connsiteY433" fmla="*/ 19022 h 333742"/>
                <a:gd name="connsiteX434" fmla="*/ 1149914 w 2652368"/>
                <a:gd name="connsiteY434" fmla="*/ 5561 h 333742"/>
                <a:gd name="connsiteX435" fmla="*/ 2398300 w 2652368"/>
                <a:gd name="connsiteY435" fmla="*/ 5401 h 333742"/>
                <a:gd name="connsiteX436" fmla="*/ 2461356 w 2652368"/>
                <a:gd name="connsiteY436" fmla="*/ 26714 h 333742"/>
                <a:gd name="connsiteX437" fmla="*/ 2331878 w 2652368"/>
                <a:gd name="connsiteY437" fmla="*/ 6202 h 333742"/>
                <a:gd name="connsiteX438" fmla="*/ 2398300 w 2652368"/>
                <a:gd name="connsiteY438" fmla="*/ 5401 h 333742"/>
                <a:gd name="connsiteX439" fmla="*/ 2240910 w 2652368"/>
                <a:gd name="connsiteY439" fmla="*/ 4950 h 333742"/>
                <a:gd name="connsiteX440" fmla="*/ 2324828 w 2652368"/>
                <a:gd name="connsiteY440" fmla="*/ 35687 h 333742"/>
                <a:gd name="connsiteX441" fmla="*/ 2193427 w 2652368"/>
                <a:gd name="connsiteY441" fmla="*/ 12612 h 333742"/>
                <a:gd name="connsiteX442" fmla="*/ 2240910 w 2652368"/>
                <a:gd name="connsiteY442" fmla="*/ 4950 h 333742"/>
                <a:gd name="connsiteX443" fmla="*/ 1557576 w 2652368"/>
                <a:gd name="connsiteY443" fmla="*/ 4921 h 333742"/>
                <a:gd name="connsiteX444" fmla="*/ 1637699 w 2652368"/>
                <a:gd name="connsiteY444" fmla="*/ 5562 h 333742"/>
                <a:gd name="connsiteX445" fmla="*/ 1661415 w 2652368"/>
                <a:gd name="connsiteY445" fmla="*/ 22868 h 333742"/>
                <a:gd name="connsiteX446" fmla="*/ 1655646 w 2652368"/>
                <a:gd name="connsiteY446" fmla="*/ 33124 h 333742"/>
                <a:gd name="connsiteX447" fmla="*/ 1557576 w 2652368"/>
                <a:gd name="connsiteY447" fmla="*/ 32483 h 333742"/>
                <a:gd name="connsiteX448" fmla="*/ 1538988 w 2652368"/>
                <a:gd name="connsiteY448" fmla="*/ 16459 h 333742"/>
                <a:gd name="connsiteX449" fmla="*/ 1557576 w 2652368"/>
                <a:gd name="connsiteY449" fmla="*/ 4921 h 333742"/>
                <a:gd name="connsiteX450" fmla="*/ 1421689 w 2652368"/>
                <a:gd name="connsiteY450" fmla="*/ 4921 h 333742"/>
                <a:gd name="connsiteX451" fmla="*/ 1505016 w 2652368"/>
                <a:gd name="connsiteY451" fmla="*/ 5562 h 333742"/>
                <a:gd name="connsiteX452" fmla="*/ 1526168 w 2652368"/>
                <a:gd name="connsiteY452" fmla="*/ 24150 h 333742"/>
                <a:gd name="connsiteX453" fmla="*/ 1520400 w 2652368"/>
                <a:gd name="connsiteY453" fmla="*/ 33124 h 333742"/>
                <a:gd name="connsiteX454" fmla="*/ 1421689 w 2652368"/>
                <a:gd name="connsiteY454" fmla="*/ 32483 h 333742"/>
                <a:gd name="connsiteX455" fmla="*/ 1405024 w 2652368"/>
                <a:gd name="connsiteY455" fmla="*/ 18381 h 333742"/>
                <a:gd name="connsiteX456" fmla="*/ 1421689 w 2652368"/>
                <a:gd name="connsiteY456" fmla="*/ 4921 h 333742"/>
                <a:gd name="connsiteX457" fmla="*/ 2020523 w 2652368"/>
                <a:gd name="connsiteY457" fmla="*/ 4920 h 333742"/>
                <a:gd name="connsiteX458" fmla="*/ 2058181 w 2652368"/>
                <a:gd name="connsiteY458" fmla="*/ 29277 h 333742"/>
                <a:gd name="connsiteX459" fmla="*/ 1937677 w 2652368"/>
                <a:gd name="connsiteY459" fmla="*/ 9407 h 333742"/>
                <a:gd name="connsiteX460" fmla="*/ 2020523 w 2652368"/>
                <a:gd name="connsiteY460" fmla="*/ 4920 h 333742"/>
                <a:gd name="connsiteX461" fmla="*/ 2107156 w 2652368"/>
                <a:gd name="connsiteY461" fmla="*/ 4429 h 333742"/>
                <a:gd name="connsiteX462" fmla="*/ 2192787 w 2652368"/>
                <a:gd name="connsiteY462" fmla="*/ 36970 h 333742"/>
                <a:gd name="connsiteX463" fmla="*/ 2061386 w 2652368"/>
                <a:gd name="connsiteY463" fmla="*/ 13253 h 333742"/>
                <a:gd name="connsiteX464" fmla="*/ 2107156 w 2652368"/>
                <a:gd name="connsiteY464" fmla="*/ 4429 h 333742"/>
                <a:gd name="connsiteX465" fmla="*/ 888716 w 2652368"/>
                <a:gd name="connsiteY465" fmla="*/ 4359 h 333742"/>
                <a:gd name="connsiteX466" fmla="*/ 993516 w 2652368"/>
                <a:gd name="connsiteY466" fmla="*/ 5562 h 333742"/>
                <a:gd name="connsiteX467" fmla="*/ 968518 w 2652368"/>
                <a:gd name="connsiteY467" fmla="*/ 31201 h 333742"/>
                <a:gd name="connsiteX468" fmla="*/ 866602 w 2652368"/>
                <a:gd name="connsiteY468" fmla="*/ 32483 h 333742"/>
                <a:gd name="connsiteX469" fmla="*/ 888716 w 2652368"/>
                <a:gd name="connsiteY469" fmla="*/ 4359 h 333742"/>
                <a:gd name="connsiteX470" fmla="*/ 1331312 w 2652368"/>
                <a:gd name="connsiteY470" fmla="*/ 4279 h 333742"/>
                <a:gd name="connsiteX471" fmla="*/ 1372334 w 2652368"/>
                <a:gd name="connsiteY471" fmla="*/ 4920 h 333742"/>
                <a:gd name="connsiteX472" fmla="*/ 1389641 w 2652368"/>
                <a:gd name="connsiteY472" fmla="*/ 18381 h 333742"/>
                <a:gd name="connsiteX473" fmla="*/ 1373616 w 2652368"/>
                <a:gd name="connsiteY473" fmla="*/ 32483 h 333742"/>
                <a:gd name="connsiteX474" fmla="*/ 1287725 w 2652368"/>
                <a:gd name="connsiteY474" fmla="*/ 32483 h 333742"/>
                <a:gd name="connsiteX475" fmla="*/ 1270419 w 2652368"/>
                <a:gd name="connsiteY475" fmla="*/ 19022 h 333742"/>
                <a:gd name="connsiteX476" fmla="*/ 1289648 w 2652368"/>
                <a:gd name="connsiteY476" fmla="*/ 4920 h 333742"/>
                <a:gd name="connsiteX477" fmla="*/ 1331312 w 2652368"/>
                <a:gd name="connsiteY477" fmla="*/ 4279 h 333742"/>
                <a:gd name="connsiteX478" fmla="*/ 1759405 w 2652368"/>
                <a:gd name="connsiteY478" fmla="*/ 3799 h 333742"/>
                <a:gd name="connsiteX479" fmla="*/ 1790252 w 2652368"/>
                <a:gd name="connsiteY479" fmla="*/ 27996 h 333742"/>
                <a:gd name="connsiteX480" fmla="*/ 1674235 w 2652368"/>
                <a:gd name="connsiteY480" fmla="*/ 7485 h 333742"/>
                <a:gd name="connsiteX481" fmla="*/ 1759405 w 2652368"/>
                <a:gd name="connsiteY481" fmla="*/ 3799 h 333742"/>
                <a:gd name="connsiteX482" fmla="*/ 1117224 w 2652368"/>
                <a:gd name="connsiteY482" fmla="*/ 3638 h 333742"/>
                <a:gd name="connsiteX483" fmla="*/ 1124916 w 2652368"/>
                <a:gd name="connsiteY483" fmla="*/ 13253 h 333742"/>
                <a:gd name="connsiteX484" fmla="*/ 1105045 w 2652368"/>
                <a:gd name="connsiteY484" fmla="*/ 31201 h 333742"/>
                <a:gd name="connsiteX485" fmla="*/ 1003771 w 2652368"/>
                <a:gd name="connsiteY485" fmla="*/ 31842 h 333742"/>
                <a:gd name="connsiteX486" fmla="*/ 998643 w 2652368"/>
                <a:gd name="connsiteY486" fmla="*/ 20945 h 333742"/>
                <a:gd name="connsiteX487" fmla="*/ 1021718 w 2652368"/>
                <a:gd name="connsiteY487" fmla="*/ 4280 h 333742"/>
                <a:gd name="connsiteX488" fmla="*/ 1117224 w 2652368"/>
                <a:gd name="connsiteY488" fmla="*/ 3638 h 333742"/>
                <a:gd name="connsiteX489" fmla="*/ 1848320 w 2652368"/>
                <a:gd name="connsiteY489" fmla="*/ 2697 h 333742"/>
                <a:gd name="connsiteX490" fmla="*/ 1924216 w 2652368"/>
                <a:gd name="connsiteY490" fmla="*/ 29919 h 333742"/>
                <a:gd name="connsiteX491" fmla="*/ 1806917 w 2652368"/>
                <a:gd name="connsiteY491" fmla="*/ 10049 h 333742"/>
                <a:gd name="connsiteX492" fmla="*/ 1848320 w 2652368"/>
                <a:gd name="connsiteY492" fmla="*/ 2697 h 333742"/>
                <a:gd name="connsiteX493" fmla="*/ 360550 w 2652368"/>
                <a:gd name="connsiteY493" fmla="*/ 1876 h 333742"/>
                <a:gd name="connsiteX494" fmla="*/ 446120 w 2652368"/>
                <a:gd name="connsiteY494" fmla="*/ 6203 h 333742"/>
                <a:gd name="connsiteX495" fmla="*/ 323052 w 2652368"/>
                <a:gd name="connsiteY495" fmla="*/ 27355 h 333742"/>
                <a:gd name="connsiteX496" fmla="*/ 360550 w 2652368"/>
                <a:gd name="connsiteY496" fmla="*/ 1876 h 333742"/>
                <a:gd name="connsiteX497" fmla="*/ 716613 w 2652368"/>
                <a:gd name="connsiteY497" fmla="*/ 1716 h 333742"/>
                <a:gd name="connsiteX498" fmla="*/ 595468 w 2652368"/>
                <a:gd name="connsiteY498" fmla="*/ 23509 h 333742"/>
                <a:gd name="connsiteX499" fmla="*/ 716613 w 2652368"/>
                <a:gd name="connsiteY499" fmla="*/ 1716 h 333742"/>
                <a:gd name="connsiteX500" fmla="*/ 800382 w 2652368"/>
                <a:gd name="connsiteY500" fmla="*/ 1645 h 333742"/>
                <a:gd name="connsiteX501" fmla="*/ 859552 w 2652368"/>
                <a:gd name="connsiteY501" fmla="*/ 6843 h 333742"/>
                <a:gd name="connsiteX502" fmla="*/ 833913 w 2652368"/>
                <a:gd name="connsiteY502" fmla="*/ 30559 h 333742"/>
                <a:gd name="connsiteX503" fmla="*/ 730074 w 2652368"/>
                <a:gd name="connsiteY503" fmla="*/ 31841 h 333742"/>
                <a:gd name="connsiteX504" fmla="*/ 800382 w 2652368"/>
                <a:gd name="connsiteY504" fmla="*/ 1645 h 333742"/>
                <a:gd name="connsiteX505" fmla="*/ 529888 w 2652368"/>
                <a:gd name="connsiteY505" fmla="*/ 603 h 333742"/>
                <a:gd name="connsiteX506" fmla="*/ 581367 w 2652368"/>
                <a:gd name="connsiteY506" fmla="*/ 6202 h 333742"/>
                <a:gd name="connsiteX507" fmla="*/ 459581 w 2652368"/>
                <a:gd name="connsiteY507" fmla="*/ 28637 h 333742"/>
                <a:gd name="connsiteX508" fmla="*/ 529888 w 2652368"/>
                <a:gd name="connsiteY508" fmla="*/ 603 h 333742"/>
                <a:gd name="connsiteX509" fmla="*/ 310875 w 2652368"/>
                <a:gd name="connsiteY509" fmla="*/ 434 h 333742"/>
                <a:gd name="connsiteX510" fmla="*/ 179474 w 2652368"/>
                <a:gd name="connsiteY510" fmla="*/ 24151 h 333742"/>
                <a:gd name="connsiteX511" fmla="*/ 310875 w 2652368"/>
                <a:gd name="connsiteY511" fmla="*/ 434 h 33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</a:cxnLst>
              <a:rect l="l" t="t" r="r" b="b"/>
              <a:pathLst>
                <a:path w="2652368" h="333742">
                  <a:moveTo>
                    <a:pt x="2048566" y="278539"/>
                  </a:moveTo>
                  <a:cubicBezTo>
                    <a:pt x="2074846" y="278458"/>
                    <a:pt x="2101126" y="278939"/>
                    <a:pt x="2127406" y="281182"/>
                  </a:cubicBezTo>
                  <a:cubicBezTo>
                    <a:pt x="2140226" y="282464"/>
                    <a:pt x="2150481" y="307463"/>
                    <a:pt x="2162660" y="321564"/>
                  </a:cubicBezTo>
                  <a:cubicBezTo>
                    <a:pt x="2160096" y="324128"/>
                    <a:pt x="2158173" y="327333"/>
                    <a:pt x="2156250" y="331178"/>
                  </a:cubicBezTo>
                  <a:cubicBezTo>
                    <a:pt x="2102408" y="331178"/>
                    <a:pt x="2049207" y="333742"/>
                    <a:pt x="1996006" y="329256"/>
                  </a:cubicBezTo>
                  <a:cubicBezTo>
                    <a:pt x="1983827" y="327974"/>
                    <a:pt x="1974213" y="301694"/>
                    <a:pt x="1963316" y="286951"/>
                  </a:cubicBezTo>
                  <a:cubicBezTo>
                    <a:pt x="1965239" y="284388"/>
                    <a:pt x="1967803" y="281824"/>
                    <a:pt x="1969726" y="279260"/>
                  </a:cubicBezTo>
                  <a:cubicBezTo>
                    <a:pt x="1996006" y="279260"/>
                    <a:pt x="2022286" y="278619"/>
                    <a:pt x="2048566" y="278539"/>
                  </a:cubicBezTo>
                  <a:close/>
                  <a:moveTo>
                    <a:pt x="517269" y="277977"/>
                  </a:moveTo>
                  <a:cubicBezTo>
                    <a:pt x="552523" y="277977"/>
                    <a:pt x="587136" y="277977"/>
                    <a:pt x="622390" y="277977"/>
                  </a:cubicBezTo>
                  <a:cubicBezTo>
                    <a:pt x="615980" y="331178"/>
                    <a:pt x="614057" y="333101"/>
                    <a:pt x="565984" y="333101"/>
                  </a:cubicBezTo>
                  <a:cubicBezTo>
                    <a:pt x="532012" y="333101"/>
                    <a:pt x="498039" y="333101"/>
                    <a:pt x="461504" y="333101"/>
                  </a:cubicBezTo>
                  <a:cubicBezTo>
                    <a:pt x="469837" y="279900"/>
                    <a:pt x="472400" y="277977"/>
                    <a:pt x="517269" y="277977"/>
                  </a:cubicBezTo>
                  <a:close/>
                  <a:moveTo>
                    <a:pt x="353819" y="277977"/>
                  </a:moveTo>
                  <a:cubicBezTo>
                    <a:pt x="388433" y="277336"/>
                    <a:pt x="421764" y="277977"/>
                    <a:pt x="458299" y="277977"/>
                  </a:cubicBezTo>
                  <a:cubicBezTo>
                    <a:pt x="443556" y="333742"/>
                    <a:pt x="443556" y="333742"/>
                    <a:pt x="393560" y="333742"/>
                  </a:cubicBezTo>
                  <a:cubicBezTo>
                    <a:pt x="360229" y="333742"/>
                    <a:pt x="326258" y="333742"/>
                    <a:pt x="291645" y="333742"/>
                  </a:cubicBezTo>
                  <a:cubicBezTo>
                    <a:pt x="303183" y="281182"/>
                    <a:pt x="306388" y="278618"/>
                    <a:pt x="353819" y="277977"/>
                  </a:cubicBezTo>
                  <a:close/>
                  <a:moveTo>
                    <a:pt x="1709408" y="277898"/>
                  </a:moveTo>
                  <a:cubicBezTo>
                    <a:pt x="1732884" y="277817"/>
                    <a:pt x="1754998" y="278298"/>
                    <a:pt x="1776791" y="280541"/>
                  </a:cubicBezTo>
                  <a:cubicBezTo>
                    <a:pt x="1787046" y="281823"/>
                    <a:pt x="1794738" y="306822"/>
                    <a:pt x="1803712" y="320282"/>
                  </a:cubicBezTo>
                  <a:cubicBezTo>
                    <a:pt x="1801148" y="324128"/>
                    <a:pt x="1798584" y="327973"/>
                    <a:pt x="1796661" y="331819"/>
                  </a:cubicBezTo>
                  <a:cubicBezTo>
                    <a:pt x="1752434" y="331819"/>
                    <a:pt x="1708206" y="334383"/>
                    <a:pt x="1663979" y="329897"/>
                  </a:cubicBezTo>
                  <a:cubicBezTo>
                    <a:pt x="1653723" y="328615"/>
                    <a:pt x="1646672" y="302334"/>
                    <a:pt x="1633853" y="278619"/>
                  </a:cubicBezTo>
                  <a:cubicBezTo>
                    <a:pt x="1661095" y="278619"/>
                    <a:pt x="1685933" y="277978"/>
                    <a:pt x="1709408" y="277898"/>
                  </a:cubicBezTo>
                  <a:close/>
                  <a:moveTo>
                    <a:pt x="2225797" y="277657"/>
                  </a:moveTo>
                  <a:cubicBezTo>
                    <a:pt x="2247751" y="277497"/>
                    <a:pt x="2269704" y="277977"/>
                    <a:pt x="2291497" y="280541"/>
                  </a:cubicBezTo>
                  <a:cubicBezTo>
                    <a:pt x="2304317" y="281823"/>
                    <a:pt x="2314572" y="306821"/>
                    <a:pt x="2325469" y="320923"/>
                  </a:cubicBezTo>
                  <a:cubicBezTo>
                    <a:pt x="2323546" y="324127"/>
                    <a:pt x="2321623" y="327333"/>
                    <a:pt x="2319700" y="330537"/>
                  </a:cubicBezTo>
                  <a:cubicBezTo>
                    <a:pt x="2277395" y="330537"/>
                    <a:pt x="2234450" y="334383"/>
                    <a:pt x="2193427" y="328615"/>
                  </a:cubicBezTo>
                  <a:cubicBezTo>
                    <a:pt x="2178685" y="326691"/>
                    <a:pt x="2167148" y="302334"/>
                    <a:pt x="2153687" y="288874"/>
                  </a:cubicBezTo>
                  <a:cubicBezTo>
                    <a:pt x="2155609" y="285669"/>
                    <a:pt x="2158174" y="282464"/>
                    <a:pt x="2160097" y="278618"/>
                  </a:cubicBezTo>
                  <a:cubicBezTo>
                    <a:pt x="2181890" y="278618"/>
                    <a:pt x="2203843" y="277817"/>
                    <a:pt x="2225797" y="277657"/>
                  </a:cubicBezTo>
                  <a:close/>
                  <a:moveTo>
                    <a:pt x="2545325" y="277416"/>
                  </a:moveTo>
                  <a:cubicBezTo>
                    <a:pt x="2567439" y="277176"/>
                    <a:pt x="2588271" y="277657"/>
                    <a:pt x="2608782" y="280541"/>
                  </a:cubicBezTo>
                  <a:cubicBezTo>
                    <a:pt x="2624806" y="282464"/>
                    <a:pt x="2637626" y="306180"/>
                    <a:pt x="2652368" y="320282"/>
                  </a:cubicBezTo>
                  <a:cubicBezTo>
                    <a:pt x="2651086" y="322846"/>
                    <a:pt x="2649804" y="326050"/>
                    <a:pt x="2647881" y="328614"/>
                  </a:cubicBezTo>
                  <a:cubicBezTo>
                    <a:pt x="2602372" y="328614"/>
                    <a:pt x="2556221" y="331819"/>
                    <a:pt x="2511353" y="326691"/>
                  </a:cubicBezTo>
                  <a:cubicBezTo>
                    <a:pt x="2499815" y="324768"/>
                    <a:pt x="2490201" y="299129"/>
                    <a:pt x="2474176" y="278618"/>
                  </a:cubicBezTo>
                  <a:cubicBezTo>
                    <a:pt x="2499815" y="278618"/>
                    <a:pt x="2523211" y="277656"/>
                    <a:pt x="2545325" y="277416"/>
                  </a:cubicBezTo>
                  <a:close/>
                  <a:moveTo>
                    <a:pt x="686487" y="277336"/>
                  </a:moveTo>
                  <a:cubicBezTo>
                    <a:pt x="720459" y="277336"/>
                    <a:pt x="753790" y="277336"/>
                    <a:pt x="787762" y="277336"/>
                  </a:cubicBezTo>
                  <a:cubicBezTo>
                    <a:pt x="785839" y="331178"/>
                    <a:pt x="783275" y="333101"/>
                    <a:pt x="735202" y="333101"/>
                  </a:cubicBezTo>
                  <a:cubicBezTo>
                    <a:pt x="699948" y="333101"/>
                    <a:pt x="665335" y="333101"/>
                    <a:pt x="627517" y="333101"/>
                  </a:cubicBezTo>
                  <a:cubicBezTo>
                    <a:pt x="640978" y="277978"/>
                    <a:pt x="640978" y="277978"/>
                    <a:pt x="686487" y="277336"/>
                  </a:cubicBezTo>
                  <a:close/>
                  <a:moveTo>
                    <a:pt x="69226" y="277336"/>
                  </a:moveTo>
                  <a:cubicBezTo>
                    <a:pt x="142938" y="277336"/>
                    <a:pt x="216009" y="277336"/>
                    <a:pt x="290363" y="277336"/>
                  </a:cubicBezTo>
                  <a:cubicBezTo>
                    <a:pt x="279466" y="328614"/>
                    <a:pt x="274979" y="333101"/>
                    <a:pt x="230111" y="333101"/>
                  </a:cubicBezTo>
                  <a:cubicBezTo>
                    <a:pt x="164090" y="333101"/>
                    <a:pt x="97429" y="333101"/>
                    <a:pt x="31408" y="333101"/>
                  </a:cubicBezTo>
                  <a:cubicBezTo>
                    <a:pt x="21153" y="333101"/>
                    <a:pt x="10896" y="332460"/>
                    <a:pt x="0" y="331819"/>
                  </a:cubicBezTo>
                  <a:cubicBezTo>
                    <a:pt x="16665" y="281182"/>
                    <a:pt x="21153" y="277336"/>
                    <a:pt x="69226" y="277336"/>
                  </a:cubicBezTo>
                  <a:close/>
                  <a:moveTo>
                    <a:pt x="1870534" y="277016"/>
                  </a:moveTo>
                  <a:cubicBezTo>
                    <a:pt x="1893128" y="276855"/>
                    <a:pt x="1914280" y="277336"/>
                    <a:pt x="1935112" y="279900"/>
                  </a:cubicBezTo>
                  <a:cubicBezTo>
                    <a:pt x="1947932" y="281823"/>
                    <a:pt x="1957546" y="306821"/>
                    <a:pt x="1969084" y="320922"/>
                  </a:cubicBezTo>
                  <a:cubicBezTo>
                    <a:pt x="1967161" y="324128"/>
                    <a:pt x="1965238" y="327332"/>
                    <a:pt x="1963315" y="329896"/>
                  </a:cubicBezTo>
                  <a:cubicBezTo>
                    <a:pt x="1917806" y="329896"/>
                    <a:pt x="1872297" y="332460"/>
                    <a:pt x="1827428" y="327974"/>
                  </a:cubicBezTo>
                  <a:cubicBezTo>
                    <a:pt x="1817172" y="326692"/>
                    <a:pt x="1810121" y="299771"/>
                    <a:pt x="1797302" y="277977"/>
                  </a:cubicBezTo>
                  <a:cubicBezTo>
                    <a:pt x="1823903" y="277977"/>
                    <a:pt x="1847939" y="277176"/>
                    <a:pt x="1870534" y="277016"/>
                  </a:cubicBezTo>
                  <a:close/>
                  <a:moveTo>
                    <a:pt x="2384278" y="276775"/>
                  </a:moveTo>
                  <a:cubicBezTo>
                    <a:pt x="2404468" y="276535"/>
                    <a:pt x="2424499" y="277016"/>
                    <a:pt x="2444048" y="279900"/>
                  </a:cubicBezTo>
                  <a:cubicBezTo>
                    <a:pt x="2460714" y="282463"/>
                    <a:pt x="2474816" y="305539"/>
                    <a:pt x="2490200" y="318999"/>
                  </a:cubicBezTo>
                  <a:cubicBezTo>
                    <a:pt x="2488276" y="322205"/>
                    <a:pt x="2486354" y="325409"/>
                    <a:pt x="2484430" y="329255"/>
                  </a:cubicBezTo>
                  <a:cubicBezTo>
                    <a:pt x="2439562" y="329255"/>
                    <a:pt x="2394693" y="332460"/>
                    <a:pt x="2349825" y="327332"/>
                  </a:cubicBezTo>
                  <a:cubicBezTo>
                    <a:pt x="2337647" y="326050"/>
                    <a:pt x="2327391" y="301052"/>
                    <a:pt x="2316494" y="286310"/>
                  </a:cubicBezTo>
                  <a:cubicBezTo>
                    <a:pt x="2319699" y="283105"/>
                    <a:pt x="2321622" y="280541"/>
                    <a:pt x="2323545" y="277977"/>
                  </a:cubicBezTo>
                  <a:cubicBezTo>
                    <a:pt x="2343736" y="277977"/>
                    <a:pt x="2364087" y="277015"/>
                    <a:pt x="2384278" y="276775"/>
                  </a:cubicBezTo>
                  <a:close/>
                  <a:moveTo>
                    <a:pt x="848655" y="276695"/>
                  </a:moveTo>
                  <a:cubicBezTo>
                    <a:pt x="1095432" y="276695"/>
                    <a:pt x="1342208" y="276695"/>
                    <a:pt x="1588985" y="277337"/>
                  </a:cubicBezTo>
                  <a:cubicBezTo>
                    <a:pt x="1630649" y="277337"/>
                    <a:pt x="1633213" y="280541"/>
                    <a:pt x="1630007" y="329897"/>
                  </a:cubicBezTo>
                  <a:cubicBezTo>
                    <a:pt x="1353105" y="329897"/>
                    <a:pt x="1076843" y="329897"/>
                    <a:pt x="799941" y="329897"/>
                  </a:cubicBezTo>
                  <a:cubicBezTo>
                    <a:pt x="801223" y="279900"/>
                    <a:pt x="803146" y="276695"/>
                    <a:pt x="848655" y="276695"/>
                  </a:cubicBezTo>
                  <a:close/>
                  <a:moveTo>
                    <a:pt x="1376820" y="216444"/>
                  </a:moveTo>
                  <a:cubicBezTo>
                    <a:pt x="1430662" y="216444"/>
                    <a:pt x="1476172" y="216444"/>
                    <a:pt x="1522963" y="216444"/>
                  </a:cubicBezTo>
                  <a:cubicBezTo>
                    <a:pt x="1525527" y="230546"/>
                    <a:pt x="1527450" y="244006"/>
                    <a:pt x="1530655" y="263235"/>
                  </a:cubicBezTo>
                  <a:cubicBezTo>
                    <a:pt x="1483864" y="263235"/>
                    <a:pt x="1439636" y="265158"/>
                    <a:pt x="1396049" y="261312"/>
                  </a:cubicBezTo>
                  <a:cubicBezTo>
                    <a:pt x="1389639" y="260671"/>
                    <a:pt x="1384512" y="235673"/>
                    <a:pt x="1376820" y="216444"/>
                  </a:cubicBezTo>
                  <a:close/>
                  <a:moveTo>
                    <a:pt x="1768377" y="215322"/>
                  </a:moveTo>
                  <a:cubicBezTo>
                    <a:pt x="1790732" y="215322"/>
                    <a:pt x="1813006" y="215803"/>
                    <a:pt x="1835119" y="217726"/>
                  </a:cubicBezTo>
                  <a:cubicBezTo>
                    <a:pt x="1842170" y="218367"/>
                    <a:pt x="1847298" y="243365"/>
                    <a:pt x="1856913" y="263876"/>
                  </a:cubicBezTo>
                  <a:cubicBezTo>
                    <a:pt x="1807557" y="263876"/>
                    <a:pt x="1767817" y="266440"/>
                    <a:pt x="1728717" y="261953"/>
                  </a:cubicBezTo>
                  <a:cubicBezTo>
                    <a:pt x="1716538" y="260671"/>
                    <a:pt x="1706283" y="239519"/>
                    <a:pt x="1694745" y="227982"/>
                  </a:cubicBezTo>
                  <a:cubicBezTo>
                    <a:pt x="1696668" y="224136"/>
                    <a:pt x="1699232" y="219649"/>
                    <a:pt x="1701155" y="215803"/>
                  </a:cubicBezTo>
                  <a:cubicBezTo>
                    <a:pt x="1723589" y="215803"/>
                    <a:pt x="1746023" y="215322"/>
                    <a:pt x="1768377" y="215322"/>
                  </a:cubicBezTo>
                  <a:close/>
                  <a:moveTo>
                    <a:pt x="2508708" y="214841"/>
                  </a:moveTo>
                  <a:cubicBezTo>
                    <a:pt x="2529620" y="214681"/>
                    <a:pt x="2550452" y="215162"/>
                    <a:pt x="2570963" y="217726"/>
                  </a:cubicBezTo>
                  <a:cubicBezTo>
                    <a:pt x="2585064" y="219648"/>
                    <a:pt x="2596602" y="241441"/>
                    <a:pt x="2610063" y="254261"/>
                  </a:cubicBezTo>
                  <a:cubicBezTo>
                    <a:pt x="2607498" y="256825"/>
                    <a:pt x="2605575" y="260670"/>
                    <a:pt x="2604293" y="263875"/>
                  </a:cubicBezTo>
                  <a:cubicBezTo>
                    <a:pt x="2563271" y="263875"/>
                    <a:pt x="2521608" y="267080"/>
                    <a:pt x="2481867" y="261952"/>
                  </a:cubicBezTo>
                  <a:cubicBezTo>
                    <a:pt x="2467124" y="260029"/>
                    <a:pt x="2454946" y="237595"/>
                    <a:pt x="2441485" y="224776"/>
                  </a:cubicBezTo>
                  <a:cubicBezTo>
                    <a:pt x="2442767" y="221571"/>
                    <a:pt x="2444690" y="218366"/>
                    <a:pt x="2445972" y="215802"/>
                  </a:cubicBezTo>
                  <a:cubicBezTo>
                    <a:pt x="2466804" y="215802"/>
                    <a:pt x="2487796" y="215001"/>
                    <a:pt x="2508708" y="214841"/>
                  </a:cubicBezTo>
                  <a:close/>
                  <a:moveTo>
                    <a:pt x="1545398" y="214521"/>
                  </a:moveTo>
                  <a:cubicBezTo>
                    <a:pt x="1585779" y="214521"/>
                    <a:pt x="1626161" y="213239"/>
                    <a:pt x="1666542" y="215161"/>
                  </a:cubicBezTo>
                  <a:cubicBezTo>
                    <a:pt x="1696027" y="216444"/>
                    <a:pt x="1685772" y="242083"/>
                    <a:pt x="1690900" y="263875"/>
                  </a:cubicBezTo>
                  <a:cubicBezTo>
                    <a:pt x="1646031" y="263875"/>
                    <a:pt x="1603727" y="266439"/>
                    <a:pt x="1562063" y="261953"/>
                  </a:cubicBezTo>
                  <a:cubicBezTo>
                    <a:pt x="1552449" y="260671"/>
                    <a:pt x="1544756" y="236955"/>
                    <a:pt x="1536424" y="223494"/>
                  </a:cubicBezTo>
                  <a:cubicBezTo>
                    <a:pt x="1539629" y="220290"/>
                    <a:pt x="1542834" y="217726"/>
                    <a:pt x="1545398" y="214521"/>
                  </a:cubicBezTo>
                  <a:close/>
                  <a:moveTo>
                    <a:pt x="2351028" y="214200"/>
                  </a:moveTo>
                  <a:cubicBezTo>
                    <a:pt x="2371459" y="214040"/>
                    <a:pt x="2391810" y="214521"/>
                    <a:pt x="2412001" y="217085"/>
                  </a:cubicBezTo>
                  <a:cubicBezTo>
                    <a:pt x="2426103" y="219007"/>
                    <a:pt x="2437000" y="241441"/>
                    <a:pt x="2449178" y="254260"/>
                  </a:cubicBezTo>
                  <a:cubicBezTo>
                    <a:pt x="2447255" y="256824"/>
                    <a:pt x="2445332" y="260029"/>
                    <a:pt x="2443409" y="263875"/>
                  </a:cubicBezTo>
                  <a:cubicBezTo>
                    <a:pt x="2403027" y="263875"/>
                    <a:pt x="2362646" y="267080"/>
                    <a:pt x="2322905" y="261953"/>
                  </a:cubicBezTo>
                  <a:cubicBezTo>
                    <a:pt x="2308803" y="260029"/>
                    <a:pt x="2296624" y="238236"/>
                    <a:pt x="2283805" y="226058"/>
                  </a:cubicBezTo>
                  <a:cubicBezTo>
                    <a:pt x="2285728" y="222212"/>
                    <a:pt x="2287651" y="219007"/>
                    <a:pt x="2289574" y="215161"/>
                  </a:cubicBezTo>
                  <a:cubicBezTo>
                    <a:pt x="2310085" y="215161"/>
                    <a:pt x="2330597" y="214360"/>
                    <a:pt x="2351028" y="214200"/>
                  </a:cubicBezTo>
                  <a:close/>
                  <a:moveTo>
                    <a:pt x="2136460" y="214040"/>
                  </a:moveTo>
                  <a:cubicBezTo>
                    <a:pt x="2174999" y="214040"/>
                    <a:pt x="2213297" y="214521"/>
                    <a:pt x="2251756" y="216444"/>
                  </a:cubicBezTo>
                  <a:cubicBezTo>
                    <a:pt x="2265216" y="217085"/>
                    <a:pt x="2278036" y="240160"/>
                    <a:pt x="2290855" y="252979"/>
                  </a:cubicBezTo>
                  <a:cubicBezTo>
                    <a:pt x="2288933" y="256825"/>
                    <a:pt x="2287010" y="260671"/>
                    <a:pt x="2285087" y="263876"/>
                  </a:cubicBezTo>
                  <a:cubicBezTo>
                    <a:pt x="2258166" y="263876"/>
                    <a:pt x="2231245" y="263876"/>
                    <a:pt x="2203682" y="263876"/>
                  </a:cubicBezTo>
                  <a:cubicBezTo>
                    <a:pt x="2158814" y="263876"/>
                    <a:pt x="2113945" y="263876"/>
                    <a:pt x="2069718" y="263876"/>
                  </a:cubicBezTo>
                  <a:cubicBezTo>
                    <a:pt x="2028696" y="263876"/>
                    <a:pt x="2027414" y="263235"/>
                    <a:pt x="2019722" y="214521"/>
                  </a:cubicBezTo>
                  <a:cubicBezTo>
                    <a:pt x="2059142" y="214521"/>
                    <a:pt x="2097921" y="214040"/>
                    <a:pt x="2136460" y="214040"/>
                  </a:cubicBezTo>
                  <a:close/>
                  <a:moveTo>
                    <a:pt x="1288205" y="214040"/>
                  </a:moveTo>
                  <a:cubicBezTo>
                    <a:pt x="1310159" y="214040"/>
                    <a:pt x="1331631" y="214521"/>
                    <a:pt x="1353104" y="216444"/>
                  </a:cubicBezTo>
                  <a:cubicBezTo>
                    <a:pt x="1360796" y="217726"/>
                    <a:pt x="1365283" y="242723"/>
                    <a:pt x="1374898" y="263876"/>
                  </a:cubicBezTo>
                  <a:cubicBezTo>
                    <a:pt x="1321055" y="263876"/>
                    <a:pt x="1280033" y="265798"/>
                    <a:pt x="1238369" y="263235"/>
                  </a:cubicBezTo>
                  <a:cubicBezTo>
                    <a:pt x="1203115" y="261312"/>
                    <a:pt x="1226831" y="235032"/>
                    <a:pt x="1220421" y="214521"/>
                  </a:cubicBezTo>
                  <a:cubicBezTo>
                    <a:pt x="1243817" y="214521"/>
                    <a:pt x="1266252" y="214040"/>
                    <a:pt x="1288205" y="214040"/>
                  </a:cubicBezTo>
                  <a:close/>
                  <a:moveTo>
                    <a:pt x="1100560" y="213880"/>
                  </a:moveTo>
                  <a:cubicBezTo>
                    <a:pt x="1133890" y="213880"/>
                    <a:pt x="1167862" y="213880"/>
                    <a:pt x="1200551" y="213880"/>
                  </a:cubicBezTo>
                  <a:cubicBezTo>
                    <a:pt x="1208884" y="262594"/>
                    <a:pt x="1208243" y="264517"/>
                    <a:pt x="1164657" y="264517"/>
                  </a:cubicBezTo>
                  <a:cubicBezTo>
                    <a:pt x="1130044" y="264517"/>
                    <a:pt x="1095431" y="264517"/>
                    <a:pt x="1060818" y="264517"/>
                  </a:cubicBezTo>
                  <a:cubicBezTo>
                    <a:pt x="1056973" y="215803"/>
                    <a:pt x="1058254" y="214522"/>
                    <a:pt x="1100560" y="213880"/>
                  </a:cubicBezTo>
                  <a:close/>
                  <a:moveTo>
                    <a:pt x="937110" y="213880"/>
                  </a:moveTo>
                  <a:cubicBezTo>
                    <a:pt x="971081" y="213880"/>
                    <a:pt x="1005053" y="213880"/>
                    <a:pt x="1040948" y="213880"/>
                  </a:cubicBezTo>
                  <a:cubicBezTo>
                    <a:pt x="1044794" y="263235"/>
                    <a:pt x="1044153" y="263876"/>
                    <a:pt x="1000567" y="263876"/>
                  </a:cubicBezTo>
                  <a:cubicBezTo>
                    <a:pt x="966595" y="263876"/>
                    <a:pt x="932623" y="263876"/>
                    <a:pt x="899292" y="263876"/>
                  </a:cubicBezTo>
                  <a:cubicBezTo>
                    <a:pt x="893523" y="218367"/>
                    <a:pt x="896728" y="213880"/>
                    <a:pt x="937110" y="213880"/>
                  </a:cubicBezTo>
                  <a:close/>
                  <a:moveTo>
                    <a:pt x="778146" y="213880"/>
                  </a:moveTo>
                  <a:cubicBezTo>
                    <a:pt x="812119" y="213880"/>
                    <a:pt x="845449" y="213880"/>
                    <a:pt x="878780" y="213880"/>
                  </a:cubicBezTo>
                  <a:cubicBezTo>
                    <a:pt x="884549" y="258748"/>
                    <a:pt x="880703" y="263876"/>
                    <a:pt x="840322" y="263876"/>
                  </a:cubicBezTo>
                  <a:cubicBezTo>
                    <a:pt x="804427" y="263876"/>
                    <a:pt x="769173" y="263876"/>
                    <a:pt x="733278" y="263876"/>
                  </a:cubicBezTo>
                  <a:cubicBezTo>
                    <a:pt x="736483" y="215803"/>
                    <a:pt x="737765" y="213880"/>
                    <a:pt x="778146" y="213880"/>
                  </a:cubicBezTo>
                  <a:close/>
                  <a:moveTo>
                    <a:pt x="616620" y="213880"/>
                  </a:moveTo>
                  <a:cubicBezTo>
                    <a:pt x="650592" y="213880"/>
                    <a:pt x="684564" y="213880"/>
                    <a:pt x="721099" y="213880"/>
                  </a:cubicBezTo>
                  <a:cubicBezTo>
                    <a:pt x="716613" y="263235"/>
                    <a:pt x="715972" y="263876"/>
                    <a:pt x="674308" y="263876"/>
                  </a:cubicBezTo>
                  <a:cubicBezTo>
                    <a:pt x="639695" y="263876"/>
                    <a:pt x="604442" y="263876"/>
                    <a:pt x="569188" y="263876"/>
                  </a:cubicBezTo>
                  <a:cubicBezTo>
                    <a:pt x="572393" y="217085"/>
                    <a:pt x="575598" y="213880"/>
                    <a:pt x="616620" y="213880"/>
                  </a:cubicBezTo>
                  <a:close/>
                  <a:moveTo>
                    <a:pt x="455094" y="213880"/>
                  </a:moveTo>
                  <a:cubicBezTo>
                    <a:pt x="489707" y="213880"/>
                    <a:pt x="524961" y="213880"/>
                    <a:pt x="560215" y="213880"/>
                  </a:cubicBezTo>
                  <a:cubicBezTo>
                    <a:pt x="552523" y="263235"/>
                    <a:pt x="551241" y="263876"/>
                    <a:pt x="508936" y="263876"/>
                  </a:cubicBezTo>
                  <a:cubicBezTo>
                    <a:pt x="473682" y="263876"/>
                    <a:pt x="439070" y="263876"/>
                    <a:pt x="403816" y="263876"/>
                  </a:cubicBezTo>
                  <a:cubicBezTo>
                    <a:pt x="410867" y="217726"/>
                    <a:pt x="414712" y="213880"/>
                    <a:pt x="455094" y="213880"/>
                  </a:cubicBezTo>
                  <a:close/>
                  <a:moveTo>
                    <a:pt x="1923254" y="213559"/>
                  </a:moveTo>
                  <a:cubicBezTo>
                    <a:pt x="1943926" y="213398"/>
                    <a:pt x="1964598" y="213879"/>
                    <a:pt x="1985109" y="216443"/>
                  </a:cubicBezTo>
                  <a:cubicBezTo>
                    <a:pt x="1997288" y="217725"/>
                    <a:pt x="2006902" y="241441"/>
                    <a:pt x="2017799" y="254261"/>
                  </a:cubicBezTo>
                  <a:cubicBezTo>
                    <a:pt x="2015235" y="257465"/>
                    <a:pt x="2012030" y="260671"/>
                    <a:pt x="2009466" y="263875"/>
                  </a:cubicBezTo>
                  <a:cubicBezTo>
                    <a:pt x="1969085" y="263875"/>
                    <a:pt x="1928062" y="267080"/>
                    <a:pt x="1888321" y="261953"/>
                  </a:cubicBezTo>
                  <a:cubicBezTo>
                    <a:pt x="1875502" y="260029"/>
                    <a:pt x="1865246" y="236954"/>
                    <a:pt x="1854349" y="223494"/>
                  </a:cubicBezTo>
                  <a:cubicBezTo>
                    <a:pt x="1856913" y="220289"/>
                    <a:pt x="1859477" y="217084"/>
                    <a:pt x="1861400" y="214520"/>
                  </a:cubicBezTo>
                  <a:cubicBezTo>
                    <a:pt x="1881911" y="214520"/>
                    <a:pt x="1902583" y="213719"/>
                    <a:pt x="1923254" y="213559"/>
                  </a:cubicBezTo>
                  <a:close/>
                  <a:moveTo>
                    <a:pt x="292926" y="212598"/>
                  </a:moveTo>
                  <a:cubicBezTo>
                    <a:pt x="327539" y="215803"/>
                    <a:pt x="362793" y="213239"/>
                    <a:pt x="398047" y="213239"/>
                  </a:cubicBezTo>
                  <a:cubicBezTo>
                    <a:pt x="387791" y="261953"/>
                    <a:pt x="385869" y="263235"/>
                    <a:pt x="342282" y="263876"/>
                  </a:cubicBezTo>
                  <a:cubicBezTo>
                    <a:pt x="308951" y="263876"/>
                    <a:pt x="274979" y="263876"/>
                    <a:pt x="236520" y="263876"/>
                  </a:cubicBezTo>
                  <a:cubicBezTo>
                    <a:pt x="244212" y="229263"/>
                    <a:pt x="257031" y="210034"/>
                    <a:pt x="292926" y="212598"/>
                  </a:cubicBezTo>
                  <a:close/>
                  <a:moveTo>
                    <a:pt x="109606" y="212597"/>
                  </a:moveTo>
                  <a:cubicBezTo>
                    <a:pt x="150629" y="215803"/>
                    <a:pt x="192292" y="213239"/>
                    <a:pt x="233956" y="213239"/>
                  </a:cubicBezTo>
                  <a:cubicBezTo>
                    <a:pt x="226264" y="257466"/>
                    <a:pt x="219854" y="263235"/>
                    <a:pt x="179473" y="263235"/>
                  </a:cubicBezTo>
                  <a:cubicBezTo>
                    <a:pt x="133964" y="263875"/>
                    <a:pt x="88455" y="263875"/>
                    <a:pt x="40381" y="263875"/>
                  </a:cubicBezTo>
                  <a:cubicBezTo>
                    <a:pt x="51277" y="223494"/>
                    <a:pt x="73070" y="210033"/>
                    <a:pt x="109606" y="212597"/>
                  </a:cubicBezTo>
                  <a:close/>
                  <a:moveTo>
                    <a:pt x="1309518" y="157473"/>
                  </a:moveTo>
                  <a:cubicBezTo>
                    <a:pt x="1354386" y="157473"/>
                    <a:pt x="1397973" y="157473"/>
                    <a:pt x="1444123" y="157473"/>
                  </a:cubicBezTo>
                  <a:cubicBezTo>
                    <a:pt x="1446046" y="169652"/>
                    <a:pt x="1447969" y="180549"/>
                    <a:pt x="1450533" y="196574"/>
                  </a:cubicBezTo>
                  <a:cubicBezTo>
                    <a:pt x="1403742" y="196574"/>
                    <a:pt x="1358232" y="196574"/>
                    <a:pt x="1309518" y="196574"/>
                  </a:cubicBezTo>
                  <a:cubicBezTo>
                    <a:pt x="1309518" y="183754"/>
                    <a:pt x="1309518" y="172857"/>
                    <a:pt x="1309518" y="157473"/>
                  </a:cubicBezTo>
                  <a:close/>
                  <a:moveTo>
                    <a:pt x="2473775" y="156753"/>
                  </a:moveTo>
                  <a:cubicBezTo>
                    <a:pt x="2494527" y="156672"/>
                    <a:pt x="2515199" y="157153"/>
                    <a:pt x="2535710" y="159396"/>
                  </a:cubicBezTo>
                  <a:cubicBezTo>
                    <a:pt x="2547889" y="160678"/>
                    <a:pt x="2557503" y="181831"/>
                    <a:pt x="2573528" y="199779"/>
                  </a:cubicBezTo>
                  <a:cubicBezTo>
                    <a:pt x="2522890" y="199779"/>
                    <a:pt x="2481868" y="202343"/>
                    <a:pt x="2441486" y="198497"/>
                  </a:cubicBezTo>
                  <a:cubicBezTo>
                    <a:pt x="2429307" y="197215"/>
                    <a:pt x="2419051" y="177344"/>
                    <a:pt x="2408155" y="165806"/>
                  </a:cubicBezTo>
                  <a:cubicBezTo>
                    <a:pt x="2409437" y="163242"/>
                    <a:pt x="2410719" y="160038"/>
                    <a:pt x="2411360" y="157474"/>
                  </a:cubicBezTo>
                  <a:cubicBezTo>
                    <a:pt x="2432192" y="157474"/>
                    <a:pt x="2453024" y="156833"/>
                    <a:pt x="2473775" y="156753"/>
                  </a:cubicBezTo>
                  <a:close/>
                  <a:moveTo>
                    <a:pt x="1679283" y="156352"/>
                  </a:moveTo>
                  <a:cubicBezTo>
                    <a:pt x="1700194" y="156352"/>
                    <a:pt x="1721026" y="156833"/>
                    <a:pt x="1741538" y="158756"/>
                  </a:cubicBezTo>
                  <a:cubicBezTo>
                    <a:pt x="1750511" y="158756"/>
                    <a:pt x="1756921" y="181190"/>
                    <a:pt x="1767818" y="200420"/>
                  </a:cubicBezTo>
                  <a:cubicBezTo>
                    <a:pt x="1718462" y="200420"/>
                    <a:pt x="1678081" y="202343"/>
                    <a:pt x="1637699" y="199138"/>
                  </a:cubicBezTo>
                  <a:cubicBezTo>
                    <a:pt x="1627443" y="198497"/>
                    <a:pt x="1619111" y="177986"/>
                    <a:pt x="1610137" y="167088"/>
                  </a:cubicBezTo>
                  <a:cubicBezTo>
                    <a:pt x="1612059" y="163884"/>
                    <a:pt x="1614623" y="160679"/>
                    <a:pt x="1616547" y="156833"/>
                  </a:cubicBezTo>
                  <a:cubicBezTo>
                    <a:pt x="1637379" y="156833"/>
                    <a:pt x="1658371" y="156352"/>
                    <a:pt x="1679283" y="156352"/>
                  </a:cubicBezTo>
                  <a:close/>
                  <a:moveTo>
                    <a:pt x="1831836" y="156112"/>
                  </a:moveTo>
                  <a:cubicBezTo>
                    <a:pt x="1852267" y="156031"/>
                    <a:pt x="1872618" y="156512"/>
                    <a:pt x="1892808" y="158755"/>
                  </a:cubicBezTo>
                  <a:cubicBezTo>
                    <a:pt x="1902423" y="160037"/>
                    <a:pt x="1910115" y="181830"/>
                    <a:pt x="1919089" y="194009"/>
                  </a:cubicBezTo>
                  <a:cubicBezTo>
                    <a:pt x="1915243" y="195932"/>
                    <a:pt x="1912679" y="198496"/>
                    <a:pt x="1909474" y="201059"/>
                  </a:cubicBezTo>
                  <a:cubicBezTo>
                    <a:pt x="1876784" y="201059"/>
                    <a:pt x="1844095" y="201059"/>
                    <a:pt x="1811404" y="201059"/>
                  </a:cubicBezTo>
                  <a:cubicBezTo>
                    <a:pt x="1774868" y="201059"/>
                    <a:pt x="1774868" y="200419"/>
                    <a:pt x="1770382" y="156833"/>
                  </a:cubicBezTo>
                  <a:cubicBezTo>
                    <a:pt x="1790893" y="156833"/>
                    <a:pt x="1811404" y="156192"/>
                    <a:pt x="1831836" y="156112"/>
                  </a:cubicBezTo>
                  <a:close/>
                  <a:moveTo>
                    <a:pt x="1525127" y="154830"/>
                  </a:moveTo>
                  <a:cubicBezTo>
                    <a:pt x="1545238" y="154749"/>
                    <a:pt x="1565268" y="155230"/>
                    <a:pt x="1585139" y="157473"/>
                  </a:cubicBezTo>
                  <a:cubicBezTo>
                    <a:pt x="1594754" y="158115"/>
                    <a:pt x="1601804" y="179908"/>
                    <a:pt x="1610137" y="192086"/>
                  </a:cubicBezTo>
                  <a:cubicBezTo>
                    <a:pt x="1608214" y="194650"/>
                    <a:pt x="1605650" y="197855"/>
                    <a:pt x="1603727" y="200419"/>
                  </a:cubicBezTo>
                  <a:cubicBezTo>
                    <a:pt x="1562705" y="200419"/>
                    <a:pt x="1521041" y="202341"/>
                    <a:pt x="1480018" y="198495"/>
                  </a:cubicBezTo>
                  <a:cubicBezTo>
                    <a:pt x="1471686" y="197855"/>
                    <a:pt x="1464635" y="176062"/>
                    <a:pt x="1456943" y="163883"/>
                  </a:cubicBezTo>
                  <a:cubicBezTo>
                    <a:pt x="1459507" y="161319"/>
                    <a:pt x="1462071" y="158755"/>
                    <a:pt x="1464635" y="155551"/>
                  </a:cubicBezTo>
                  <a:cubicBezTo>
                    <a:pt x="1484826" y="155551"/>
                    <a:pt x="1505016" y="154910"/>
                    <a:pt x="1525127" y="154830"/>
                  </a:cubicBezTo>
                  <a:close/>
                  <a:moveTo>
                    <a:pt x="2131653" y="154509"/>
                  </a:moveTo>
                  <a:cubicBezTo>
                    <a:pt x="2151443" y="154268"/>
                    <a:pt x="2170031" y="154589"/>
                    <a:pt x="2188299" y="156832"/>
                  </a:cubicBezTo>
                  <a:cubicBezTo>
                    <a:pt x="2203042" y="158755"/>
                    <a:pt x="2215220" y="176062"/>
                    <a:pt x="2228681" y="186958"/>
                  </a:cubicBezTo>
                  <a:cubicBezTo>
                    <a:pt x="2226758" y="190804"/>
                    <a:pt x="2225476" y="194650"/>
                    <a:pt x="2223553" y="198496"/>
                  </a:cubicBezTo>
                  <a:cubicBezTo>
                    <a:pt x="2179967" y="198496"/>
                    <a:pt x="2136379" y="200419"/>
                    <a:pt x="2093434" y="196573"/>
                  </a:cubicBezTo>
                  <a:cubicBezTo>
                    <a:pt x="2085101" y="196573"/>
                    <a:pt x="2078691" y="174780"/>
                    <a:pt x="2067795" y="155550"/>
                  </a:cubicBezTo>
                  <a:cubicBezTo>
                    <a:pt x="2090870" y="155550"/>
                    <a:pt x="2111862" y="154749"/>
                    <a:pt x="2131653" y="154509"/>
                  </a:cubicBezTo>
                  <a:close/>
                  <a:moveTo>
                    <a:pt x="1981184" y="154509"/>
                  </a:moveTo>
                  <a:cubicBezTo>
                    <a:pt x="2000173" y="154268"/>
                    <a:pt x="2019082" y="154589"/>
                    <a:pt x="2037670" y="156832"/>
                  </a:cubicBezTo>
                  <a:cubicBezTo>
                    <a:pt x="2051130" y="158755"/>
                    <a:pt x="2062027" y="177984"/>
                    <a:pt x="2074206" y="189521"/>
                  </a:cubicBezTo>
                  <a:cubicBezTo>
                    <a:pt x="2072282" y="192727"/>
                    <a:pt x="2069719" y="196572"/>
                    <a:pt x="2067796" y="199777"/>
                  </a:cubicBezTo>
                  <a:cubicBezTo>
                    <a:pt x="2026773" y="199777"/>
                    <a:pt x="1985751" y="202341"/>
                    <a:pt x="1945369" y="197854"/>
                  </a:cubicBezTo>
                  <a:cubicBezTo>
                    <a:pt x="1934472" y="196572"/>
                    <a:pt x="1926140" y="176061"/>
                    <a:pt x="1916525" y="163883"/>
                  </a:cubicBezTo>
                  <a:cubicBezTo>
                    <a:pt x="1919730" y="161960"/>
                    <a:pt x="1922293" y="158755"/>
                    <a:pt x="1924217" y="155550"/>
                  </a:cubicBezTo>
                  <a:cubicBezTo>
                    <a:pt x="1943126" y="155550"/>
                    <a:pt x="1962195" y="154749"/>
                    <a:pt x="1981184" y="154509"/>
                  </a:cubicBezTo>
                  <a:close/>
                  <a:moveTo>
                    <a:pt x="1190296" y="154268"/>
                  </a:moveTo>
                  <a:cubicBezTo>
                    <a:pt x="1212731" y="154268"/>
                    <a:pt x="1235164" y="154268"/>
                    <a:pt x="1257599" y="154910"/>
                  </a:cubicBezTo>
                  <a:cubicBezTo>
                    <a:pt x="1296058" y="155550"/>
                    <a:pt x="1296698" y="156192"/>
                    <a:pt x="1289006" y="198496"/>
                  </a:cubicBezTo>
                  <a:cubicBezTo>
                    <a:pt x="1245420" y="198496"/>
                    <a:pt x="1201193" y="198496"/>
                    <a:pt x="1156965" y="198496"/>
                  </a:cubicBezTo>
                  <a:cubicBezTo>
                    <a:pt x="1149274" y="156832"/>
                    <a:pt x="1151197" y="154910"/>
                    <a:pt x="1190296" y="154268"/>
                  </a:cubicBezTo>
                  <a:close/>
                  <a:moveTo>
                    <a:pt x="1039666" y="152987"/>
                  </a:moveTo>
                  <a:cubicBezTo>
                    <a:pt x="1067227" y="152987"/>
                    <a:pt x="1094789" y="152345"/>
                    <a:pt x="1122351" y="154909"/>
                  </a:cubicBezTo>
                  <a:cubicBezTo>
                    <a:pt x="1128120" y="155550"/>
                    <a:pt x="1138375" y="169011"/>
                    <a:pt x="1137735" y="175420"/>
                  </a:cubicBezTo>
                  <a:cubicBezTo>
                    <a:pt x="1137093" y="184394"/>
                    <a:pt x="1128120" y="199137"/>
                    <a:pt x="1121710" y="199137"/>
                  </a:cubicBezTo>
                  <a:cubicBezTo>
                    <a:pt x="1080047" y="201059"/>
                    <a:pt x="1039024" y="200418"/>
                    <a:pt x="998002" y="200418"/>
                  </a:cubicBezTo>
                  <a:cubicBezTo>
                    <a:pt x="998643" y="154269"/>
                    <a:pt x="999284" y="152987"/>
                    <a:pt x="1039666" y="152987"/>
                  </a:cubicBezTo>
                  <a:close/>
                  <a:moveTo>
                    <a:pt x="879422" y="152987"/>
                  </a:moveTo>
                  <a:cubicBezTo>
                    <a:pt x="912752" y="152346"/>
                    <a:pt x="946724" y="152987"/>
                    <a:pt x="981978" y="152987"/>
                  </a:cubicBezTo>
                  <a:cubicBezTo>
                    <a:pt x="986464" y="188241"/>
                    <a:pt x="978132" y="203624"/>
                    <a:pt x="945442" y="201701"/>
                  </a:cubicBezTo>
                  <a:cubicBezTo>
                    <a:pt x="911470" y="199137"/>
                    <a:pt x="877498" y="201060"/>
                    <a:pt x="844168" y="201060"/>
                  </a:cubicBezTo>
                  <a:cubicBezTo>
                    <a:pt x="839040" y="160679"/>
                    <a:pt x="844168" y="153628"/>
                    <a:pt x="879422" y="152987"/>
                  </a:cubicBezTo>
                  <a:close/>
                  <a:moveTo>
                    <a:pt x="727509" y="152346"/>
                  </a:moveTo>
                  <a:cubicBezTo>
                    <a:pt x="760840" y="152346"/>
                    <a:pt x="794171" y="152988"/>
                    <a:pt x="828143" y="152988"/>
                  </a:cubicBezTo>
                  <a:cubicBezTo>
                    <a:pt x="830065" y="189523"/>
                    <a:pt x="819169" y="203624"/>
                    <a:pt x="786479" y="201060"/>
                  </a:cubicBezTo>
                  <a:cubicBezTo>
                    <a:pt x="752507" y="198496"/>
                    <a:pt x="718536" y="200419"/>
                    <a:pt x="684564" y="200419"/>
                  </a:cubicBezTo>
                  <a:cubicBezTo>
                    <a:pt x="686487" y="156833"/>
                    <a:pt x="689692" y="152988"/>
                    <a:pt x="727509" y="152346"/>
                  </a:cubicBezTo>
                  <a:close/>
                  <a:moveTo>
                    <a:pt x="136528" y="152346"/>
                  </a:moveTo>
                  <a:cubicBezTo>
                    <a:pt x="207677" y="153628"/>
                    <a:pt x="278826" y="152346"/>
                    <a:pt x="351896" y="152346"/>
                  </a:cubicBezTo>
                  <a:cubicBezTo>
                    <a:pt x="346128" y="190804"/>
                    <a:pt x="328181" y="201700"/>
                    <a:pt x="295491" y="201060"/>
                  </a:cubicBezTo>
                  <a:cubicBezTo>
                    <a:pt x="224342" y="198496"/>
                    <a:pt x="153194" y="200418"/>
                    <a:pt x="79481" y="200418"/>
                  </a:cubicBezTo>
                  <a:cubicBezTo>
                    <a:pt x="88455" y="169011"/>
                    <a:pt x="101916" y="151063"/>
                    <a:pt x="136528" y="152346"/>
                  </a:cubicBezTo>
                  <a:close/>
                  <a:moveTo>
                    <a:pt x="570471" y="151705"/>
                  </a:moveTo>
                  <a:cubicBezTo>
                    <a:pt x="605083" y="154269"/>
                    <a:pt x="639055" y="152346"/>
                    <a:pt x="673027" y="152346"/>
                  </a:cubicBezTo>
                  <a:cubicBezTo>
                    <a:pt x="673668" y="194009"/>
                    <a:pt x="655080" y="202983"/>
                    <a:pt x="623671" y="200419"/>
                  </a:cubicBezTo>
                  <a:cubicBezTo>
                    <a:pt x="590982" y="197855"/>
                    <a:pt x="558292" y="199778"/>
                    <a:pt x="523679" y="199778"/>
                  </a:cubicBezTo>
                  <a:cubicBezTo>
                    <a:pt x="525602" y="167088"/>
                    <a:pt x="537140" y="149782"/>
                    <a:pt x="570471" y="151705"/>
                  </a:cubicBezTo>
                  <a:close/>
                  <a:moveTo>
                    <a:pt x="415353" y="151704"/>
                  </a:moveTo>
                  <a:cubicBezTo>
                    <a:pt x="448684" y="153627"/>
                    <a:pt x="482656" y="152345"/>
                    <a:pt x="517910" y="152345"/>
                  </a:cubicBezTo>
                  <a:cubicBezTo>
                    <a:pt x="515987" y="188881"/>
                    <a:pt x="501886" y="203623"/>
                    <a:pt x="467913" y="201059"/>
                  </a:cubicBezTo>
                  <a:cubicBezTo>
                    <a:pt x="434583" y="197854"/>
                    <a:pt x="400611" y="200418"/>
                    <a:pt x="365357" y="200418"/>
                  </a:cubicBezTo>
                  <a:cubicBezTo>
                    <a:pt x="369843" y="165806"/>
                    <a:pt x="382663" y="150422"/>
                    <a:pt x="415353" y="151704"/>
                  </a:cubicBezTo>
                  <a:close/>
                  <a:moveTo>
                    <a:pt x="1239010" y="101067"/>
                  </a:moveTo>
                  <a:cubicBezTo>
                    <a:pt x="1281315" y="101067"/>
                    <a:pt x="1324261" y="101067"/>
                    <a:pt x="1370411" y="101067"/>
                  </a:cubicBezTo>
                  <a:cubicBezTo>
                    <a:pt x="1371052" y="115169"/>
                    <a:pt x="1371693" y="126065"/>
                    <a:pt x="1372334" y="139526"/>
                  </a:cubicBezTo>
                  <a:cubicBezTo>
                    <a:pt x="1326183" y="139526"/>
                    <a:pt x="1283878" y="139526"/>
                    <a:pt x="1239010" y="139526"/>
                  </a:cubicBezTo>
                  <a:cubicBezTo>
                    <a:pt x="1239010" y="126707"/>
                    <a:pt x="1239010" y="115169"/>
                    <a:pt x="1239010" y="101067"/>
                  </a:cubicBezTo>
                  <a:close/>
                  <a:moveTo>
                    <a:pt x="1088380" y="100426"/>
                  </a:moveTo>
                  <a:cubicBezTo>
                    <a:pt x="1133249" y="100426"/>
                    <a:pt x="1175553" y="100426"/>
                    <a:pt x="1220421" y="100426"/>
                  </a:cubicBezTo>
                  <a:cubicBezTo>
                    <a:pt x="1220421" y="113887"/>
                    <a:pt x="1220421" y="124784"/>
                    <a:pt x="1220421" y="138885"/>
                  </a:cubicBezTo>
                  <a:cubicBezTo>
                    <a:pt x="1175553" y="138885"/>
                    <a:pt x="1131967" y="138885"/>
                    <a:pt x="1083894" y="138885"/>
                  </a:cubicBezTo>
                  <a:cubicBezTo>
                    <a:pt x="1085816" y="125424"/>
                    <a:pt x="1087099" y="113887"/>
                    <a:pt x="1088380" y="100426"/>
                  </a:cubicBezTo>
                  <a:close/>
                  <a:moveTo>
                    <a:pt x="2437240" y="99385"/>
                  </a:moveTo>
                  <a:cubicBezTo>
                    <a:pt x="2456068" y="99144"/>
                    <a:pt x="2474817" y="99465"/>
                    <a:pt x="2493405" y="101708"/>
                  </a:cubicBezTo>
                  <a:cubicBezTo>
                    <a:pt x="2506866" y="103631"/>
                    <a:pt x="2518404" y="122860"/>
                    <a:pt x="2530582" y="133757"/>
                  </a:cubicBezTo>
                  <a:cubicBezTo>
                    <a:pt x="2529300" y="136963"/>
                    <a:pt x="2528018" y="139526"/>
                    <a:pt x="2526095" y="142090"/>
                  </a:cubicBezTo>
                  <a:cubicBezTo>
                    <a:pt x="2486995" y="142090"/>
                    <a:pt x="2447896" y="144654"/>
                    <a:pt x="2409437" y="140809"/>
                  </a:cubicBezTo>
                  <a:cubicBezTo>
                    <a:pt x="2397258" y="139526"/>
                    <a:pt x="2387002" y="120296"/>
                    <a:pt x="2376106" y="109400"/>
                  </a:cubicBezTo>
                  <a:cubicBezTo>
                    <a:pt x="2377388" y="106195"/>
                    <a:pt x="2379311" y="103631"/>
                    <a:pt x="2380593" y="100426"/>
                  </a:cubicBezTo>
                  <a:cubicBezTo>
                    <a:pt x="2399502" y="100426"/>
                    <a:pt x="2418411" y="99625"/>
                    <a:pt x="2437240" y="99385"/>
                  </a:cubicBezTo>
                  <a:close/>
                  <a:moveTo>
                    <a:pt x="1595314" y="99225"/>
                  </a:moveTo>
                  <a:cubicBezTo>
                    <a:pt x="1616226" y="99145"/>
                    <a:pt x="1635776" y="99465"/>
                    <a:pt x="1655005" y="101067"/>
                  </a:cubicBezTo>
                  <a:cubicBezTo>
                    <a:pt x="1663979" y="101709"/>
                    <a:pt x="1671029" y="122220"/>
                    <a:pt x="1678721" y="133116"/>
                  </a:cubicBezTo>
                  <a:cubicBezTo>
                    <a:pt x="1676798" y="136322"/>
                    <a:pt x="1674875" y="138886"/>
                    <a:pt x="1672952" y="141450"/>
                  </a:cubicBezTo>
                  <a:cubicBezTo>
                    <a:pt x="1633212" y="141450"/>
                    <a:pt x="1592830" y="143372"/>
                    <a:pt x="1553089" y="140168"/>
                  </a:cubicBezTo>
                  <a:cubicBezTo>
                    <a:pt x="1544757" y="139526"/>
                    <a:pt x="1538987" y="118374"/>
                    <a:pt x="1527450" y="99785"/>
                  </a:cubicBezTo>
                  <a:cubicBezTo>
                    <a:pt x="1552128" y="99785"/>
                    <a:pt x="1574402" y="99305"/>
                    <a:pt x="1595314" y="99225"/>
                  </a:cubicBezTo>
                  <a:close/>
                  <a:moveTo>
                    <a:pt x="1447969" y="99225"/>
                  </a:moveTo>
                  <a:cubicBezTo>
                    <a:pt x="1467839" y="99145"/>
                    <a:pt x="1487710" y="99465"/>
                    <a:pt x="1507580" y="101067"/>
                  </a:cubicBezTo>
                  <a:cubicBezTo>
                    <a:pt x="1515271" y="101709"/>
                    <a:pt x="1521040" y="122861"/>
                    <a:pt x="1532578" y="142090"/>
                  </a:cubicBezTo>
                  <a:cubicBezTo>
                    <a:pt x="1481941" y="142090"/>
                    <a:pt x="1442841" y="144013"/>
                    <a:pt x="1404382" y="140808"/>
                  </a:cubicBezTo>
                  <a:cubicBezTo>
                    <a:pt x="1396049" y="140168"/>
                    <a:pt x="1388999" y="120297"/>
                    <a:pt x="1381307" y="109400"/>
                  </a:cubicBezTo>
                  <a:cubicBezTo>
                    <a:pt x="1383871" y="106195"/>
                    <a:pt x="1385794" y="102991"/>
                    <a:pt x="1388358" y="99785"/>
                  </a:cubicBezTo>
                  <a:cubicBezTo>
                    <a:pt x="1408228" y="99785"/>
                    <a:pt x="1428098" y="99305"/>
                    <a:pt x="1447969" y="99225"/>
                  </a:cubicBezTo>
                  <a:close/>
                  <a:moveTo>
                    <a:pt x="2138303" y="99144"/>
                  </a:moveTo>
                  <a:cubicBezTo>
                    <a:pt x="2180607" y="99144"/>
                    <a:pt x="2222912" y="99144"/>
                    <a:pt x="2264575" y="99144"/>
                  </a:cubicBezTo>
                  <a:cubicBezTo>
                    <a:pt x="2362646" y="99144"/>
                    <a:pt x="2362646" y="99144"/>
                    <a:pt x="2408156" y="186318"/>
                  </a:cubicBezTo>
                  <a:cubicBezTo>
                    <a:pt x="2410078" y="190164"/>
                    <a:pt x="2412001" y="194009"/>
                    <a:pt x="2415206" y="202342"/>
                  </a:cubicBezTo>
                  <a:cubicBezTo>
                    <a:pt x="2361364" y="202342"/>
                    <a:pt x="2311367" y="203624"/>
                    <a:pt x="2262011" y="201060"/>
                  </a:cubicBezTo>
                  <a:cubicBezTo>
                    <a:pt x="2253679" y="200419"/>
                    <a:pt x="2242141" y="185677"/>
                    <a:pt x="2238296" y="174780"/>
                  </a:cubicBezTo>
                  <a:cubicBezTo>
                    <a:pt x="2228681" y="148499"/>
                    <a:pt x="2213297" y="137603"/>
                    <a:pt x="2185735" y="141449"/>
                  </a:cubicBezTo>
                  <a:cubicBezTo>
                    <a:pt x="2157532" y="145936"/>
                    <a:pt x="2141508" y="133116"/>
                    <a:pt x="2138303" y="99144"/>
                  </a:cubicBezTo>
                  <a:close/>
                  <a:moveTo>
                    <a:pt x="2041435" y="98984"/>
                  </a:moveTo>
                  <a:cubicBezTo>
                    <a:pt x="2060744" y="98824"/>
                    <a:pt x="2079973" y="99144"/>
                    <a:pt x="2099203" y="101067"/>
                  </a:cubicBezTo>
                  <a:cubicBezTo>
                    <a:pt x="2110100" y="102349"/>
                    <a:pt x="2119073" y="120938"/>
                    <a:pt x="2128688" y="131835"/>
                  </a:cubicBezTo>
                  <a:cubicBezTo>
                    <a:pt x="2126764" y="135680"/>
                    <a:pt x="2124842" y="138886"/>
                    <a:pt x="2122919" y="142090"/>
                  </a:cubicBezTo>
                  <a:cubicBezTo>
                    <a:pt x="2084461" y="142090"/>
                    <a:pt x="2046002" y="144654"/>
                    <a:pt x="2008824" y="140808"/>
                  </a:cubicBezTo>
                  <a:cubicBezTo>
                    <a:pt x="1997288" y="139526"/>
                    <a:pt x="1987673" y="120297"/>
                    <a:pt x="1977417" y="109400"/>
                  </a:cubicBezTo>
                  <a:cubicBezTo>
                    <a:pt x="1979339" y="106195"/>
                    <a:pt x="1981263" y="102991"/>
                    <a:pt x="1983185" y="99785"/>
                  </a:cubicBezTo>
                  <a:cubicBezTo>
                    <a:pt x="2002735" y="99785"/>
                    <a:pt x="2022125" y="99144"/>
                    <a:pt x="2041435" y="98984"/>
                  </a:cubicBezTo>
                  <a:close/>
                  <a:moveTo>
                    <a:pt x="1892487" y="98984"/>
                  </a:moveTo>
                  <a:cubicBezTo>
                    <a:pt x="1911396" y="98824"/>
                    <a:pt x="1930305" y="99144"/>
                    <a:pt x="1949214" y="101067"/>
                  </a:cubicBezTo>
                  <a:cubicBezTo>
                    <a:pt x="1960111" y="102349"/>
                    <a:pt x="1969725" y="121579"/>
                    <a:pt x="1979981" y="132476"/>
                  </a:cubicBezTo>
                  <a:cubicBezTo>
                    <a:pt x="1976776" y="135680"/>
                    <a:pt x="1974212" y="138886"/>
                    <a:pt x="1971648" y="142090"/>
                  </a:cubicBezTo>
                  <a:cubicBezTo>
                    <a:pt x="1934472" y="142090"/>
                    <a:pt x="1897295" y="144654"/>
                    <a:pt x="1860759" y="140808"/>
                  </a:cubicBezTo>
                  <a:cubicBezTo>
                    <a:pt x="1849221" y="139526"/>
                    <a:pt x="1838966" y="120938"/>
                    <a:pt x="1828710" y="110041"/>
                  </a:cubicBezTo>
                  <a:cubicBezTo>
                    <a:pt x="1831274" y="106837"/>
                    <a:pt x="1833197" y="102991"/>
                    <a:pt x="1835761" y="99785"/>
                  </a:cubicBezTo>
                  <a:cubicBezTo>
                    <a:pt x="1854670" y="99785"/>
                    <a:pt x="1873579" y="99144"/>
                    <a:pt x="1892487" y="98984"/>
                  </a:cubicBezTo>
                  <a:close/>
                  <a:moveTo>
                    <a:pt x="1744021" y="98343"/>
                  </a:moveTo>
                  <a:cubicBezTo>
                    <a:pt x="1762529" y="98183"/>
                    <a:pt x="1780957" y="98503"/>
                    <a:pt x="1799225" y="100426"/>
                  </a:cubicBezTo>
                  <a:cubicBezTo>
                    <a:pt x="1810122" y="101708"/>
                    <a:pt x="1819096" y="120297"/>
                    <a:pt x="1828710" y="130553"/>
                  </a:cubicBezTo>
                  <a:cubicBezTo>
                    <a:pt x="1826787" y="133757"/>
                    <a:pt x="1824223" y="137603"/>
                    <a:pt x="1822300" y="140809"/>
                  </a:cubicBezTo>
                  <a:cubicBezTo>
                    <a:pt x="1782559" y="140809"/>
                    <a:pt x="1742178" y="142731"/>
                    <a:pt x="1703078" y="139527"/>
                  </a:cubicBezTo>
                  <a:cubicBezTo>
                    <a:pt x="1694746" y="138885"/>
                    <a:pt x="1688336" y="119015"/>
                    <a:pt x="1681285" y="108118"/>
                  </a:cubicBezTo>
                  <a:cubicBezTo>
                    <a:pt x="1683849" y="105554"/>
                    <a:pt x="1686413" y="102350"/>
                    <a:pt x="1688336" y="99144"/>
                  </a:cubicBezTo>
                  <a:cubicBezTo>
                    <a:pt x="1706924" y="99144"/>
                    <a:pt x="1725513" y="98503"/>
                    <a:pt x="1744021" y="98343"/>
                  </a:cubicBezTo>
                  <a:close/>
                  <a:moveTo>
                    <a:pt x="971723" y="97222"/>
                  </a:moveTo>
                  <a:cubicBezTo>
                    <a:pt x="1004412" y="99145"/>
                    <a:pt x="1037101" y="97863"/>
                    <a:pt x="1070432" y="97863"/>
                  </a:cubicBezTo>
                  <a:cubicBezTo>
                    <a:pt x="1075560" y="130553"/>
                    <a:pt x="1065946" y="144013"/>
                    <a:pt x="1033897" y="142090"/>
                  </a:cubicBezTo>
                  <a:cubicBezTo>
                    <a:pt x="1001848" y="140167"/>
                    <a:pt x="969158" y="141449"/>
                    <a:pt x="935827" y="141449"/>
                  </a:cubicBezTo>
                  <a:cubicBezTo>
                    <a:pt x="930699" y="106196"/>
                    <a:pt x="942878" y="95299"/>
                    <a:pt x="971723" y="97222"/>
                  </a:cubicBezTo>
                  <a:close/>
                  <a:moveTo>
                    <a:pt x="819810" y="97222"/>
                  </a:moveTo>
                  <a:cubicBezTo>
                    <a:pt x="852500" y="99145"/>
                    <a:pt x="885190" y="97863"/>
                    <a:pt x="917880" y="97863"/>
                  </a:cubicBezTo>
                  <a:cubicBezTo>
                    <a:pt x="924930" y="130553"/>
                    <a:pt x="915316" y="143372"/>
                    <a:pt x="884549" y="142090"/>
                  </a:cubicBezTo>
                  <a:cubicBezTo>
                    <a:pt x="851218" y="140167"/>
                    <a:pt x="817246" y="141449"/>
                    <a:pt x="783916" y="141449"/>
                  </a:cubicBezTo>
                  <a:cubicBezTo>
                    <a:pt x="779429" y="108118"/>
                    <a:pt x="790325" y="95940"/>
                    <a:pt x="819810" y="97222"/>
                  </a:cubicBezTo>
                  <a:close/>
                  <a:moveTo>
                    <a:pt x="519191" y="96581"/>
                  </a:moveTo>
                  <a:cubicBezTo>
                    <a:pt x="551881" y="98503"/>
                    <a:pt x="584571" y="97221"/>
                    <a:pt x="619184" y="97221"/>
                  </a:cubicBezTo>
                  <a:cubicBezTo>
                    <a:pt x="618543" y="131834"/>
                    <a:pt x="604441" y="144013"/>
                    <a:pt x="574956" y="142089"/>
                  </a:cubicBezTo>
                  <a:cubicBezTo>
                    <a:pt x="542267" y="140167"/>
                    <a:pt x="509577" y="141449"/>
                    <a:pt x="474964" y="141449"/>
                  </a:cubicBezTo>
                  <a:cubicBezTo>
                    <a:pt x="476886" y="108759"/>
                    <a:pt x="489065" y="95299"/>
                    <a:pt x="519191" y="96581"/>
                  </a:cubicBezTo>
                  <a:close/>
                  <a:moveTo>
                    <a:pt x="670463" y="96580"/>
                  </a:moveTo>
                  <a:cubicBezTo>
                    <a:pt x="703152" y="98503"/>
                    <a:pt x="736483" y="97221"/>
                    <a:pt x="769814" y="97221"/>
                  </a:cubicBezTo>
                  <a:cubicBezTo>
                    <a:pt x="771096" y="133116"/>
                    <a:pt x="756353" y="144012"/>
                    <a:pt x="726869" y="142089"/>
                  </a:cubicBezTo>
                  <a:cubicBezTo>
                    <a:pt x="694820" y="140166"/>
                    <a:pt x="662130" y="141448"/>
                    <a:pt x="628799" y="141448"/>
                  </a:cubicBezTo>
                  <a:cubicBezTo>
                    <a:pt x="627517" y="106836"/>
                    <a:pt x="640336" y="95298"/>
                    <a:pt x="670463" y="96580"/>
                  </a:cubicBezTo>
                  <a:close/>
                  <a:moveTo>
                    <a:pt x="381621" y="95539"/>
                  </a:moveTo>
                  <a:cubicBezTo>
                    <a:pt x="406699" y="94016"/>
                    <a:pt x="437466" y="95298"/>
                    <a:pt x="467271" y="100426"/>
                  </a:cubicBezTo>
                  <a:cubicBezTo>
                    <a:pt x="460862" y="138243"/>
                    <a:pt x="458298" y="141448"/>
                    <a:pt x="423044" y="141448"/>
                  </a:cubicBezTo>
                  <a:cubicBezTo>
                    <a:pt x="330744" y="141448"/>
                    <a:pt x="238443" y="141448"/>
                    <a:pt x="146142" y="141448"/>
                  </a:cubicBezTo>
                  <a:cubicBezTo>
                    <a:pt x="136528" y="141448"/>
                    <a:pt x="127554" y="139526"/>
                    <a:pt x="116657" y="138884"/>
                  </a:cubicBezTo>
                  <a:cubicBezTo>
                    <a:pt x="124349" y="109400"/>
                    <a:pt x="138450" y="95298"/>
                    <a:pt x="168576" y="96580"/>
                  </a:cubicBezTo>
                  <a:cubicBezTo>
                    <a:pt x="212163" y="98503"/>
                    <a:pt x="255749" y="96580"/>
                    <a:pt x="299336" y="97862"/>
                  </a:cubicBezTo>
                  <a:cubicBezTo>
                    <a:pt x="308310" y="97862"/>
                    <a:pt x="316642" y="103631"/>
                    <a:pt x="330103" y="107477"/>
                  </a:cubicBezTo>
                  <a:cubicBezTo>
                    <a:pt x="337154" y="101388"/>
                    <a:pt x="356543" y="97061"/>
                    <a:pt x="381621" y="95539"/>
                  </a:cubicBezTo>
                  <a:close/>
                  <a:moveTo>
                    <a:pt x="1482582" y="48507"/>
                  </a:moveTo>
                  <a:cubicBezTo>
                    <a:pt x="1526810" y="48507"/>
                    <a:pt x="1569114" y="48507"/>
                    <a:pt x="1611418" y="48507"/>
                  </a:cubicBezTo>
                  <a:cubicBezTo>
                    <a:pt x="1613341" y="61327"/>
                    <a:pt x="1615264" y="71583"/>
                    <a:pt x="1617187" y="83761"/>
                  </a:cubicBezTo>
                  <a:cubicBezTo>
                    <a:pt x="1573600" y="83761"/>
                    <a:pt x="1532578" y="83761"/>
                    <a:pt x="1488992" y="83761"/>
                  </a:cubicBezTo>
                  <a:cubicBezTo>
                    <a:pt x="1487069" y="72864"/>
                    <a:pt x="1485146" y="61968"/>
                    <a:pt x="1482582" y="48507"/>
                  </a:cubicBezTo>
                  <a:close/>
                  <a:moveTo>
                    <a:pt x="2407114" y="47705"/>
                  </a:moveTo>
                  <a:cubicBezTo>
                    <a:pt x="2425942" y="47545"/>
                    <a:pt x="2444691" y="47865"/>
                    <a:pt x="2463279" y="49788"/>
                  </a:cubicBezTo>
                  <a:cubicBezTo>
                    <a:pt x="2474176" y="51070"/>
                    <a:pt x="2483791" y="69018"/>
                    <a:pt x="2501097" y="86325"/>
                  </a:cubicBezTo>
                  <a:cubicBezTo>
                    <a:pt x="2453024" y="86325"/>
                    <a:pt x="2415847" y="88889"/>
                    <a:pt x="2379311" y="85043"/>
                  </a:cubicBezTo>
                  <a:cubicBezTo>
                    <a:pt x="2367773" y="83761"/>
                    <a:pt x="2356877" y="67095"/>
                    <a:pt x="2345980" y="58121"/>
                  </a:cubicBezTo>
                  <a:cubicBezTo>
                    <a:pt x="2347262" y="54916"/>
                    <a:pt x="2348544" y="51712"/>
                    <a:pt x="2350467" y="48506"/>
                  </a:cubicBezTo>
                  <a:cubicBezTo>
                    <a:pt x="2369376" y="48506"/>
                    <a:pt x="2388285" y="47865"/>
                    <a:pt x="2407114" y="47705"/>
                  </a:cubicBezTo>
                  <a:close/>
                  <a:moveTo>
                    <a:pt x="1830873" y="47306"/>
                  </a:moveTo>
                  <a:cubicBezTo>
                    <a:pt x="1849702" y="47226"/>
                    <a:pt x="1868451" y="47546"/>
                    <a:pt x="1887039" y="49148"/>
                  </a:cubicBezTo>
                  <a:cubicBezTo>
                    <a:pt x="1896012" y="49790"/>
                    <a:pt x="1903704" y="67737"/>
                    <a:pt x="1912037" y="77993"/>
                  </a:cubicBezTo>
                  <a:cubicBezTo>
                    <a:pt x="1909473" y="80557"/>
                    <a:pt x="1907550" y="83121"/>
                    <a:pt x="1906268" y="85685"/>
                  </a:cubicBezTo>
                  <a:cubicBezTo>
                    <a:pt x="1869092" y="85685"/>
                    <a:pt x="1831914" y="87607"/>
                    <a:pt x="1794738" y="84403"/>
                  </a:cubicBezTo>
                  <a:cubicBezTo>
                    <a:pt x="1785123" y="83761"/>
                    <a:pt x="1776791" y="67096"/>
                    <a:pt x="1768458" y="57481"/>
                  </a:cubicBezTo>
                  <a:cubicBezTo>
                    <a:pt x="1770381" y="54276"/>
                    <a:pt x="1772304" y="51072"/>
                    <a:pt x="1774226" y="47866"/>
                  </a:cubicBezTo>
                  <a:cubicBezTo>
                    <a:pt x="1793135" y="47866"/>
                    <a:pt x="1812044" y="47386"/>
                    <a:pt x="1830873" y="47306"/>
                  </a:cubicBezTo>
                  <a:close/>
                  <a:moveTo>
                    <a:pt x="1972851" y="46665"/>
                  </a:moveTo>
                  <a:cubicBezTo>
                    <a:pt x="1992641" y="46585"/>
                    <a:pt x="2011069" y="46905"/>
                    <a:pt x="2029336" y="48507"/>
                  </a:cubicBezTo>
                  <a:cubicBezTo>
                    <a:pt x="2039593" y="49149"/>
                    <a:pt x="2047925" y="65814"/>
                    <a:pt x="2057539" y="75429"/>
                  </a:cubicBezTo>
                  <a:cubicBezTo>
                    <a:pt x="2056258" y="78634"/>
                    <a:pt x="2054335" y="81838"/>
                    <a:pt x="2053053" y="85044"/>
                  </a:cubicBezTo>
                  <a:cubicBezTo>
                    <a:pt x="2014594" y="85044"/>
                    <a:pt x="1976136" y="86966"/>
                    <a:pt x="1938318" y="83762"/>
                  </a:cubicBezTo>
                  <a:cubicBezTo>
                    <a:pt x="1929344" y="83120"/>
                    <a:pt x="1921652" y="64532"/>
                    <a:pt x="1908192" y="47225"/>
                  </a:cubicBezTo>
                  <a:cubicBezTo>
                    <a:pt x="1931908" y="47225"/>
                    <a:pt x="1953060" y="46745"/>
                    <a:pt x="1972851" y="46665"/>
                  </a:cubicBezTo>
                  <a:close/>
                  <a:moveTo>
                    <a:pt x="1687695" y="46665"/>
                  </a:moveTo>
                  <a:cubicBezTo>
                    <a:pt x="1706924" y="46585"/>
                    <a:pt x="1726153" y="46905"/>
                    <a:pt x="1745383" y="48507"/>
                  </a:cubicBezTo>
                  <a:cubicBezTo>
                    <a:pt x="1753074" y="49149"/>
                    <a:pt x="1759484" y="67096"/>
                    <a:pt x="1766535" y="77352"/>
                  </a:cubicBezTo>
                  <a:cubicBezTo>
                    <a:pt x="1763330" y="79916"/>
                    <a:pt x="1761407" y="83120"/>
                    <a:pt x="1759484" y="85684"/>
                  </a:cubicBezTo>
                  <a:cubicBezTo>
                    <a:pt x="1723589" y="85684"/>
                    <a:pt x="1687695" y="87608"/>
                    <a:pt x="1652441" y="84402"/>
                  </a:cubicBezTo>
                  <a:cubicBezTo>
                    <a:pt x="1642186" y="83762"/>
                    <a:pt x="1633212" y="68378"/>
                    <a:pt x="1623597" y="59404"/>
                  </a:cubicBezTo>
                  <a:cubicBezTo>
                    <a:pt x="1625520" y="55558"/>
                    <a:pt x="1627443" y="51071"/>
                    <a:pt x="1630007" y="47225"/>
                  </a:cubicBezTo>
                  <a:cubicBezTo>
                    <a:pt x="1649236" y="47225"/>
                    <a:pt x="1668465" y="46745"/>
                    <a:pt x="1687695" y="46665"/>
                  </a:cubicBezTo>
                  <a:close/>
                  <a:moveTo>
                    <a:pt x="2062666" y="46584"/>
                  </a:moveTo>
                  <a:cubicBezTo>
                    <a:pt x="2110099" y="46584"/>
                    <a:pt x="2158172" y="46584"/>
                    <a:pt x="2205605" y="46584"/>
                  </a:cubicBezTo>
                  <a:cubicBezTo>
                    <a:pt x="2236372" y="46584"/>
                    <a:pt x="2267779" y="48506"/>
                    <a:pt x="2298547" y="46584"/>
                  </a:cubicBezTo>
                  <a:cubicBezTo>
                    <a:pt x="2325467" y="44661"/>
                    <a:pt x="2339570" y="56198"/>
                    <a:pt x="2346620" y="85683"/>
                  </a:cubicBezTo>
                  <a:cubicBezTo>
                    <a:pt x="2258806" y="85683"/>
                    <a:pt x="2174197" y="86965"/>
                    <a:pt x="2090229" y="84402"/>
                  </a:cubicBezTo>
                  <a:cubicBezTo>
                    <a:pt x="2078691" y="84402"/>
                    <a:pt x="2067795" y="66454"/>
                    <a:pt x="2056898" y="56840"/>
                  </a:cubicBezTo>
                  <a:cubicBezTo>
                    <a:pt x="2058821" y="53634"/>
                    <a:pt x="2060744" y="50430"/>
                    <a:pt x="2062666" y="46584"/>
                  </a:cubicBezTo>
                  <a:close/>
                  <a:moveTo>
                    <a:pt x="1367205" y="45303"/>
                  </a:moveTo>
                  <a:cubicBezTo>
                    <a:pt x="1391563" y="46585"/>
                    <a:pt x="1415920" y="46585"/>
                    <a:pt x="1440278" y="45303"/>
                  </a:cubicBezTo>
                  <a:cubicBezTo>
                    <a:pt x="1467840" y="44662"/>
                    <a:pt x="1473608" y="58122"/>
                    <a:pt x="1467840" y="83121"/>
                  </a:cubicBezTo>
                  <a:cubicBezTo>
                    <a:pt x="1426176" y="83121"/>
                    <a:pt x="1385153" y="83121"/>
                    <a:pt x="1342849" y="83121"/>
                  </a:cubicBezTo>
                  <a:cubicBezTo>
                    <a:pt x="1334516" y="58763"/>
                    <a:pt x="1336439" y="44021"/>
                    <a:pt x="1367205" y="45303"/>
                  </a:cubicBezTo>
                  <a:close/>
                  <a:moveTo>
                    <a:pt x="1223627" y="44021"/>
                  </a:moveTo>
                  <a:cubicBezTo>
                    <a:pt x="1246702" y="45302"/>
                    <a:pt x="1270418" y="45943"/>
                    <a:pt x="1293493" y="45302"/>
                  </a:cubicBezTo>
                  <a:cubicBezTo>
                    <a:pt x="1319132" y="44021"/>
                    <a:pt x="1329388" y="53635"/>
                    <a:pt x="1320414" y="83761"/>
                  </a:cubicBezTo>
                  <a:cubicBezTo>
                    <a:pt x="1278751" y="83761"/>
                    <a:pt x="1237728" y="83761"/>
                    <a:pt x="1195423" y="83761"/>
                  </a:cubicBezTo>
                  <a:cubicBezTo>
                    <a:pt x="1187090" y="56840"/>
                    <a:pt x="1192859" y="42098"/>
                    <a:pt x="1223627" y="44021"/>
                  </a:cubicBezTo>
                  <a:close/>
                  <a:moveTo>
                    <a:pt x="919162" y="44020"/>
                  </a:moveTo>
                  <a:cubicBezTo>
                    <a:pt x="955057" y="42097"/>
                    <a:pt x="991593" y="44020"/>
                    <a:pt x="1028129" y="44020"/>
                  </a:cubicBezTo>
                  <a:cubicBezTo>
                    <a:pt x="1036462" y="78633"/>
                    <a:pt x="1023001" y="87607"/>
                    <a:pt x="995439" y="85684"/>
                  </a:cubicBezTo>
                  <a:cubicBezTo>
                    <a:pt x="964672" y="83761"/>
                    <a:pt x="933905" y="85043"/>
                    <a:pt x="900574" y="85043"/>
                  </a:cubicBezTo>
                  <a:cubicBezTo>
                    <a:pt x="896728" y="65172"/>
                    <a:pt x="892882" y="45943"/>
                    <a:pt x="919162" y="44020"/>
                  </a:cubicBezTo>
                  <a:close/>
                  <a:moveTo>
                    <a:pt x="1076842" y="43380"/>
                  </a:moveTo>
                  <a:cubicBezTo>
                    <a:pt x="1109533" y="44020"/>
                    <a:pt x="1141582" y="43380"/>
                    <a:pt x="1175553" y="43380"/>
                  </a:cubicBezTo>
                  <a:cubicBezTo>
                    <a:pt x="1175553" y="59404"/>
                    <a:pt x="1175553" y="69660"/>
                    <a:pt x="1175553" y="82479"/>
                  </a:cubicBezTo>
                  <a:cubicBezTo>
                    <a:pt x="1132608" y="82479"/>
                    <a:pt x="1090944" y="82479"/>
                    <a:pt x="1047998" y="82479"/>
                  </a:cubicBezTo>
                  <a:cubicBezTo>
                    <a:pt x="1040947" y="56840"/>
                    <a:pt x="1046716" y="42098"/>
                    <a:pt x="1076842" y="43380"/>
                  </a:cubicBezTo>
                  <a:close/>
                  <a:moveTo>
                    <a:pt x="643541" y="42739"/>
                  </a:moveTo>
                  <a:cubicBezTo>
                    <a:pt x="674949" y="44021"/>
                    <a:pt x="706357" y="43380"/>
                    <a:pt x="737765" y="43380"/>
                  </a:cubicBezTo>
                  <a:cubicBezTo>
                    <a:pt x="739688" y="77352"/>
                    <a:pt x="726868" y="87608"/>
                    <a:pt x="698665" y="85685"/>
                  </a:cubicBezTo>
                  <a:cubicBezTo>
                    <a:pt x="666616" y="83762"/>
                    <a:pt x="635209" y="85044"/>
                    <a:pt x="601237" y="85044"/>
                  </a:cubicBezTo>
                  <a:cubicBezTo>
                    <a:pt x="601237" y="52354"/>
                    <a:pt x="615338" y="41458"/>
                    <a:pt x="643541" y="42739"/>
                  </a:cubicBezTo>
                  <a:close/>
                  <a:moveTo>
                    <a:pt x="783915" y="42738"/>
                  </a:moveTo>
                  <a:cubicBezTo>
                    <a:pt x="817246" y="44020"/>
                    <a:pt x="849937" y="43379"/>
                    <a:pt x="883268" y="43379"/>
                  </a:cubicBezTo>
                  <a:cubicBezTo>
                    <a:pt x="887114" y="77351"/>
                    <a:pt x="874294" y="87607"/>
                    <a:pt x="847373" y="85684"/>
                  </a:cubicBezTo>
                  <a:cubicBezTo>
                    <a:pt x="815964" y="83761"/>
                    <a:pt x="783915" y="85043"/>
                    <a:pt x="751226" y="85043"/>
                  </a:cubicBezTo>
                  <a:cubicBezTo>
                    <a:pt x="747380" y="56199"/>
                    <a:pt x="755712" y="42097"/>
                    <a:pt x="783915" y="42738"/>
                  </a:cubicBezTo>
                  <a:close/>
                  <a:moveTo>
                    <a:pt x="496757" y="42097"/>
                  </a:moveTo>
                  <a:cubicBezTo>
                    <a:pt x="528165" y="44021"/>
                    <a:pt x="559573" y="42739"/>
                    <a:pt x="592262" y="42739"/>
                  </a:cubicBezTo>
                  <a:cubicBezTo>
                    <a:pt x="590340" y="78634"/>
                    <a:pt x="574316" y="86966"/>
                    <a:pt x="547394" y="85044"/>
                  </a:cubicBezTo>
                  <a:cubicBezTo>
                    <a:pt x="515986" y="83120"/>
                    <a:pt x="484579" y="84402"/>
                    <a:pt x="451889" y="84402"/>
                  </a:cubicBezTo>
                  <a:cubicBezTo>
                    <a:pt x="453812" y="52994"/>
                    <a:pt x="467914" y="40175"/>
                    <a:pt x="496757" y="42097"/>
                  </a:cubicBezTo>
                  <a:close/>
                  <a:moveTo>
                    <a:pt x="352537" y="42097"/>
                  </a:moveTo>
                  <a:cubicBezTo>
                    <a:pt x="382663" y="44020"/>
                    <a:pt x="413430" y="42738"/>
                    <a:pt x="444837" y="42738"/>
                  </a:cubicBezTo>
                  <a:cubicBezTo>
                    <a:pt x="440992" y="72864"/>
                    <a:pt x="430095" y="86966"/>
                    <a:pt x="401252" y="85684"/>
                  </a:cubicBezTo>
                  <a:cubicBezTo>
                    <a:pt x="369203" y="83120"/>
                    <a:pt x="336513" y="85043"/>
                    <a:pt x="301900" y="85043"/>
                  </a:cubicBezTo>
                  <a:cubicBezTo>
                    <a:pt x="307668" y="49788"/>
                    <a:pt x="324975" y="40815"/>
                    <a:pt x="352537" y="42097"/>
                  </a:cubicBezTo>
                  <a:close/>
                  <a:moveTo>
                    <a:pt x="229870" y="39344"/>
                  </a:moveTo>
                  <a:cubicBezTo>
                    <a:pt x="247377" y="39975"/>
                    <a:pt x="269210" y="42098"/>
                    <a:pt x="296772" y="45303"/>
                  </a:cubicBezTo>
                  <a:cubicBezTo>
                    <a:pt x="294208" y="72223"/>
                    <a:pt x="282671" y="86966"/>
                    <a:pt x="253186" y="85684"/>
                  </a:cubicBezTo>
                  <a:cubicBezTo>
                    <a:pt x="219214" y="83761"/>
                    <a:pt x="185883" y="85043"/>
                    <a:pt x="151270" y="85043"/>
                  </a:cubicBezTo>
                  <a:cubicBezTo>
                    <a:pt x="163769" y="48988"/>
                    <a:pt x="177350" y="37451"/>
                    <a:pt x="229870" y="39344"/>
                  </a:cubicBezTo>
                  <a:close/>
                  <a:moveTo>
                    <a:pt x="1149914" y="5561"/>
                  </a:moveTo>
                  <a:cubicBezTo>
                    <a:pt x="1180681" y="4279"/>
                    <a:pt x="1212090" y="4920"/>
                    <a:pt x="1242856" y="5561"/>
                  </a:cubicBezTo>
                  <a:cubicBezTo>
                    <a:pt x="1246702" y="5561"/>
                    <a:pt x="1254394" y="13894"/>
                    <a:pt x="1253753" y="17099"/>
                  </a:cubicBezTo>
                  <a:cubicBezTo>
                    <a:pt x="1252471" y="22867"/>
                    <a:pt x="1247343" y="31841"/>
                    <a:pt x="1242856" y="31841"/>
                  </a:cubicBezTo>
                  <a:cubicBezTo>
                    <a:pt x="1226832" y="33764"/>
                    <a:pt x="1210807" y="32482"/>
                    <a:pt x="1194783" y="32482"/>
                  </a:cubicBezTo>
                  <a:cubicBezTo>
                    <a:pt x="1180041" y="32482"/>
                    <a:pt x="1164657" y="33764"/>
                    <a:pt x="1149914" y="31841"/>
                  </a:cubicBezTo>
                  <a:cubicBezTo>
                    <a:pt x="1144787" y="31200"/>
                    <a:pt x="1136454" y="22867"/>
                    <a:pt x="1137095" y="19022"/>
                  </a:cubicBezTo>
                  <a:cubicBezTo>
                    <a:pt x="1137736" y="13894"/>
                    <a:pt x="1145428" y="5561"/>
                    <a:pt x="1149914" y="5561"/>
                  </a:cubicBezTo>
                  <a:close/>
                  <a:moveTo>
                    <a:pt x="2398300" y="5401"/>
                  </a:moveTo>
                  <a:cubicBezTo>
                    <a:pt x="2420013" y="5241"/>
                    <a:pt x="2441165" y="8767"/>
                    <a:pt x="2461356" y="26714"/>
                  </a:cubicBezTo>
                  <a:cubicBezTo>
                    <a:pt x="2405591" y="43379"/>
                    <a:pt x="2347903" y="36329"/>
                    <a:pt x="2331878" y="6202"/>
                  </a:cubicBezTo>
                  <a:cubicBezTo>
                    <a:pt x="2354312" y="9407"/>
                    <a:pt x="2376587" y="5562"/>
                    <a:pt x="2398300" y="5401"/>
                  </a:cubicBezTo>
                  <a:close/>
                  <a:moveTo>
                    <a:pt x="2240910" y="4950"/>
                  </a:moveTo>
                  <a:cubicBezTo>
                    <a:pt x="2284566" y="2035"/>
                    <a:pt x="2315694" y="13093"/>
                    <a:pt x="2324828" y="35687"/>
                  </a:cubicBezTo>
                  <a:cubicBezTo>
                    <a:pt x="2282523" y="26072"/>
                    <a:pt x="2237654" y="50429"/>
                    <a:pt x="2193427" y="12612"/>
                  </a:cubicBezTo>
                  <a:cubicBezTo>
                    <a:pt x="2210413" y="8445"/>
                    <a:pt x="2226357" y="5922"/>
                    <a:pt x="2240910" y="4950"/>
                  </a:cubicBezTo>
                  <a:close/>
                  <a:moveTo>
                    <a:pt x="1557576" y="4921"/>
                  </a:moveTo>
                  <a:cubicBezTo>
                    <a:pt x="1583856" y="3639"/>
                    <a:pt x="1610778" y="2997"/>
                    <a:pt x="1637699" y="5562"/>
                  </a:cubicBezTo>
                  <a:cubicBezTo>
                    <a:pt x="1646031" y="6203"/>
                    <a:pt x="1653082" y="17099"/>
                    <a:pt x="1661415" y="22868"/>
                  </a:cubicBezTo>
                  <a:cubicBezTo>
                    <a:pt x="1658851" y="26714"/>
                    <a:pt x="1657569" y="29919"/>
                    <a:pt x="1655646" y="33124"/>
                  </a:cubicBezTo>
                  <a:cubicBezTo>
                    <a:pt x="1622956" y="33124"/>
                    <a:pt x="1590266" y="33765"/>
                    <a:pt x="1557576" y="32483"/>
                  </a:cubicBezTo>
                  <a:cubicBezTo>
                    <a:pt x="1551166" y="32483"/>
                    <a:pt x="1545398" y="22227"/>
                    <a:pt x="1538988" y="16459"/>
                  </a:cubicBezTo>
                  <a:cubicBezTo>
                    <a:pt x="1545398" y="12613"/>
                    <a:pt x="1551166" y="5562"/>
                    <a:pt x="1557576" y="4921"/>
                  </a:cubicBezTo>
                  <a:close/>
                  <a:moveTo>
                    <a:pt x="1421689" y="4921"/>
                  </a:moveTo>
                  <a:cubicBezTo>
                    <a:pt x="1449251" y="3639"/>
                    <a:pt x="1477454" y="2997"/>
                    <a:pt x="1505016" y="5562"/>
                  </a:cubicBezTo>
                  <a:cubicBezTo>
                    <a:pt x="1512708" y="6203"/>
                    <a:pt x="1519118" y="17741"/>
                    <a:pt x="1526168" y="24150"/>
                  </a:cubicBezTo>
                  <a:cubicBezTo>
                    <a:pt x="1524246" y="26714"/>
                    <a:pt x="1522322" y="29919"/>
                    <a:pt x="1520400" y="33124"/>
                  </a:cubicBezTo>
                  <a:cubicBezTo>
                    <a:pt x="1487710" y="33124"/>
                    <a:pt x="1454379" y="33765"/>
                    <a:pt x="1421689" y="32483"/>
                  </a:cubicBezTo>
                  <a:cubicBezTo>
                    <a:pt x="1415920" y="32483"/>
                    <a:pt x="1410152" y="23509"/>
                    <a:pt x="1405024" y="18381"/>
                  </a:cubicBezTo>
                  <a:cubicBezTo>
                    <a:pt x="1410792" y="13895"/>
                    <a:pt x="1415920" y="5562"/>
                    <a:pt x="1421689" y="4921"/>
                  </a:cubicBezTo>
                  <a:close/>
                  <a:moveTo>
                    <a:pt x="2020523" y="4920"/>
                  </a:moveTo>
                  <a:cubicBezTo>
                    <a:pt x="2040554" y="8285"/>
                    <a:pt x="2053053" y="16458"/>
                    <a:pt x="2058181" y="29277"/>
                  </a:cubicBezTo>
                  <a:cubicBezTo>
                    <a:pt x="1999852" y="44020"/>
                    <a:pt x="1947292" y="35687"/>
                    <a:pt x="1937677" y="9407"/>
                  </a:cubicBezTo>
                  <a:cubicBezTo>
                    <a:pt x="1972931" y="2997"/>
                    <a:pt x="2000493" y="1555"/>
                    <a:pt x="2020523" y="4920"/>
                  </a:cubicBezTo>
                  <a:close/>
                  <a:moveTo>
                    <a:pt x="2107156" y="4429"/>
                  </a:moveTo>
                  <a:cubicBezTo>
                    <a:pt x="2150122" y="674"/>
                    <a:pt x="2183173" y="11972"/>
                    <a:pt x="2192787" y="36970"/>
                  </a:cubicBezTo>
                  <a:cubicBezTo>
                    <a:pt x="2148559" y="25432"/>
                    <a:pt x="2103691" y="50430"/>
                    <a:pt x="2061386" y="13253"/>
                  </a:cubicBezTo>
                  <a:cubicBezTo>
                    <a:pt x="2077410" y="8606"/>
                    <a:pt x="2092834" y="5682"/>
                    <a:pt x="2107156" y="4429"/>
                  </a:cubicBezTo>
                  <a:close/>
                  <a:moveTo>
                    <a:pt x="888716" y="4359"/>
                  </a:moveTo>
                  <a:cubicBezTo>
                    <a:pt x="904901" y="914"/>
                    <a:pt x="934866" y="2356"/>
                    <a:pt x="993516" y="5562"/>
                  </a:cubicBezTo>
                  <a:cubicBezTo>
                    <a:pt x="981978" y="17740"/>
                    <a:pt x="975568" y="30559"/>
                    <a:pt x="968518" y="31201"/>
                  </a:cubicBezTo>
                  <a:cubicBezTo>
                    <a:pt x="935828" y="33123"/>
                    <a:pt x="902497" y="32483"/>
                    <a:pt x="866602" y="32483"/>
                  </a:cubicBezTo>
                  <a:cubicBezTo>
                    <a:pt x="870127" y="16138"/>
                    <a:pt x="872531" y="7805"/>
                    <a:pt x="888716" y="4359"/>
                  </a:cubicBezTo>
                  <a:close/>
                  <a:moveTo>
                    <a:pt x="1331312" y="4279"/>
                  </a:moveTo>
                  <a:cubicBezTo>
                    <a:pt x="1344772" y="4279"/>
                    <a:pt x="1358874" y="2997"/>
                    <a:pt x="1372334" y="4920"/>
                  </a:cubicBezTo>
                  <a:cubicBezTo>
                    <a:pt x="1378744" y="5562"/>
                    <a:pt x="1383872" y="13894"/>
                    <a:pt x="1389641" y="18381"/>
                  </a:cubicBezTo>
                  <a:cubicBezTo>
                    <a:pt x="1384513" y="23509"/>
                    <a:pt x="1379385" y="32483"/>
                    <a:pt x="1373616" y="32483"/>
                  </a:cubicBezTo>
                  <a:cubicBezTo>
                    <a:pt x="1345413" y="33765"/>
                    <a:pt x="1316569" y="33765"/>
                    <a:pt x="1287725" y="32483"/>
                  </a:cubicBezTo>
                  <a:cubicBezTo>
                    <a:pt x="1281956" y="32483"/>
                    <a:pt x="1276187" y="23509"/>
                    <a:pt x="1270419" y="19022"/>
                  </a:cubicBezTo>
                  <a:cubicBezTo>
                    <a:pt x="1276829" y="13894"/>
                    <a:pt x="1282597" y="6202"/>
                    <a:pt x="1289648" y="4920"/>
                  </a:cubicBezTo>
                  <a:cubicBezTo>
                    <a:pt x="1303750" y="2356"/>
                    <a:pt x="1317210" y="4279"/>
                    <a:pt x="1331312" y="4279"/>
                  </a:cubicBezTo>
                  <a:close/>
                  <a:moveTo>
                    <a:pt x="1759405" y="3799"/>
                  </a:moveTo>
                  <a:cubicBezTo>
                    <a:pt x="1777593" y="7004"/>
                    <a:pt x="1786726" y="14856"/>
                    <a:pt x="1790252" y="27996"/>
                  </a:cubicBezTo>
                  <a:cubicBezTo>
                    <a:pt x="1735769" y="44662"/>
                    <a:pt x="1678081" y="35688"/>
                    <a:pt x="1674235" y="7485"/>
                  </a:cubicBezTo>
                  <a:cubicBezTo>
                    <a:pt x="1713975" y="2036"/>
                    <a:pt x="1741217" y="594"/>
                    <a:pt x="1759405" y="3799"/>
                  </a:cubicBezTo>
                  <a:close/>
                  <a:moveTo>
                    <a:pt x="1117224" y="3638"/>
                  </a:moveTo>
                  <a:cubicBezTo>
                    <a:pt x="1119788" y="6843"/>
                    <a:pt x="1122352" y="10049"/>
                    <a:pt x="1124916" y="13253"/>
                  </a:cubicBezTo>
                  <a:cubicBezTo>
                    <a:pt x="1118506" y="19663"/>
                    <a:pt x="1112096" y="30560"/>
                    <a:pt x="1105045" y="31201"/>
                  </a:cubicBezTo>
                  <a:cubicBezTo>
                    <a:pt x="1071074" y="33124"/>
                    <a:pt x="1037743" y="31842"/>
                    <a:pt x="1003771" y="31842"/>
                  </a:cubicBezTo>
                  <a:cubicBezTo>
                    <a:pt x="1001848" y="27996"/>
                    <a:pt x="999925" y="24791"/>
                    <a:pt x="998643" y="20945"/>
                  </a:cubicBezTo>
                  <a:cubicBezTo>
                    <a:pt x="1006335" y="15176"/>
                    <a:pt x="1013386" y="4280"/>
                    <a:pt x="1021718" y="4280"/>
                  </a:cubicBezTo>
                  <a:cubicBezTo>
                    <a:pt x="1053126" y="2356"/>
                    <a:pt x="1085175" y="3638"/>
                    <a:pt x="1117224" y="3638"/>
                  </a:cubicBezTo>
                  <a:close/>
                  <a:moveTo>
                    <a:pt x="1848320" y="2697"/>
                  </a:moveTo>
                  <a:cubicBezTo>
                    <a:pt x="1887680" y="-127"/>
                    <a:pt x="1918928" y="10209"/>
                    <a:pt x="1924216" y="29919"/>
                  </a:cubicBezTo>
                  <a:cubicBezTo>
                    <a:pt x="1856913" y="43380"/>
                    <a:pt x="1812685" y="35688"/>
                    <a:pt x="1806917" y="10049"/>
                  </a:cubicBezTo>
                  <a:cubicBezTo>
                    <a:pt x="1821179" y="6043"/>
                    <a:pt x="1835200" y="3639"/>
                    <a:pt x="1848320" y="2697"/>
                  </a:cubicBezTo>
                  <a:close/>
                  <a:moveTo>
                    <a:pt x="360550" y="1876"/>
                  </a:moveTo>
                  <a:cubicBezTo>
                    <a:pt x="380901" y="-1649"/>
                    <a:pt x="409264" y="-207"/>
                    <a:pt x="446120" y="6203"/>
                  </a:cubicBezTo>
                  <a:cubicBezTo>
                    <a:pt x="437146" y="33765"/>
                    <a:pt x="386509" y="42098"/>
                    <a:pt x="323052" y="27355"/>
                  </a:cubicBezTo>
                  <a:cubicBezTo>
                    <a:pt x="327859" y="13895"/>
                    <a:pt x="340198" y="5402"/>
                    <a:pt x="360550" y="1876"/>
                  </a:cubicBezTo>
                  <a:close/>
                  <a:moveTo>
                    <a:pt x="716613" y="1716"/>
                  </a:moveTo>
                  <a:cubicBezTo>
                    <a:pt x="712126" y="35047"/>
                    <a:pt x="675590" y="41457"/>
                    <a:pt x="595468" y="23509"/>
                  </a:cubicBezTo>
                  <a:cubicBezTo>
                    <a:pt x="630081" y="-13668"/>
                    <a:pt x="675590" y="12613"/>
                    <a:pt x="716613" y="1716"/>
                  </a:cubicBezTo>
                  <a:close/>
                  <a:moveTo>
                    <a:pt x="800382" y="1645"/>
                  </a:moveTo>
                  <a:cubicBezTo>
                    <a:pt x="816246" y="2316"/>
                    <a:pt x="835675" y="4119"/>
                    <a:pt x="859552" y="6843"/>
                  </a:cubicBezTo>
                  <a:cubicBezTo>
                    <a:pt x="848014" y="17740"/>
                    <a:pt x="841604" y="29919"/>
                    <a:pt x="833913" y="30559"/>
                  </a:cubicBezTo>
                  <a:cubicBezTo>
                    <a:pt x="800582" y="33123"/>
                    <a:pt x="767251" y="31841"/>
                    <a:pt x="730074" y="31841"/>
                  </a:cubicBezTo>
                  <a:cubicBezTo>
                    <a:pt x="737285" y="7805"/>
                    <a:pt x="752789" y="-368"/>
                    <a:pt x="800382" y="1645"/>
                  </a:cubicBezTo>
                  <a:close/>
                  <a:moveTo>
                    <a:pt x="529888" y="603"/>
                  </a:moveTo>
                  <a:cubicBezTo>
                    <a:pt x="544430" y="1274"/>
                    <a:pt x="561497" y="3157"/>
                    <a:pt x="581367" y="6202"/>
                  </a:cubicBezTo>
                  <a:cubicBezTo>
                    <a:pt x="574957" y="34406"/>
                    <a:pt x="532652" y="42097"/>
                    <a:pt x="459581" y="28637"/>
                  </a:cubicBezTo>
                  <a:cubicBezTo>
                    <a:pt x="465350" y="7484"/>
                    <a:pt x="486262" y="-1410"/>
                    <a:pt x="529888" y="603"/>
                  </a:cubicBezTo>
                  <a:close/>
                  <a:moveTo>
                    <a:pt x="310875" y="434"/>
                  </a:moveTo>
                  <a:cubicBezTo>
                    <a:pt x="302542" y="33765"/>
                    <a:pt x="253187" y="42098"/>
                    <a:pt x="179474" y="24151"/>
                  </a:cubicBezTo>
                  <a:cubicBezTo>
                    <a:pt x="221138" y="-16232"/>
                    <a:pt x="268570" y="13254"/>
                    <a:pt x="310875" y="43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583E431-7DD8-4474-A7EC-8E58A4178F20}"/>
                </a:ext>
              </a:extLst>
            </p:cNvPr>
            <p:cNvSpPr/>
            <p:nvPr/>
          </p:nvSpPr>
          <p:spPr>
            <a:xfrm>
              <a:off x="2354140" y="5141372"/>
              <a:ext cx="621749" cy="153835"/>
            </a:xfrm>
            <a:custGeom>
              <a:avLst/>
              <a:gdLst>
                <a:gd name="connsiteX0" fmla="*/ 874395 w 923925"/>
                <a:gd name="connsiteY0" fmla="*/ 0 h 228600"/>
                <a:gd name="connsiteX1" fmla="*/ 926782 w 923925"/>
                <a:gd name="connsiteY1" fmla="*/ 228600 h 228600"/>
                <a:gd name="connsiteX2" fmla="*/ 0 w 923925"/>
                <a:gd name="connsiteY2" fmla="*/ 228600 h 228600"/>
                <a:gd name="connsiteX3" fmla="*/ 46672 w 923925"/>
                <a:gd name="connsiteY3" fmla="*/ 18097 h 228600"/>
                <a:gd name="connsiteX4" fmla="*/ 75247 w 923925"/>
                <a:gd name="connsiteY4" fmla="*/ 953 h 228600"/>
                <a:gd name="connsiteX5" fmla="*/ 874395 w 923925"/>
                <a:gd name="connsiteY5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3925" h="228600">
                  <a:moveTo>
                    <a:pt x="874395" y="0"/>
                  </a:moveTo>
                  <a:cubicBezTo>
                    <a:pt x="891540" y="74295"/>
                    <a:pt x="908685" y="149543"/>
                    <a:pt x="926782" y="228600"/>
                  </a:cubicBezTo>
                  <a:cubicBezTo>
                    <a:pt x="618172" y="228600"/>
                    <a:pt x="313372" y="228600"/>
                    <a:pt x="0" y="228600"/>
                  </a:cubicBezTo>
                  <a:cubicBezTo>
                    <a:pt x="16192" y="155257"/>
                    <a:pt x="29528" y="85725"/>
                    <a:pt x="46672" y="18097"/>
                  </a:cubicBezTo>
                  <a:cubicBezTo>
                    <a:pt x="48578" y="10478"/>
                    <a:pt x="64770" y="953"/>
                    <a:pt x="75247" y="953"/>
                  </a:cubicBezTo>
                  <a:cubicBezTo>
                    <a:pt x="339090" y="0"/>
                    <a:pt x="603885" y="0"/>
                    <a:pt x="87439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F11E029-EE4E-47A8-A49D-2624DDFB95CC}"/>
                </a:ext>
              </a:extLst>
            </p:cNvPr>
            <p:cNvSpPr/>
            <p:nvPr/>
          </p:nvSpPr>
          <p:spPr>
            <a:xfrm>
              <a:off x="2709333" y="2077401"/>
              <a:ext cx="2660060" cy="2756206"/>
            </a:xfrm>
            <a:custGeom>
              <a:avLst/>
              <a:gdLst>
                <a:gd name="connsiteX0" fmla="*/ 3877491 w 3952875"/>
                <a:gd name="connsiteY0" fmla="*/ 3295792 h 4095750"/>
                <a:gd name="connsiteX1" fmla="*/ 3034528 w 3952875"/>
                <a:gd name="connsiteY1" fmla="*/ 2520458 h 4095750"/>
                <a:gd name="connsiteX2" fmla="*/ 2997381 w 3952875"/>
                <a:gd name="connsiteY2" fmla="*/ 2485215 h 4095750"/>
                <a:gd name="connsiteX3" fmla="*/ 3021193 w 3952875"/>
                <a:gd name="connsiteY3" fmla="*/ 2444258 h 4095750"/>
                <a:gd name="connsiteX4" fmla="*/ 3215503 w 3952875"/>
                <a:gd name="connsiteY4" fmla="*/ 1302210 h 4095750"/>
                <a:gd name="connsiteX5" fmla="*/ 1768656 w 3952875"/>
                <a:gd name="connsiteY5" fmla="*/ 4905 h 4095750"/>
                <a:gd name="connsiteX6" fmla="*/ 217986 w 3952875"/>
                <a:gd name="connsiteY6" fmla="*/ 810720 h 4095750"/>
                <a:gd name="connsiteX7" fmla="*/ 78921 w 3952875"/>
                <a:gd name="connsiteY7" fmla="*/ 1110757 h 4095750"/>
                <a:gd name="connsiteX8" fmla="*/ 325618 w 3952875"/>
                <a:gd name="connsiteY8" fmla="*/ 2589037 h 4095750"/>
                <a:gd name="connsiteX9" fmla="*/ 1662928 w 3952875"/>
                <a:gd name="connsiteY9" fmla="*/ 3242452 h 4095750"/>
                <a:gd name="connsiteX10" fmla="*/ 2351586 w 3952875"/>
                <a:gd name="connsiteY10" fmla="*/ 3085290 h 4095750"/>
                <a:gd name="connsiteX11" fmla="*/ 2367778 w 3952875"/>
                <a:gd name="connsiteY11" fmla="*/ 3106245 h 4095750"/>
                <a:gd name="connsiteX12" fmla="*/ 3026908 w 3952875"/>
                <a:gd name="connsiteY12" fmla="*/ 4010167 h 4095750"/>
                <a:gd name="connsiteX13" fmla="*/ 3383143 w 3952875"/>
                <a:gd name="connsiteY13" fmla="*/ 4050173 h 4095750"/>
                <a:gd name="connsiteX14" fmla="*/ 3854631 w 3952875"/>
                <a:gd name="connsiteY14" fmla="*/ 3633930 h 4095750"/>
                <a:gd name="connsiteX15" fmla="*/ 3892731 w 3952875"/>
                <a:gd name="connsiteY15" fmla="*/ 3592020 h 4095750"/>
                <a:gd name="connsiteX16" fmla="*/ 3957501 w 3952875"/>
                <a:gd name="connsiteY16" fmla="*/ 3442477 h 4095750"/>
                <a:gd name="connsiteX17" fmla="*/ 3877491 w 3952875"/>
                <a:gd name="connsiteY17" fmla="*/ 3295792 h 4095750"/>
                <a:gd name="connsiteX18" fmla="*/ 1598158 w 3952875"/>
                <a:gd name="connsiteY18" fmla="*/ 3039570 h 4095750"/>
                <a:gd name="connsiteX19" fmla="*/ 194173 w 3952875"/>
                <a:gd name="connsiteY19" fmla="*/ 1613677 h 4095750"/>
                <a:gd name="connsiteX20" fmla="*/ 1625781 w 3952875"/>
                <a:gd name="connsiteY20" fmla="*/ 206835 h 4095750"/>
                <a:gd name="connsiteX21" fmla="*/ 3028813 w 3952875"/>
                <a:gd name="connsiteY21" fmla="*/ 1634632 h 4095750"/>
                <a:gd name="connsiteX22" fmla="*/ 1598158 w 3952875"/>
                <a:gd name="connsiteY22" fmla="*/ 3039570 h 409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952875" h="4095750">
                  <a:moveTo>
                    <a:pt x="3877491" y="3295792"/>
                  </a:moveTo>
                  <a:cubicBezTo>
                    <a:pt x="3595551" y="3038617"/>
                    <a:pt x="3315516" y="2778585"/>
                    <a:pt x="3034528" y="2520458"/>
                  </a:cubicBezTo>
                  <a:cubicBezTo>
                    <a:pt x="3022146" y="2509027"/>
                    <a:pt x="3009763" y="2496645"/>
                    <a:pt x="2997381" y="2485215"/>
                  </a:cubicBezTo>
                  <a:cubicBezTo>
                    <a:pt x="3006906" y="2469023"/>
                    <a:pt x="3013574" y="2456640"/>
                    <a:pt x="3021193" y="2444258"/>
                  </a:cubicBezTo>
                  <a:cubicBezTo>
                    <a:pt x="3227886" y="2088022"/>
                    <a:pt x="3294561" y="1706070"/>
                    <a:pt x="3215503" y="1302210"/>
                  </a:cubicBezTo>
                  <a:cubicBezTo>
                    <a:pt x="3077391" y="597360"/>
                    <a:pt x="2480174" y="53482"/>
                    <a:pt x="1768656" y="4905"/>
                  </a:cubicBezTo>
                  <a:cubicBezTo>
                    <a:pt x="1094286" y="-40815"/>
                    <a:pt x="574221" y="233505"/>
                    <a:pt x="217986" y="810720"/>
                  </a:cubicBezTo>
                  <a:cubicBezTo>
                    <a:pt x="196078" y="846915"/>
                    <a:pt x="104638" y="1035510"/>
                    <a:pt x="78921" y="1110757"/>
                  </a:cubicBezTo>
                  <a:cubicBezTo>
                    <a:pt x="-76337" y="1647967"/>
                    <a:pt x="-6804" y="2144220"/>
                    <a:pt x="325618" y="2589037"/>
                  </a:cubicBezTo>
                  <a:cubicBezTo>
                    <a:pt x="657088" y="3031950"/>
                    <a:pt x="1113336" y="3237690"/>
                    <a:pt x="1662928" y="3242452"/>
                  </a:cubicBezTo>
                  <a:cubicBezTo>
                    <a:pt x="1761036" y="3242452"/>
                    <a:pt x="2142036" y="3175777"/>
                    <a:pt x="2351586" y="3085290"/>
                  </a:cubicBezTo>
                  <a:cubicBezTo>
                    <a:pt x="2352538" y="3086242"/>
                    <a:pt x="2360158" y="3095767"/>
                    <a:pt x="2367778" y="3106245"/>
                  </a:cubicBezTo>
                  <a:cubicBezTo>
                    <a:pt x="2587806" y="3407235"/>
                    <a:pt x="2806881" y="3709177"/>
                    <a:pt x="3026908" y="4010167"/>
                  </a:cubicBezTo>
                  <a:cubicBezTo>
                    <a:pt x="3101203" y="4111133"/>
                    <a:pt x="3289799" y="4132087"/>
                    <a:pt x="3383143" y="4050173"/>
                  </a:cubicBezTo>
                  <a:cubicBezTo>
                    <a:pt x="3540306" y="3912060"/>
                    <a:pt x="3697468" y="3772995"/>
                    <a:pt x="3854631" y="3633930"/>
                  </a:cubicBezTo>
                  <a:cubicBezTo>
                    <a:pt x="3868918" y="3621548"/>
                    <a:pt x="3881301" y="3607260"/>
                    <a:pt x="3892731" y="3592020"/>
                  </a:cubicBezTo>
                  <a:cubicBezTo>
                    <a:pt x="3932736" y="3538680"/>
                    <a:pt x="3952738" y="3503437"/>
                    <a:pt x="3957501" y="3442477"/>
                  </a:cubicBezTo>
                  <a:cubicBezTo>
                    <a:pt x="3959406" y="3398662"/>
                    <a:pt x="3910828" y="3326273"/>
                    <a:pt x="3877491" y="3295792"/>
                  </a:cubicBezTo>
                  <a:close/>
                  <a:moveTo>
                    <a:pt x="1598158" y="3039570"/>
                  </a:moveTo>
                  <a:cubicBezTo>
                    <a:pt x="811393" y="3026235"/>
                    <a:pt x="181791" y="2387108"/>
                    <a:pt x="194173" y="1613677"/>
                  </a:cubicBezTo>
                  <a:cubicBezTo>
                    <a:pt x="206556" y="821197"/>
                    <a:pt x="845683" y="193500"/>
                    <a:pt x="1625781" y="206835"/>
                  </a:cubicBezTo>
                  <a:cubicBezTo>
                    <a:pt x="2411593" y="220170"/>
                    <a:pt x="3040243" y="860250"/>
                    <a:pt x="3028813" y="1634632"/>
                  </a:cubicBezTo>
                  <a:cubicBezTo>
                    <a:pt x="3016431" y="2420445"/>
                    <a:pt x="2373493" y="3052905"/>
                    <a:pt x="1598158" y="303957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F375085-4E9E-4CD4-B48E-19513A46CF85}"/>
                </a:ext>
              </a:extLst>
            </p:cNvPr>
            <p:cNvSpPr/>
            <p:nvPr/>
          </p:nvSpPr>
          <p:spPr>
            <a:xfrm>
              <a:off x="3600791" y="2447478"/>
              <a:ext cx="439253" cy="1392068"/>
            </a:xfrm>
            <a:custGeom>
              <a:avLst/>
              <a:gdLst>
                <a:gd name="connsiteX0" fmla="*/ 25050 w 439253"/>
                <a:gd name="connsiteY0" fmla="*/ 443420 h 1392068"/>
                <a:gd name="connsiteX1" fmla="*/ 413483 w 439253"/>
                <a:gd name="connsiteY1" fmla="*/ 443420 h 1392068"/>
                <a:gd name="connsiteX2" fmla="*/ 413483 w 439253"/>
                <a:gd name="connsiteY2" fmla="*/ 1392068 h 1392068"/>
                <a:gd name="connsiteX3" fmla="*/ 25050 w 439253"/>
                <a:gd name="connsiteY3" fmla="*/ 1392068 h 1392068"/>
                <a:gd name="connsiteX4" fmla="*/ 25050 w 439253"/>
                <a:gd name="connsiteY4" fmla="*/ 443420 h 1392068"/>
                <a:gd name="connsiteX5" fmla="*/ 230242 w 439253"/>
                <a:gd name="connsiteY5" fmla="*/ 103 h 1392068"/>
                <a:gd name="connsiteX6" fmla="*/ 328232 w 439253"/>
                <a:gd name="connsiteY6" fmla="*/ 21015 h 1392068"/>
                <a:gd name="connsiteX7" fmla="*/ 439121 w 439253"/>
                <a:gd name="connsiteY7" fmla="*/ 174849 h 1392068"/>
                <a:gd name="connsiteX8" fmla="*/ 335924 w 439253"/>
                <a:gd name="connsiteY8" fmla="*/ 343427 h 1392068"/>
                <a:gd name="connsiteX9" fmla="*/ 217984 w 439253"/>
                <a:gd name="connsiteY9" fmla="*/ 374194 h 1392068"/>
                <a:gd name="connsiteX10" fmla="*/ 101966 w 439253"/>
                <a:gd name="connsiteY10" fmla="*/ 340222 h 1392068"/>
                <a:gd name="connsiteX11" fmla="*/ 692 w 439253"/>
                <a:gd name="connsiteY11" fmla="*/ 169722 h 1392068"/>
                <a:gd name="connsiteX12" fmla="*/ 130811 w 439253"/>
                <a:gd name="connsiteY12" fmla="*/ 13323 h 1392068"/>
                <a:gd name="connsiteX13" fmla="*/ 230242 w 439253"/>
                <a:gd name="connsiteY13" fmla="*/ 103 h 139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9253" h="1392068">
                  <a:moveTo>
                    <a:pt x="25050" y="443420"/>
                  </a:moveTo>
                  <a:cubicBezTo>
                    <a:pt x="154528" y="443420"/>
                    <a:pt x="282724" y="443420"/>
                    <a:pt x="413483" y="443420"/>
                  </a:cubicBezTo>
                  <a:cubicBezTo>
                    <a:pt x="413483" y="759422"/>
                    <a:pt x="413483" y="1074783"/>
                    <a:pt x="413483" y="1392068"/>
                  </a:cubicBezTo>
                  <a:cubicBezTo>
                    <a:pt x="285287" y="1392068"/>
                    <a:pt x="156451" y="1392068"/>
                    <a:pt x="25050" y="1392068"/>
                  </a:cubicBezTo>
                  <a:cubicBezTo>
                    <a:pt x="25050" y="1074143"/>
                    <a:pt x="25050" y="760063"/>
                    <a:pt x="25050" y="443420"/>
                  </a:cubicBezTo>
                  <a:close/>
                  <a:moveTo>
                    <a:pt x="230242" y="103"/>
                  </a:moveTo>
                  <a:cubicBezTo>
                    <a:pt x="263333" y="984"/>
                    <a:pt x="296183" y="7554"/>
                    <a:pt x="328232" y="21015"/>
                  </a:cubicBezTo>
                  <a:cubicBezTo>
                    <a:pt x="395534" y="49218"/>
                    <a:pt x="435916" y="99214"/>
                    <a:pt x="439121" y="174849"/>
                  </a:cubicBezTo>
                  <a:cubicBezTo>
                    <a:pt x="441685" y="253690"/>
                    <a:pt x="407072" y="312019"/>
                    <a:pt x="335924" y="343427"/>
                  </a:cubicBezTo>
                  <a:cubicBezTo>
                    <a:pt x="300670" y="358810"/>
                    <a:pt x="259647" y="363938"/>
                    <a:pt x="217984" y="374194"/>
                  </a:cubicBezTo>
                  <a:cubicBezTo>
                    <a:pt x="178243" y="362656"/>
                    <a:pt x="137861" y="356887"/>
                    <a:pt x="101966" y="340222"/>
                  </a:cubicBezTo>
                  <a:cubicBezTo>
                    <a:pt x="32741" y="308173"/>
                    <a:pt x="-5718" y="238307"/>
                    <a:pt x="692" y="169722"/>
                  </a:cubicBezTo>
                  <a:cubicBezTo>
                    <a:pt x="8384" y="92164"/>
                    <a:pt x="53893" y="35758"/>
                    <a:pt x="130811" y="13323"/>
                  </a:cubicBezTo>
                  <a:cubicBezTo>
                    <a:pt x="163821" y="4029"/>
                    <a:pt x="197152" y="-778"/>
                    <a:pt x="230242" y="10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2" name="Oval 121">
            <a:extLst>
              <a:ext uri="{FF2B5EF4-FFF2-40B4-BE49-F238E27FC236}">
                <a16:creationId xmlns:a16="http://schemas.microsoft.com/office/drawing/2014/main" id="{5FB91B80-9011-453D-A115-78BA400A6D83}"/>
              </a:ext>
            </a:extLst>
          </p:cNvPr>
          <p:cNvSpPr/>
          <p:nvPr/>
        </p:nvSpPr>
        <p:spPr>
          <a:xfrm>
            <a:off x="6183923" y="1883120"/>
            <a:ext cx="191260" cy="19126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A56274B4-2BA8-4E38-8AB1-655EFF18FA6E}"/>
              </a:ext>
            </a:extLst>
          </p:cNvPr>
          <p:cNvSpPr/>
          <p:nvPr/>
        </p:nvSpPr>
        <p:spPr>
          <a:xfrm>
            <a:off x="6183923" y="2377736"/>
            <a:ext cx="191260" cy="19126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74B41EE-3F20-4379-97E4-C6CAD47D82C0}"/>
              </a:ext>
            </a:extLst>
          </p:cNvPr>
          <p:cNvSpPr/>
          <p:nvPr/>
        </p:nvSpPr>
        <p:spPr>
          <a:xfrm>
            <a:off x="6183923" y="2872352"/>
            <a:ext cx="191260" cy="19126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0F7574D0-B304-4C2D-A4AC-F86578B976A3}"/>
              </a:ext>
            </a:extLst>
          </p:cNvPr>
          <p:cNvSpPr/>
          <p:nvPr/>
        </p:nvSpPr>
        <p:spPr>
          <a:xfrm>
            <a:off x="6183923" y="3366969"/>
            <a:ext cx="191260" cy="19126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AB79797-DA5A-4C26-B77F-3BA37128790D}"/>
              </a:ext>
            </a:extLst>
          </p:cNvPr>
          <p:cNvSpPr txBox="1"/>
          <p:nvPr/>
        </p:nvSpPr>
        <p:spPr>
          <a:xfrm>
            <a:off x="6362995" y="1831197"/>
            <a:ext cx="5153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47C4D0B4-AB7C-4C23-8B94-C9040B20AB43}"/>
              </a:ext>
            </a:extLst>
          </p:cNvPr>
          <p:cNvSpPr txBox="1"/>
          <p:nvPr/>
        </p:nvSpPr>
        <p:spPr>
          <a:xfrm>
            <a:off x="6362995" y="2325813"/>
            <a:ext cx="5153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4651572-5066-4E10-8E7C-54B23D3BA4A6}"/>
              </a:ext>
            </a:extLst>
          </p:cNvPr>
          <p:cNvSpPr txBox="1"/>
          <p:nvPr/>
        </p:nvSpPr>
        <p:spPr>
          <a:xfrm>
            <a:off x="6362995" y="2820429"/>
            <a:ext cx="5153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1ED137DE-A845-4EB4-81BC-295C93332302}"/>
              </a:ext>
            </a:extLst>
          </p:cNvPr>
          <p:cNvSpPr txBox="1"/>
          <p:nvPr/>
        </p:nvSpPr>
        <p:spPr>
          <a:xfrm>
            <a:off x="6362995" y="3315046"/>
            <a:ext cx="5153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0D60E49-43EE-4B8E-9016-2A50B1554C53}"/>
              </a:ext>
            </a:extLst>
          </p:cNvPr>
          <p:cNvSpPr txBox="1"/>
          <p:nvPr/>
        </p:nvSpPr>
        <p:spPr>
          <a:xfrm>
            <a:off x="6177512" y="3900633"/>
            <a:ext cx="1368152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/>
                </a:solidFill>
                <a:cs typeface="Arial" pitchFamily="34" charset="0"/>
              </a:rPr>
              <a:t>60</a:t>
            </a:r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411E6A43-FB7D-4475-A4BF-C5378C28EE2A}"/>
              </a:ext>
            </a:extLst>
          </p:cNvPr>
          <p:cNvSpPr txBox="1"/>
          <p:nvPr/>
        </p:nvSpPr>
        <p:spPr>
          <a:xfrm>
            <a:off x="6289361" y="4670074"/>
            <a:ext cx="5174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50D3EBE-50CC-4F9C-89F0-5D5745849822}"/>
              </a:ext>
            </a:extLst>
          </p:cNvPr>
          <p:cNvSpPr txBox="1"/>
          <p:nvPr/>
        </p:nvSpPr>
        <p:spPr>
          <a:xfrm>
            <a:off x="7542999" y="3746838"/>
            <a:ext cx="4082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133" name="그룹 1">
            <a:extLst>
              <a:ext uri="{FF2B5EF4-FFF2-40B4-BE49-F238E27FC236}">
                <a16:creationId xmlns:a16="http://schemas.microsoft.com/office/drawing/2014/main" id="{1C743512-5C70-4676-828D-ED15C53A9B6C}"/>
              </a:ext>
            </a:extLst>
          </p:cNvPr>
          <p:cNvGrpSpPr/>
          <p:nvPr/>
        </p:nvGrpSpPr>
        <p:grpSpPr>
          <a:xfrm>
            <a:off x="6103267" y="5493961"/>
            <a:ext cx="1291681" cy="722105"/>
            <a:chOff x="1326485" y="4687899"/>
            <a:chExt cx="1291681" cy="722105"/>
          </a:xfrm>
        </p:grpSpPr>
        <p:sp>
          <p:nvSpPr>
            <p:cNvPr id="134" name="Round Same Side Corner Rectangle 8">
              <a:extLst>
                <a:ext uri="{FF2B5EF4-FFF2-40B4-BE49-F238E27FC236}">
                  <a16:creationId xmlns:a16="http://schemas.microsoft.com/office/drawing/2014/main" id="{6E46C3F5-E787-4CA4-982C-E98BC522D342}"/>
                </a:ext>
              </a:extLst>
            </p:cNvPr>
            <p:cNvSpPr/>
            <p:nvPr/>
          </p:nvSpPr>
          <p:spPr>
            <a:xfrm flipH="1">
              <a:off x="1326485" y="4687899"/>
              <a:ext cx="274173" cy="72210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B312C8BB-970F-4D35-B049-E3C83B15C3EF}"/>
                </a:ext>
              </a:extLst>
            </p:cNvPr>
            <p:cNvSpPr txBox="1"/>
            <p:nvPr/>
          </p:nvSpPr>
          <p:spPr>
            <a:xfrm>
              <a:off x="1682062" y="481812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60%</a:t>
              </a:r>
              <a:endPara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6" name="그룹 2">
            <a:extLst>
              <a:ext uri="{FF2B5EF4-FFF2-40B4-BE49-F238E27FC236}">
                <a16:creationId xmlns:a16="http://schemas.microsoft.com/office/drawing/2014/main" id="{086D6623-9AE7-47D6-B29A-D9CC31F27EE7}"/>
              </a:ext>
            </a:extLst>
          </p:cNvPr>
          <p:cNvGrpSpPr/>
          <p:nvPr/>
        </p:nvGrpSpPr>
        <p:grpSpPr>
          <a:xfrm>
            <a:off x="9002396" y="5484896"/>
            <a:ext cx="1336251" cy="740235"/>
            <a:chOff x="4063676" y="4678833"/>
            <a:chExt cx="1336251" cy="740235"/>
          </a:xfrm>
        </p:grpSpPr>
        <p:sp>
          <p:nvSpPr>
            <p:cNvPr id="137" name="Round Same Side Corner Rectangle 20">
              <a:extLst>
                <a:ext uri="{FF2B5EF4-FFF2-40B4-BE49-F238E27FC236}">
                  <a16:creationId xmlns:a16="http://schemas.microsoft.com/office/drawing/2014/main" id="{4558BD11-E7C2-49BF-B0A6-0931A4B70207}"/>
                </a:ext>
              </a:extLst>
            </p:cNvPr>
            <p:cNvSpPr/>
            <p:nvPr/>
          </p:nvSpPr>
          <p:spPr>
            <a:xfrm rot="10800000">
              <a:off x="4063676" y="4678833"/>
              <a:ext cx="347007" cy="740235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6E5BE241-422D-4076-AEC3-AC9084C28EE2}"/>
                </a:ext>
              </a:extLst>
            </p:cNvPr>
            <p:cNvSpPr txBox="1"/>
            <p:nvPr/>
          </p:nvSpPr>
          <p:spPr>
            <a:xfrm>
              <a:off x="4463823" y="481812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3"/>
                  </a:solidFill>
                  <a:cs typeface="Arial" pitchFamily="34" charset="0"/>
                </a:rPr>
                <a:t>40%</a:t>
              </a:r>
              <a:endParaRPr lang="ko-KR" altLang="en-US" sz="2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45029C28-D882-4EBA-A300-779D2B09A142}"/>
              </a:ext>
            </a:extLst>
          </p:cNvPr>
          <p:cNvSpPr txBox="1"/>
          <p:nvPr/>
        </p:nvSpPr>
        <p:spPr>
          <a:xfrm>
            <a:off x="7373645" y="5439515"/>
            <a:ext cx="1477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B48F6CD1-68E1-45B8-ACC1-17F3E568693E}"/>
              </a:ext>
            </a:extLst>
          </p:cNvPr>
          <p:cNvSpPr txBox="1"/>
          <p:nvPr/>
        </p:nvSpPr>
        <p:spPr>
          <a:xfrm>
            <a:off x="10237407" y="5439515"/>
            <a:ext cx="1477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E56168-ABA9-4CA8-BFA4-75D55D3B46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Mobile Infographic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3F4CDB-1D72-4C20-8F6D-BDF5E630EF6D}"/>
              </a:ext>
            </a:extLst>
          </p:cNvPr>
          <p:cNvSpPr/>
          <p:nvPr/>
        </p:nvSpPr>
        <p:spPr>
          <a:xfrm>
            <a:off x="0" y="2462553"/>
            <a:ext cx="6943464" cy="46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CE74BE-5E6A-430F-930D-1608D38B7CC8}"/>
              </a:ext>
            </a:extLst>
          </p:cNvPr>
          <p:cNvSpPr txBox="1"/>
          <p:nvPr/>
        </p:nvSpPr>
        <p:spPr>
          <a:xfrm>
            <a:off x="713380" y="2527279"/>
            <a:ext cx="620231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Simple PowerPoint Presentation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90F515-375C-43E7-B657-9F85FD44CD5D}"/>
              </a:ext>
            </a:extLst>
          </p:cNvPr>
          <p:cNvSpPr txBox="1"/>
          <p:nvPr/>
        </p:nvSpPr>
        <p:spPr>
          <a:xfrm>
            <a:off x="713378" y="3085100"/>
            <a:ext cx="62023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Get a modern PowerPoint  Presentation that is beautifully designed.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</a:t>
            </a:r>
          </a:p>
        </p:txBody>
      </p:sp>
      <p:sp>
        <p:nvSpPr>
          <p:cNvPr id="10" name="Freeform 25">
            <a:extLst>
              <a:ext uri="{FF2B5EF4-FFF2-40B4-BE49-F238E27FC236}">
                <a16:creationId xmlns:a16="http://schemas.microsoft.com/office/drawing/2014/main" id="{A2905E5C-5D74-4E1D-AB2D-DCA8167F6EDF}"/>
              </a:ext>
            </a:extLst>
          </p:cNvPr>
          <p:cNvSpPr/>
          <p:nvPr/>
        </p:nvSpPr>
        <p:spPr>
          <a:xfrm rot="310011">
            <a:off x="10443946" y="1697940"/>
            <a:ext cx="1048706" cy="787438"/>
          </a:xfrm>
          <a:custGeom>
            <a:avLst/>
            <a:gdLst/>
            <a:ahLst/>
            <a:cxnLst/>
            <a:rect l="l" t="t" r="r" b="b"/>
            <a:pathLst>
              <a:path w="3379769" h="3383677">
                <a:moveTo>
                  <a:pt x="1566674" y="8617"/>
                </a:moveTo>
                <a:cubicBezTo>
                  <a:pt x="2497447" y="-75547"/>
                  <a:pt x="3307150" y="466278"/>
                  <a:pt x="3375197" y="1218817"/>
                </a:cubicBezTo>
                <a:cubicBezTo>
                  <a:pt x="3414663" y="1655275"/>
                  <a:pt x="3195986" y="2066754"/>
                  <a:pt x="2822915" y="2350758"/>
                </a:cubicBezTo>
                <a:lnTo>
                  <a:pt x="2415824" y="3383677"/>
                </a:lnTo>
                <a:lnTo>
                  <a:pt x="2346481" y="2612235"/>
                </a:lnTo>
                <a:cubicBezTo>
                  <a:pt x="2181509" y="2675136"/>
                  <a:pt x="2002072" y="2716714"/>
                  <a:pt x="1813096" y="2733802"/>
                </a:cubicBezTo>
                <a:cubicBezTo>
                  <a:pt x="882323" y="2817966"/>
                  <a:pt x="72620" y="2276141"/>
                  <a:pt x="4573" y="1523602"/>
                </a:cubicBezTo>
                <a:cubicBezTo>
                  <a:pt x="-63475" y="771063"/>
                  <a:pt x="635901" y="92781"/>
                  <a:pt x="1566674" y="8617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ounded Rectangle 15">
            <a:extLst>
              <a:ext uri="{FF2B5EF4-FFF2-40B4-BE49-F238E27FC236}">
                <a16:creationId xmlns:a16="http://schemas.microsoft.com/office/drawing/2014/main" id="{143EFE5D-2221-45F1-BC2F-F9CD01EAE8E0}"/>
              </a:ext>
            </a:extLst>
          </p:cNvPr>
          <p:cNvSpPr/>
          <p:nvPr/>
        </p:nvSpPr>
        <p:spPr>
          <a:xfrm rot="1114331">
            <a:off x="10900004" y="2665722"/>
            <a:ext cx="889974" cy="823654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E64B9A6-F8A6-4F13-8219-03039BD924BB}"/>
              </a:ext>
            </a:extLst>
          </p:cNvPr>
          <p:cNvGrpSpPr/>
          <p:nvPr/>
        </p:nvGrpSpPr>
        <p:grpSpPr>
          <a:xfrm rot="19508924">
            <a:off x="9405398" y="1446728"/>
            <a:ext cx="1051344" cy="715676"/>
            <a:chOff x="6936205" y="2105936"/>
            <a:chExt cx="1051344" cy="715676"/>
          </a:xfrm>
          <a:solidFill>
            <a:schemeClr val="accent4"/>
          </a:solidFill>
        </p:grpSpPr>
        <p:sp>
          <p:nvSpPr>
            <p:cNvPr id="13" name="Oval 17">
              <a:extLst>
                <a:ext uri="{FF2B5EF4-FFF2-40B4-BE49-F238E27FC236}">
                  <a16:creationId xmlns:a16="http://schemas.microsoft.com/office/drawing/2014/main" id="{3B4AB0DB-5549-4153-B8F8-A20C74CE2AC1}"/>
                </a:ext>
              </a:extLst>
            </p:cNvPr>
            <p:cNvSpPr/>
            <p:nvPr/>
          </p:nvSpPr>
          <p:spPr>
            <a:xfrm rot="1802267">
              <a:off x="6936205" y="2105936"/>
              <a:ext cx="1051344" cy="534013"/>
            </a:xfrm>
            <a:custGeom>
              <a:avLst/>
              <a:gdLst/>
              <a:ahLst/>
              <a:cxnLst/>
              <a:rect l="l" t="t" r="r" b="b"/>
              <a:pathLst>
                <a:path w="1642560" h="1112415">
                  <a:moveTo>
                    <a:pt x="785832" y="0"/>
                  </a:moveTo>
                  <a:cubicBezTo>
                    <a:pt x="889284" y="0"/>
                    <a:pt x="978919" y="59154"/>
                    <a:pt x="1021736" y="146002"/>
                  </a:cubicBezTo>
                  <a:cubicBezTo>
                    <a:pt x="1051604" y="124976"/>
                    <a:pt x="1088165" y="114656"/>
                    <a:pt x="1127136" y="114656"/>
                  </a:cubicBezTo>
                  <a:cubicBezTo>
                    <a:pt x="1241918" y="114656"/>
                    <a:pt x="1335792" y="204176"/>
                    <a:pt x="1341808" y="317265"/>
                  </a:cubicBezTo>
                  <a:cubicBezTo>
                    <a:pt x="1367781" y="306011"/>
                    <a:pt x="1396440" y="299856"/>
                    <a:pt x="1426536" y="299856"/>
                  </a:cubicBezTo>
                  <a:cubicBezTo>
                    <a:pt x="1545843" y="299856"/>
                    <a:pt x="1642560" y="396573"/>
                    <a:pt x="1642560" y="515880"/>
                  </a:cubicBezTo>
                  <a:cubicBezTo>
                    <a:pt x="1642560" y="635187"/>
                    <a:pt x="1545843" y="731904"/>
                    <a:pt x="1426536" y="731904"/>
                  </a:cubicBezTo>
                  <a:cubicBezTo>
                    <a:pt x="1410361" y="731904"/>
                    <a:pt x="1394601" y="730126"/>
                    <a:pt x="1379539" y="726326"/>
                  </a:cubicBezTo>
                  <a:cubicBezTo>
                    <a:pt x="1382751" y="740807"/>
                    <a:pt x="1384368" y="755855"/>
                    <a:pt x="1384368" y="771280"/>
                  </a:cubicBezTo>
                  <a:cubicBezTo>
                    <a:pt x="1384368" y="890587"/>
                    <a:pt x="1287651" y="987304"/>
                    <a:pt x="1168344" y="987304"/>
                  </a:cubicBezTo>
                  <a:cubicBezTo>
                    <a:pt x="1116932" y="987304"/>
                    <a:pt x="1069714" y="969344"/>
                    <a:pt x="1034633" y="936870"/>
                  </a:cubicBezTo>
                  <a:cubicBezTo>
                    <a:pt x="998570" y="1039401"/>
                    <a:pt x="900661" y="1112415"/>
                    <a:pt x="785697" y="1112415"/>
                  </a:cubicBezTo>
                  <a:cubicBezTo>
                    <a:pt x="664714" y="1112415"/>
                    <a:pt x="562616" y="1031553"/>
                    <a:pt x="531704" y="920578"/>
                  </a:cubicBezTo>
                  <a:cubicBezTo>
                    <a:pt x="504162" y="935791"/>
                    <a:pt x="472429" y="943424"/>
                    <a:pt x="438912" y="943424"/>
                  </a:cubicBezTo>
                  <a:cubicBezTo>
                    <a:pt x="328998" y="943424"/>
                    <a:pt x="238256" y="861336"/>
                    <a:pt x="225670" y="754991"/>
                  </a:cubicBezTo>
                  <a:cubicBezTo>
                    <a:pt x="222493" y="755833"/>
                    <a:pt x="219267" y="755904"/>
                    <a:pt x="216024" y="755904"/>
                  </a:cubicBezTo>
                  <a:cubicBezTo>
                    <a:pt x="96717" y="755904"/>
                    <a:pt x="0" y="659187"/>
                    <a:pt x="0" y="539880"/>
                  </a:cubicBezTo>
                  <a:cubicBezTo>
                    <a:pt x="0" y="429577"/>
                    <a:pt x="82669" y="338583"/>
                    <a:pt x="189559" y="326524"/>
                  </a:cubicBezTo>
                  <a:cubicBezTo>
                    <a:pt x="199739" y="217704"/>
                    <a:pt x="291631" y="132944"/>
                    <a:pt x="403320" y="132944"/>
                  </a:cubicBezTo>
                  <a:cubicBezTo>
                    <a:pt x="453838" y="132944"/>
                    <a:pt x="500306" y="150285"/>
                    <a:pt x="534992" y="182003"/>
                  </a:cubicBezTo>
                  <a:cubicBezTo>
                    <a:pt x="568948" y="76087"/>
                    <a:pt x="668505" y="0"/>
                    <a:pt x="785832" y="0"/>
                  </a:cubicBezTo>
                  <a:close/>
                </a:path>
              </a:pathLst>
            </a:cu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241CDFA-63EF-4168-88E7-9B7DA07AA458}"/>
                </a:ext>
              </a:extLst>
            </p:cNvPr>
            <p:cNvSpPr/>
            <p:nvPr/>
          </p:nvSpPr>
          <p:spPr>
            <a:xfrm rot="1802267">
              <a:off x="7415754" y="2668663"/>
              <a:ext cx="138270" cy="82883"/>
            </a:xfrm>
            <a:prstGeom prst="ellipse">
              <a:avLst/>
            </a:pr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C63EF7A-057D-4423-8767-F4C6D4E4139D}"/>
                </a:ext>
              </a:extLst>
            </p:cNvPr>
            <p:cNvSpPr/>
            <p:nvPr/>
          </p:nvSpPr>
          <p:spPr>
            <a:xfrm rot="1802267">
              <a:off x="7328019" y="2747505"/>
              <a:ext cx="99123" cy="59418"/>
            </a:xfrm>
            <a:prstGeom prst="ellipse">
              <a:avLst/>
            </a:pr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BE8AF05-123C-4FFF-B826-E4F691DDD2D2}"/>
                </a:ext>
              </a:extLst>
            </p:cNvPr>
            <p:cNvSpPr/>
            <p:nvPr/>
          </p:nvSpPr>
          <p:spPr>
            <a:xfrm rot="1802267">
              <a:off x="7223281" y="2780130"/>
              <a:ext cx="69202" cy="41482"/>
            </a:xfrm>
            <a:prstGeom prst="ellipse">
              <a:avLst/>
            </a:pr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Freeform 31">
            <a:extLst>
              <a:ext uri="{FF2B5EF4-FFF2-40B4-BE49-F238E27FC236}">
                <a16:creationId xmlns:a16="http://schemas.microsoft.com/office/drawing/2014/main" id="{E96B16ED-5B62-44E8-80B4-29FDA3DF194C}"/>
              </a:ext>
            </a:extLst>
          </p:cNvPr>
          <p:cNvSpPr/>
          <p:nvPr/>
        </p:nvSpPr>
        <p:spPr>
          <a:xfrm rot="20895801" flipH="1">
            <a:off x="7585931" y="2318487"/>
            <a:ext cx="980439" cy="691652"/>
          </a:xfrm>
          <a:custGeom>
            <a:avLst/>
            <a:gdLst/>
            <a:ahLst/>
            <a:cxnLst/>
            <a:rect l="l" t="t" r="r" b="b"/>
            <a:pathLst>
              <a:path w="3369265" h="3169133">
                <a:moveTo>
                  <a:pt x="1853392" y="22467"/>
                </a:moveTo>
                <a:cubicBezTo>
                  <a:pt x="2779038" y="151306"/>
                  <a:pt x="3453866" y="798582"/>
                  <a:pt x="3360663" y="1468199"/>
                </a:cubicBezTo>
                <a:cubicBezTo>
                  <a:pt x="3310970" y="1825219"/>
                  <a:pt x="3052981" y="2116507"/>
                  <a:pt x="2681968" y="2289712"/>
                </a:cubicBezTo>
                <a:cubicBezTo>
                  <a:pt x="2533004" y="2673273"/>
                  <a:pt x="2266664" y="2974536"/>
                  <a:pt x="1905221" y="3169133"/>
                </a:cubicBezTo>
                <a:cubicBezTo>
                  <a:pt x="2064692" y="2914965"/>
                  <a:pt x="2148188" y="2677164"/>
                  <a:pt x="2159688" y="2445531"/>
                </a:cubicBezTo>
                <a:cubicBezTo>
                  <a:pt x="1956897" y="2476512"/>
                  <a:pt x="1739289" y="2478459"/>
                  <a:pt x="1515873" y="2447362"/>
                </a:cubicBezTo>
                <a:cubicBezTo>
                  <a:pt x="590227" y="2318523"/>
                  <a:pt x="-84601" y="1671247"/>
                  <a:pt x="8602" y="1001630"/>
                </a:cubicBezTo>
                <a:cubicBezTo>
                  <a:pt x="101805" y="332013"/>
                  <a:pt x="927745" y="-106373"/>
                  <a:pt x="1853392" y="22467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sz="2700" dirty="0"/>
          </a:p>
        </p:txBody>
      </p:sp>
      <p:sp>
        <p:nvSpPr>
          <p:cNvPr id="18" name="Rounded Rectangle 15">
            <a:extLst>
              <a:ext uri="{FF2B5EF4-FFF2-40B4-BE49-F238E27FC236}">
                <a16:creationId xmlns:a16="http://schemas.microsoft.com/office/drawing/2014/main" id="{26B2346C-5024-487E-8ABD-3EF3D2F796AE}"/>
              </a:ext>
            </a:extLst>
          </p:cNvPr>
          <p:cNvSpPr/>
          <p:nvPr/>
        </p:nvSpPr>
        <p:spPr>
          <a:xfrm rot="20299704" flipH="1">
            <a:off x="7461922" y="3186934"/>
            <a:ext cx="889974" cy="823654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/>
          </a:p>
        </p:txBody>
      </p:sp>
      <p:sp>
        <p:nvSpPr>
          <p:cNvPr id="19" name="Rounded Rectangle 15">
            <a:extLst>
              <a:ext uri="{FF2B5EF4-FFF2-40B4-BE49-F238E27FC236}">
                <a16:creationId xmlns:a16="http://schemas.microsoft.com/office/drawing/2014/main" id="{EB4E87DA-CEFB-43F9-B97A-51E607A279EF}"/>
              </a:ext>
            </a:extLst>
          </p:cNvPr>
          <p:cNvSpPr/>
          <p:nvPr/>
        </p:nvSpPr>
        <p:spPr>
          <a:xfrm rot="20299704" flipH="1">
            <a:off x="8327106" y="1534642"/>
            <a:ext cx="889974" cy="823654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3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20EE16-5B1A-4D23-9600-7E49802339E4}"/>
              </a:ext>
            </a:extLst>
          </p:cNvPr>
          <p:cNvGrpSpPr/>
          <p:nvPr/>
        </p:nvGrpSpPr>
        <p:grpSpPr>
          <a:xfrm>
            <a:off x="713378" y="1788840"/>
            <a:ext cx="3131919" cy="567656"/>
            <a:chOff x="6324699" y="2356411"/>
            <a:chExt cx="2736305" cy="56765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1B5DD6-5EB1-431B-B831-D6D58095F564}"/>
                </a:ext>
              </a:extLst>
            </p:cNvPr>
            <p:cNvSpPr txBox="1"/>
            <p:nvPr/>
          </p:nvSpPr>
          <p:spPr>
            <a:xfrm>
              <a:off x="6324700" y="2616290"/>
              <a:ext cx="273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Simple PowerPoint Presentation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D1B123D-283B-40A4-BA35-8C64526ABD5A}"/>
                </a:ext>
              </a:extLst>
            </p:cNvPr>
            <p:cNvSpPr txBox="1"/>
            <p:nvPr/>
          </p:nvSpPr>
          <p:spPr>
            <a:xfrm>
              <a:off x="6324699" y="2356411"/>
              <a:ext cx="273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3" name="Rounded Rectangle 27">
            <a:extLst>
              <a:ext uri="{FF2B5EF4-FFF2-40B4-BE49-F238E27FC236}">
                <a16:creationId xmlns:a16="http://schemas.microsoft.com/office/drawing/2014/main" id="{F2E642C6-08ED-41F4-8C3F-49085DC6BC9C}"/>
              </a:ext>
            </a:extLst>
          </p:cNvPr>
          <p:cNvSpPr/>
          <p:nvPr/>
        </p:nvSpPr>
        <p:spPr>
          <a:xfrm>
            <a:off x="8518576" y="1648139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4" name="Rounded Rectangle 7">
            <a:extLst>
              <a:ext uri="{FF2B5EF4-FFF2-40B4-BE49-F238E27FC236}">
                <a16:creationId xmlns:a16="http://schemas.microsoft.com/office/drawing/2014/main" id="{ED75D5F5-70BF-4FB2-9BB6-083E61246013}"/>
              </a:ext>
            </a:extLst>
          </p:cNvPr>
          <p:cNvSpPr/>
          <p:nvPr/>
        </p:nvSpPr>
        <p:spPr>
          <a:xfrm>
            <a:off x="7899656" y="2400454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5" name="Teardrop 6">
            <a:extLst>
              <a:ext uri="{FF2B5EF4-FFF2-40B4-BE49-F238E27FC236}">
                <a16:creationId xmlns:a16="http://schemas.microsoft.com/office/drawing/2014/main" id="{B1EF141C-2096-4E93-98F2-C74441BE5E47}"/>
              </a:ext>
            </a:extLst>
          </p:cNvPr>
          <p:cNvSpPr/>
          <p:nvPr/>
        </p:nvSpPr>
        <p:spPr>
          <a:xfrm rot="8100000">
            <a:off x="9763500" y="1606073"/>
            <a:ext cx="245027" cy="245028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id="{6642658E-6258-49BB-9649-D5CE23874F56}"/>
              </a:ext>
            </a:extLst>
          </p:cNvPr>
          <p:cNvSpPr>
            <a:spLocks noChangeAspect="1"/>
          </p:cNvSpPr>
          <p:nvPr/>
        </p:nvSpPr>
        <p:spPr>
          <a:xfrm>
            <a:off x="7682054" y="3320192"/>
            <a:ext cx="300658" cy="303169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CCF5A071-3150-4D14-8AF6-50BB103C8415}"/>
              </a:ext>
            </a:extLst>
          </p:cNvPr>
          <p:cNvSpPr/>
          <p:nvPr/>
        </p:nvSpPr>
        <p:spPr>
          <a:xfrm rot="2700000">
            <a:off x="11293389" y="2706066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E48A4C2B-18B2-4376-9489-12E153A9D20B}"/>
              </a:ext>
            </a:extLst>
          </p:cNvPr>
          <p:cNvSpPr/>
          <p:nvPr/>
        </p:nvSpPr>
        <p:spPr>
          <a:xfrm>
            <a:off x="10826653" y="1856729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1CA0DBB-F77B-46D0-9638-76243B072A9A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2345629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299">
            <a:extLst>
              <a:ext uri="{FF2B5EF4-FFF2-40B4-BE49-F238E27FC236}">
                <a16:creationId xmlns:a16="http://schemas.microsoft.com/office/drawing/2014/main" id="{82CEB01D-E691-4BEE-9215-29AF87913197}"/>
              </a:ext>
            </a:extLst>
          </p:cNvPr>
          <p:cNvGrpSpPr/>
          <p:nvPr/>
        </p:nvGrpSpPr>
        <p:grpSpPr>
          <a:xfrm>
            <a:off x="5734953" y="1359440"/>
            <a:ext cx="5563769" cy="5328515"/>
            <a:chOff x="5671581" y="2568773"/>
            <a:chExt cx="3185568" cy="305087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4912D8-5586-4B38-A549-12FBCA77F61F}"/>
                </a:ext>
              </a:extLst>
            </p:cNvPr>
            <p:cNvSpPr/>
            <p:nvPr/>
          </p:nvSpPr>
          <p:spPr>
            <a:xfrm>
              <a:off x="7086229" y="2833114"/>
              <a:ext cx="803463" cy="419242"/>
            </a:xfrm>
            <a:custGeom>
              <a:avLst/>
              <a:gdLst>
                <a:gd name="connsiteX0" fmla="*/ 803464 w 803463"/>
                <a:gd name="connsiteY0" fmla="*/ 419242 h 419242"/>
                <a:gd name="connsiteX1" fmla="*/ 39735 w 803463"/>
                <a:gd name="connsiteY1" fmla="*/ 419242 h 419242"/>
                <a:gd name="connsiteX2" fmla="*/ 0 w 803463"/>
                <a:gd name="connsiteY2" fmla="*/ 379507 h 419242"/>
                <a:gd name="connsiteX3" fmla="*/ 0 w 803463"/>
                <a:gd name="connsiteY3" fmla="*/ 0 h 419242"/>
                <a:gd name="connsiteX4" fmla="*/ 803464 w 803463"/>
                <a:gd name="connsiteY4" fmla="*/ 0 h 419242"/>
                <a:gd name="connsiteX5" fmla="*/ 803464 w 803463"/>
                <a:gd name="connsiteY5" fmla="*/ 419242 h 419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463" h="419242">
                  <a:moveTo>
                    <a:pt x="803464" y="419242"/>
                  </a:moveTo>
                  <a:lnTo>
                    <a:pt x="39735" y="419242"/>
                  </a:lnTo>
                  <a:cubicBezTo>
                    <a:pt x="17847" y="419242"/>
                    <a:pt x="0" y="401395"/>
                    <a:pt x="0" y="379507"/>
                  </a:cubicBezTo>
                  <a:lnTo>
                    <a:pt x="0" y="0"/>
                  </a:lnTo>
                  <a:lnTo>
                    <a:pt x="803464" y="0"/>
                  </a:lnTo>
                  <a:lnTo>
                    <a:pt x="803464" y="419242"/>
                  </a:ln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25063A2-6E5A-402B-9551-C2642275B6B8}"/>
                </a:ext>
              </a:extLst>
            </p:cNvPr>
            <p:cNvSpPr/>
            <p:nvPr/>
          </p:nvSpPr>
          <p:spPr>
            <a:xfrm>
              <a:off x="6727936" y="2568773"/>
              <a:ext cx="1562813" cy="484906"/>
            </a:xfrm>
            <a:custGeom>
              <a:avLst/>
              <a:gdLst>
                <a:gd name="connsiteX0" fmla="*/ 810198 w 1562813"/>
                <a:gd name="connsiteY0" fmla="*/ 0 h 484906"/>
                <a:gd name="connsiteX1" fmla="*/ 0 w 1562813"/>
                <a:gd name="connsiteY1" fmla="*/ 142441 h 484906"/>
                <a:gd name="connsiteX2" fmla="*/ 851954 w 1562813"/>
                <a:gd name="connsiteY2" fmla="*/ 484907 h 484906"/>
                <a:gd name="connsiteX3" fmla="*/ 1562814 w 1562813"/>
                <a:gd name="connsiteY3" fmla="*/ 125604 h 484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84906">
                  <a:moveTo>
                    <a:pt x="810198" y="0"/>
                  </a:moveTo>
                  <a:lnTo>
                    <a:pt x="0" y="142441"/>
                  </a:lnTo>
                  <a:lnTo>
                    <a:pt x="851954" y="484907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1D222D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2D977C0-4AD2-433B-8924-13AE3E876B4C}"/>
                </a:ext>
              </a:extLst>
            </p:cNvPr>
            <p:cNvSpPr/>
            <p:nvPr/>
          </p:nvSpPr>
          <p:spPr>
            <a:xfrm>
              <a:off x="6727936" y="2568773"/>
              <a:ext cx="1562813" cy="403415"/>
            </a:xfrm>
            <a:custGeom>
              <a:avLst/>
              <a:gdLst>
                <a:gd name="connsiteX0" fmla="*/ 810198 w 1562813"/>
                <a:gd name="connsiteY0" fmla="*/ 0 h 403415"/>
                <a:gd name="connsiteX1" fmla="*/ 0 w 1562813"/>
                <a:gd name="connsiteY1" fmla="*/ 142441 h 403415"/>
                <a:gd name="connsiteX2" fmla="*/ 873506 w 1562813"/>
                <a:gd name="connsiteY2" fmla="*/ 403416 h 403415"/>
                <a:gd name="connsiteX3" fmla="*/ 1562814 w 1562813"/>
                <a:gd name="connsiteY3" fmla="*/ 125604 h 40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03415">
                  <a:moveTo>
                    <a:pt x="810198" y="0"/>
                  </a:moveTo>
                  <a:lnTo>
                    <a:pt x="0" y="142441"/>
                  </a:lnTo>
                  <a:lnTo>
                    <a:pt x="873506" y="403416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33333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A19089D-B94E-4FE7-B31A-C5A43AF6A742}"/>
                </a:ext>
              </a:extLst>
            </p:cNvPr>
            <p:cNvSpPr/>
            <p:nvPr/>
          </p:nvSpPr>
          <p:spPr>
            <a:xfrm>
              <a:off x="7095867" y="3238994"/>
              <a:ext cx="802153" cy="970922"/>
            </a:xfrm>
            <a:custGeom>
              <a:avLst/>
              <a:gdLst>
                <a:gd name="connsiteX0" fmla="*/ 801907 w 802153"/>
                <a:gd name="connsiteY0" fmla="*/ 249755 h 970922"/>
                <a:gd name="connsiteX1" fmla="*/ 768233 w 802153"/>
                <a:gd name="connsiteY1" fmla="*/ 215744 h 970922"/>
                <a:gd name="connsiteX2" fmla="*/ 755437 w 802153"/>
                <a:gd name="connsiteY2" fmla="*/ 230897 h 970922"/>
                <a:gd name="connsiteX3" fmla="*/ 744661 w 802153"/>
                <a:gd name="connsiteY3" fmla="*/ 262551 h 970922"/>
                <a:gd name="connsiteX4" fmla="*/ 728834 w 802153"/>
                <a:gd name="connsiteY4" fmla="*/ 271643 h 970922"/>
                <a:gd name="connsiteX5" fmla="*/ 721763 w 802153"/>
                <a:gd name="connsiteY5" fmla="*/ 250091 h 970922"/>
                <a:gd name="connsiteX6" fmla="*/ 727824 w 802153"/>
                <a:gd name="connsiteY6" fmla="*/ 106303 h 970922"/>
                <a:gd name="connsiteX7" fmla="*/ 695497 w 802153"/>
                <a:gd name="connsiteY7" fmla="*/ 11679 h 970922"/>
                <a:gd name="connsiteX8" fmla="*/ 683037 w 802153"/>
                <a:gd name="connsiteY8" fmla="*/ 7301 h 970922"/>
                <a:gd name="connsiteX9" fmla="*/ 131793 w 802153"/>
                <a:gd name="connsiteY9" fmla="*/ 903 h 970922"/>
                <a:gd name="connsiteX10" fmla="*/ 103506 w 802153"/>
                <a:gd name="connsiteY10" fmla="*/ 7638 h 970922"/>
                <a:gd name="connsiteX11" fmla="*/ 77241 w 802153"/>
                <a:gd name="connsiteY11" fmla="*/ 55792 h 970922"/>
                <a:gd name="connsiteX12" fmla="*/ 70843 w 802153"/>
                <a:gd name="connsiteY12" fmla="*/ 130548 h 970922"/>
                <a:gd name="connsiteX13" fmla="*/ 74884 w 802153"/>
                <a:gd name="connsiteY13" fmla="*/ 242683 h 970922"/>
                <a:gd name="connsiteX14" fmla="*/ 66128 w 802153"/>
                <a:gd name="connsiteY14" fmla="*/ 271643 h 970922"/>
                <a:gd name="connsiteX15" fmla="*/ 53332 w 802153"/>
                <a:gd name="connsiteY15" fmla="*/ 263224 h 970922"/>
                <a:gd name="connsiteX16" fmla="*/ 43567 w 802153"/>
                <a:gd name="connsiteY16" fmla="*/ 236285 h 970922"/>
                <a:gd name="connsiteX17" fmla="*/ 31781 w 802153"/>
                <a:gd name="connsiteY17" fmla="*/ 221805 h 970922"/>
                <a:gd name="connsiteX18" fmla="*/ 1474 w 802153"/>
                <a:gd name="connsiteY18" fmla="*/ 240326 h 970922"/>
                <a:gd name="connsiteX19" fmla="*/ 36158 w 802153"/>
                <a:gd name="connsiteY19" fmla="*/ 425197 h 970922"/>
                <a:gd name="connsiteX20" fmla="*/ 59730 w 802153"/>
                <a:gd name="connsiteY20" fmla="*/ 455167 h 970922"/>
                <a:gd name="connsiteX21" fmla="*/ 102833 w 802153"/>
                <a:gd name="connsiteY21" fmla="*/ 527903 h 970922"/>
                <a:gd name="connsiteX22" fmla="*/ 162099 w 802153"/>
                <a:gd name="connsiteY22" fmla="*/ 654180 h 970922"/>
                <a:gd name="connsiteX23" fmla="*/ 170518 w 802153"/>
                <a:gd name="connsiteY23" fmla="*/ 673038 h 970922"/>
                <a:gd name="connsiteX24" fmla="*/ 170518 w 802153"/>
                <a:gd name="connsiteY24" fmla="*/ 777428 h 970922"/>
                <a:gd name="connsiteX25" fmla="*/ 385359 w 802153"/>
                <a:gd name="connsiteY25" fmla="*/ 967349 h 970922"/>
                <a:gd name="connsiteX26" fmla="*/ 405563 w 802153"/>
                <a:gd name="connsiteY26" fmla="*/ 964319 h 970922"/>
                <a:gd name="connsiteX27" fmla="*/ 620067 w 802153"/>
                <a:gd name="connsiteY27" fmla="*/ 778101 h 970922"/>
                <a:gd name="connsiteX28" fmla="*/ 619730 w 802153"/>
                <a:gd name="connsiteY28" fmla="*/ 722539 h 970922"/>
                <a:gd name="connsiteX29" fmla="*/ 650373 w 802153"/>
                <a:gd name="connsiteY29" fmla="*/ 645425 h 970922"/>
                <a:gd name="connsiteX30" fmla="*/ 694487 w 802153"/>
                <a:gd name="connsiteY30" fmla="*/ 560230 h 970922"/>
                <a:gd name="connsiteX31" fmla="*/ 750386 w 802153"/>
                <a:gd name="connsiteY31" fmla="*/ 446075 h 970922"/>
                <a:gd name="connsiteX32" fmla="*/ 775304 w 802153"/>
                <a:gd name="connsiteY32" fmla="*/ 413074 h 970922"/>
                <a:gd name="connsiteX33" fmla="*/ 801907 w 802153"/>
                <a:gd name="connsiteY33" fmla="*/ 249755 h 97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02153" h="970922">
                  <a:moveTo>
                    <a:pt x="801907" y="249755"/>
                  </a:moveTo>
                  <a:cubicBezTo>
                    <a:pt x="801233" y="225173"/>
                    <a:pt x="793152" y="217428"/>
                    <a:pt x="768233" y="215744"/>
                  </a:cubicBezTo>
                  <a:cubicBezTo>
                    <a:pt x="758804" y="216417"/>
                    <a:pt x="757457" y="224499"/>
                    <a:pt x="755437" y="230897"/>
                  </a:cubicBezTo>
                  <a:cubicBezTo>
                    <a:pt x="752069" y="241336"/>
                    <a:pt x="748702" y="252112"/>
                    <a:pt x="744661" y="262551"/>
                  </a:cubicBezTo>
                  <a:cubicBezTo>
                    <a:pt x="741630" y="269622"/>
                    <a:pt x="736579" y="273327"/>
                    <a:pt x="728834" y="271643"/>
                  </a:cubicBezTo>
                  <a:cubicBezTo>
                    <a:pt x="721426" y="269959"/>
                    <a:pt x="721763" y="252785"/>
                    <a:pt x="721763" y="250091"/>
                  </a:cubicBezTo>
                  <a:cubicBezTo>
                    <a:pt x="725130" y="202274"/>
                    <a:pt x="729508" y="154457"/>
                    <a:pt x="727824" y="106303"/>
                  </a:cubicBezTo>
                  <a:cubicBezTo>
                    <a:pt x="726477" y="71956"/>
                    <a:pt x="720416" y="38281"/>
                    <a:pt x="695497" y="11679"/>
                  </a:cubicBezTo>
                  <a:cubicBezTo>
                    <a:pt x="691793" y="8985"/>
                    <a:pt x="687415" y="7301"/>
                    <a:pt x="683037" y="7301"/>
                  </a:cubicBezTo>
                  <a:cubicBezTo>
                    <a:pt x="654414" y="6291"/>
                    <a:pt x="147283" y="3934"/>
                    <a:pt x="131793" y="903"/>
                  </a:cubicBezTo>
                  <a:cubicBezTo>
                    <a:pt x="122027" y="-1117"/>
                    <a:pt x="111588" y="-107"/>
                    <a:pt x="103506" y="7638"/>
                  </a:cubicBezTo>
                  <a:cubicBezTo>
                    <a:pt x="90710" y="21781"/>
                    <a:pt x="82965" y="38281"/>
                    <a:pt x="77241" y="55792"/>
                  </a:cubicBezTo>
                  <a:cubicBezTo>
                    <a:pt x="69159" y="80374"/>
                    <a:pt x="70169" y="105966"/>
                    <a:pt x="70843" y="130548"/>
                  </a:cubicBezTo>
                  <a:cubicBezTo>
                    <a:pt x="71853" y="167927"/>
                    <a:pt x="69159" y="205642"/>
                    <a:pt x="74884" y="242683"/>
                  </a:cubicBezTo>
                  <a:cubicBezTo>
                    <a:pt x="75894" y="248071"/>
                    <a:pt x="73536" y="270969"/>
                    <a:pt x="66128" y="271643"/>
                  </a:cubicBezTo>
                  <a:cubicBezTo>
                    <a:pt x="59393" y="272316"/>
                    <a:pt x="55689" y="268949"/>
                    <a:pt x="53332" y="263224"/>
                  </a:cubicBezTo>
                  <a:cubicBezTo>
                    <a:pt x="49291" y="254469"/>
                    <a:pt x="47271" y="245377"/>
                    <a:pt x="43567" y="236285"/>
                  </a:cubicBezTo>
                  <a:cubicBezTo>
                    <a:pt x="41209" y="230561"/>
                    <a:pt x="40536" y="222816"/>
                    <a:pt x="31781" y="221805"/>
                  </a:cubicBezTo>
                  <a:cubicBezTo>
                    <a:pt x="9219" y="220122"/>
                    <a:pt x="2821" y="223489"/>
                    <a:pt x="1474" y="240326"/>
                  </a:cubicBezTo>
                  <a:cubicBezTo>
                    <a:pt x="-3577" y="304980"/>
                    <a:pt x="3494" y="367614"/>
                    <a:pt x="36158" y="425197"/>
                  </a:cubicBezTo>
                  <a:cubicBezTo>
                    <a:pt x="42220" y="435972"/>
                    <a:pt x="47607" y="448095"/>
                    <a:pt x="59730" y="455167"/>
                  </a:cubicBezTo>
                  <a:cubicBezTo>
                    <a:pt x="87343" y="471330"/>
                    <a:pt x="100812" y="495239"/>
                    <a:pt x="102833" y="527903"/>
                  </a:cubicBezTo>
                  <a:cubicBezTo>
                    <a:pt x="105527" y="577404"/>
                    <a:pt x="122027" y="621853"/>
                    <a:pt x="162099" y="654180"/>
                  </a:cubicBezTo>
                  <a:cubicBezTo>
                    <a:pt x="168161" y="659232"/>
                    <a:pt x="170518" y="664956"/>
                    <a:pt x="170518" y="673038"/>
                  </a:cubicBezTo>
                  <a:cubicBezTo>
                    <a:pt x="170181" y="707722"/>
                    <a:pt x="170518" y="742407"/>
                    <a:pt x="170518" y="777428"/>
                  </a:cubicBezTo>
                  <a:cubicBezTo>
                    <a:pt x="180620" y="796285"/>
                    <a:pt x="367174" y="950512"/>
                    <a:pt x="385359" y="967349"/>
                  </a:cubicBezTo>
                  <a:cubicBezTo>
                    <a:pt x="393104" y="974421"/>
                    <a:pt x="399502" y="969707"/>
                    <a:pt x="405563" y="964319"/>
                  </a:cubicBezTo>
                  <a:cubicBezTo>
                    <a:pt x="428798" y="943441"/>
                    <a:pt x="615353" y="786520"/>
                    <a:pt x="620067" y="778101"/>
                  </a:cubicBezTo>
                  <a:cubicBezTo>
                    <a:pt x="620067" y="759580"/>
                    <a:pt x="621750" y="741060"/>
                    <a:pt x="619730" y="722539"/>
                  </a:cubicBezTo>
                  <a:cubicBezTo>
                    <a:pt x="616363" y="690885"/>
                    <a:pt x="624108" y="666640"/>
                    <a:pt x="650373" y="645425"/>
                  </a:cubicBezTo>
                  <a:cubicBezTo>
                    <a:pt x="676303" y="624547"/>
                    <a:pt x="695497" y="595251"/>
                    <a:pt x="694487" y="560230"/>
                  </a:cubicBezTo>
                  <a:cubicBezTo>
                    <a:pt x="693476" y="511739"/>
                    <a:pt x="714018" y="475371"/>
                    <a:pt x="750386" y="446075"/>
                  </a:cubicBezTo>
                  <a:cubicBezTo>
                    <a:pt x="761498" y="436983"/>
                    <a:pt x="769916" y="426207"/>
                    <a:pt x="775304" y="413074"/>
                  </a:cubicBezTo>
                  <a:cubicBezTo>
                    <a:pt x="796856" y="361216"/>
                    <a:pt x="803591" y="305990"/>
                    <a:pt x="801907" y="249755"/>
                  </a:cubicBezTo>
                  <a:close/>
                </a:path>
              </a:pathLst>
            </a:custGeom>
            <a:solidFill>
              <a:srgbClr val="FDC69A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6AC88A2-A1F2-4A7E-B58B-5507BA86ADD0}"/>
                </a:ext>
              </a:extLst>
            </p:cNvPr>
            <p:cNvSpPr/>
            <p:nvPr/>
          </p:nvSpPr>
          <p:spPr>
            <a:xfrm>
              <a:off x="6364930" y="4179741"/>
              <a:ext cx="2491221" cy="1440441"/>
            </a:xfrm>
            <a:custGeom>
              <a:avLst/>
              <a:gdLst>
                <a:gd name="connsiteX0" fmla="*/ 2431942 w 2491221"/>
                <a:gd name="connsiteY0" fmla="*/ 1045244 h 1440441"/>
                <a:gd name="connsiteX1" fmla="*/ 2260541 w 2491221"/>
                <a:gd name="connsiteY1" fmla="*/ 674829 h 1440441"/>
                <a:gd name="connsiteX2" fmla="*/ 1929188 w 2491221"/>
                <a:gd name="connsiteY2" fmla="*/ 130656 h 1440441"/>
                <a:gd name="connsiteX3" fmla="*/ 1903596 w 2491221"/>
                <a:gd name="connsiteY3" fmla="*/ 110788 h 1440441"/>
                <a:gd name="connsiteX4" fmla="*/ 1650030 w 2491221"/>
                <a:gd name="connsiteY4" fmla="*/ 31317 h 1440441"/>
                <a:gd name="connsiteX5" fmla="*/ 1526446 w 2491221"/>
                <a:gd name="connsiteY5" fmla="*/ 0 h 1440441"/>
                <a:gd name="connsiteX6" fmla="*/ 1534528 w 2491221"/>
                <a:gd name="connsiteY6" fmla="*/ 26603 h 1440441"/>
                <a:gd name="connsiteX7" fmla="*/ 1526109 w 2491221"/>
                <a:gd name="connsiteY7" fmla="*/ 44113 h 1440441"/>
                <a:gd name="connsiteX8" fmla="*/ 1442261 w 2491221"/>
                <a:gd name="connsiteY8" fmla="*/ 69032 h 1440441"/>
                <a:gd name="connsiteX9" fmla="*/ 1431149 w 2491221"/>
                <a:gd name="connsiteY9" fmla="*/ 72736 h 1440441"/>
                <a:gd name="connsiteX10" fmla="*/ 1421720 w 2491221"/>
                <a:gd name="connsiteY10" fmla="*/ 81491 h 1440441"/>
                <a:gd name="connsiteX11" fmla="*/ 1430475 w 2491221"/>
                <a:gd name="connsiteY11" fmla="*/ 90247 h 1440441"/>
                <a:gd name="connsiteX12" fmla="*/ 1443271 w 2491221"/>
                <a:gd name="connsiteY12" fmla="*/ 94287 h 1440441"/>
                <a:gd name="connsiteX13" fmla="*/ 1504895 w 2491221"/>
                <a:gd name="connsiteY13" fmla="*/ 111124 h 1440441"/>
                <a:gd name="connsiteX14" fmla="*/ 1509946 w 2491221"/>
                <a:gd name="connsiteY14" fmla="*/ 127625 h 1440441"/>
                <a:gd name="connsiteX15" fmla="*/ 1457414 w 2491221"/>
                <a:gd name="connsiteY15" fmla="*/ 188912 h 1440441"/>
                <a:gd name="connsiteX16" fmla="*/ 1154348 w 2491221"/>
                <a:gd name="connsiteY16" fmla="*/ 540469 h 1440441"/>
                <a:gd name="connsiteX17" fmla="*/ 1121347 w 2491221"/>
                <a:gd name="connsiteY17" fmla="*/ 541142 h 1440441"/>
                <a:gd name="connsiteX18" fmla="*/ 732411 w 2491221"/>
                <a:gd name="connsiteY18" fmla="*/ 127625 h 1440441"/>
                <a:gd name="connsiteX19" fmla="*/ 737462 w 2491221"/>
                <a:gd name="connsiteY19" fmla="*/ 109441 h 1440441"/>
                <a:gd name="connsiteX20" fmla="*/ 778208 w 2491221"/>
                <a:gd name="connsiteY20" fmla="*/ 94287 h 1440441"/>
                <a:gd name="connsiteX21" fmla="*/ 815923 w 2491221"/>
                <a:gd name="connsiteY21" fmla="*/ 78797 h 1440441"/>
                <a:gd name="connsiteX22" fmla="*/ 795382 w 2491221"/>
                <a:gd name="connsiteY22" fmla="*/ 69032 h 1440441"/>
                <a:gd name="connsiteX23" fmla="*/ 726687 w 2491221"/>
                <a:gd name="connsiteY23" fmla="*/ 46470 h 1440441"/>
                <a:gd name="connsiteX24" fmla="*/ 714901 w 2491221"/>
                <a:gd name="connsiteY24" fmla="*/ 18521 h 1440441"/>
                <a:gd name="connsiteX25" fmla="*/ 714564 w 2491221"/>
                <a:gd name="connsiteY25" fmla="*/ 7408 h 1440441"/>
                <a:gd name="connsiteX26" fmla="*/ 324618 w 2491221"/>
                <a:gd name="connsiteY26" fmla="*/ 119880 h 1440441"/>
                <a:gd name="connsiteX27" fmla="*/ 311148 w 2491221"/>
                <a:gd name="connsiteY27" fmla="*/ 131329 h 1440441"/>
                <a:gd name="connsiteX28" fmla="*/ 232688 w 2491221"/>
                <a:gd name="connsiteY28" fmla="*/ 320241 h 1440441"/>
                <a:gd name="connsiteX29" fmla="*/ 0 w 2491221"/>
                <a:gd name="connsiteY29" fmla="*/ 956344 h 1440441"/>
                <a:gd name="connsiteX30" fmla="*/ 1636897 w 2491221"/>
                <a:gd name="connsiteY30" fmla="*/ 966783 h 1440441"/>
                <a:gd name="connsiteX31" fmla="*/ 1636897 w 2491221"/>
                <a:gd name="connsiteY31" fmla="*/ 968467 h 1440441"/>
                <a:gd name="connsiteX32" fmla="*/ 1643295 w 2491221"/>
                <a:gd name="connsiteY32" fmla="*/ 1258064 h 1440441"/>
                <a:gd name="connsiteX33" fmla="*/ 1674275 w 2491221"/>
                <a:gd name="connsiteY33" fmla="*/ 1256717 h 1440441"/>
                <a:gd name="connsiteX34" fmla="*/ 1687072 w 2491221"/>
                <a:gd name="connsiteY34" fmla="*/ 1268503 h 1440441"/>
                <a:gd name="connsiteX35" fmla="*/ 1702898 w 2491221"/>
                <a:gd name="connsiteY35" fmla="*/ 1294769 h 1440441"/>
                <a:gd name="connsiteX36" fmla="*/ 1954781 w 2491221"/>
                <a:gd name="connsiteY36" fmla="*/ 1376597 h 1440441"/>
                <a:gd name="connsiteX37" fmla="*/ 2491209 w 2491221"/>
                <a:gd name="connsiteY37" fmla="*/ 1437884 h 1440441"/>
                <a:gd name="connsiteX38" fmla="*/ 2431942 w 2491221"/>
                <a:gd name="connsiteY38" fmla="*/ 1045244 h 144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91221" h="1440441">
                  <a:moveTo>
                    <a:pt x="2431942" y="1045244"/>
                  </a:moveTo>
                  <a:cubicBezTo>
                    <a:pt x="2387156" y="916272"/>
                    <a:pt x="2325869" y="794709"/>
                    <a:pt x="2260541" y="674829"/>
                  </a:cubicBezTo>
                  <a:cubicBezTo>
                    <a:pt x="2158845" y="487937"/>
                    <a:pt x="2046711" y="307781"/>
                    <a:pt x="1929188" y="130656"/>
                  </a:cubicBezTo>
                  <a:cubicBezTo>
                    <a:pt x="1922453" y="120553"/>
                    <a:pt x="1914708" y="114829"/>
                    <a:pt x="1903596" y="110788"/>
                  </a:cubicBezTo>
                  <a:cubicBezTo>
                    <a:pt x="1819747" y="82165"/>
                    <a:pt x="1735562" y="54889"/>
                    <a:pt x="1650030" y="31317"/>
                  </a:cubicBezTo>
                  <a:cubicBezTo>
                    <a:pt x="1608948" y="19868"/>
                    <a:pt x="1568539" y="7072"/>
                    <a:pt x="1526446" y="0"/>
                  </a:cubicBezTo>
                  <a:cubicBezTo>
                    <a:pt x="1523415" y="10439"/>
                    <a:pt x="1530487" y="18184"/>
                    <a:pt x="1534528" y="26603"/>
                  </a:cubicBezTo>
                  <a:cubicBezTo>
                    <a:pt x="1539579" y="37041"/>
                    <a:pt x="1537559" y="41756"/>
                    <a:pt x="1526109" y="44113"/>
                  </a:cubicBezTo>
                  <a:cubicBezTo>
                    <a:pt x="1497486" y="50174"/>
                    <a:pt x="1470547" y="61624"/>
                    <a:pt x="1442261" y="69032"/>
                  </a:cubicBezTo>
                  <a:cubicBezTo>
                    <a:pt x="1438557" y="70042"/>
                    <a:pt x="1434516" y="71052"/>
                    <a:pt x="1431149" y="72736"/>
                  </a:cubicBezTo>
                  <a:cubicBezTo>
                    <a:pt x="1427108" y="74420"/>
                    <a:pt x="1422057" y="76777"/>
                    <a:pt x="1421720" y="81491"/>
                  </a:cubicBezTo>
                  <a:cubicBezTo>
                    <a:pt x="1421383" y="86879"/>
                    <a:pt x="1426434" y="88563"/>
                    <a:pt x="1430475" y="90247"/>
                  </a:cubicBezTo>
                  <a:cubicBezTo>
                    <a:pt x="1434516" y="91930"/>
                    <a:pt x="1438894" y="92940"/>
                    <a:pt x="1443271" y="94287"/>
                  </a:cubicBezTo>
                  <a:cubicBezTo>
                    <a:pt x="1463812" y="99339"/>
                    <a:pt x="1484017" y="107084"/>
                    <a:pt x="1504895" y="111124"/>
                  </a:cubicBezTo>
                  <a:cubicBezTo>
                    <a:pt x="1517691" y="113482"/>
                    <a:pt x="1517691" y="118533"/>
                    <a:pt x="1509946" y="127625"/>
                  </a:cubicBezTo>
                  <a:cubicBezTo>
                    <a:pt x="1492435" y="148166"/>
                    <a:pt x="1474925" y="168707"/>
                    <a:pt x="1457414" y="188912"/>
                  </a:cubicBezTo>
                  <a:cubicBezTo>
                    <a:pt x="1356729" y="306434"/>
                    <a:pt x="1254360" y="422610"/>
                    <a:pt x="1154348" y="540469"/>
                  </a:cubicBezTo>
                  <a:cubicBezTo>
                    <a:pt x="1138857" y="558653"/>
                    <a:pt x="1137847" y="558990"/>
                    <a:pt x="1121347" y="541142"/>
                  </a:cubicBezTo>
                  <a:cubicBezTo>
                    <a:pt x="1091040" y="507805"/>
                    <a:pt x="782922" y="181167"/>
                    <a:pt x="732411" y="127625"/>
                  </a:cubicBezTo>
                  <a:cubicBezTo>
                    <a:pt x="721972" y="116512"/>
                    <a:pt x="727023" y="113145"/>
                    <a:pt x="737462" y="109441"/>
                  </a:cubicBezTo>
                  <a:cubicBezTo>
                    <a:pt x="750932" y="104390"/>
                    <a:pt x="765075" y="100012"/>
                    <a:pt x="778208" y="94287"/>
                  </a:cubicBezTo>
                  <a:cubicBezTo>
                    <a:pt x="790331" y="88900"/>
                    <a:pt x="804811" y="88226"/>
                    <a:pt x="815923" y="78797"/>
                  </a:cubicBezTo>
                  <a:cubicBezTo>
                    <a:pt x="809188" y="73073"/>
                    <a:pt x="802117" y="71389"/>
                    <a:pt x="795382" y="69032"/>
                  </a:cubicBezTo>
                  <a:cubicBezTo>
                    <a:pt x="772483" y="61624"/>
                    <a:pt x="749585" y="54215"/>
                    <a:pt x="726687" y="46470"/>
                  </a:cubicBezTo>
                  <a:cubicBezTo>
                    <a:pt x="712207" y="41756"/>
                    <a:pt x="702105" y="35021"/>
                    <a:pt x="714901" y="18521"/>
                  </a:cubicBezTo>
                  <a:cubicBezTo>
                    <a:pt x="717595" y="15153"/>
                    <a:pt x="716921" y="11113"/>
                    <a:pt x="714564" y="7408"/>
                  </a:cubicBezTo>
                  <a:cubicBezTo>
                    <a:pt x="582898" y="39399"/>
                    <a:pt x="453253" y="78461"/>
                    <a:pt x="324618" y="119880"/>
                  </a:cubicBezTo>
                  <a:cubicBezTo>
                    <a:pt x="318557" y="121900"/>
                    <a:pt x="313842" y="124594"/>
                    <a:pt x="311148" y="131329"/>
                  </a:cubicBezTo>
                  <a:cubicBezTo>
                    <a:pt x="285220" y="194299"/>
                    <a:pt x="258954" y="257270"/>
                    <a:pt x="232688" y="320241"/>
                  </a:cubicBezTo>
                  <a:cubicBezTo>
                    <a:pt x="238413" y="325628"/>
                    <a:pt x="0" y="956344"/>
                    <a:pt x="0" y="956344"/>
                  </a:cubicBezTo>
                  <a:cubicBezTo>
                    <a:pt x="0" y="956344"/>
                    <a:pt x="1640938" y="943211"/>
                    <a:pt x="1636897" y="966783"/>
                  </a:cubicBezTo>
                  <a:cubicBezTo>
                    <a:pt x="1636897" y="967457"/>
                    <a:pt x="1636897" y="967793"/>
                    <a:pt x="1636897" y="968467"/>
                  </a:cubicBezTo>
                  <a:cubicBezTo>
                    <a:pt x="1636560" y="1046254"/>
                    <a:pt x="1634540" y="1252003"/>
                    <a:pt x="1643295" y="1258064"/>
                  </a:cubicBezTo>
                  <a:cubicBezTo>
                    <a:pt x="1651377" y="1263788"/>
                    <a:pt x="1663836" y="1258401"/>
                    <a:pt x="1674275" y="1256717"/>
                  </a:cubicBezTo>
                  <a:cubicBezTo>
                    <a:pt x="1684041" y="1255370"/>
                    <a:pt x="1688418" y="1259074"/>
                    <a:pt x="1687072" y="1268503"/>
                  </a:cubicBezTo>
                  <a:cubicBezTo>
                    <a:pt x="1685051" y="1281972"/>
                    <a:pt x="1692459" y="1289381"/>
                    <a:pt x="1702898" y="1294769"/>
                  </a:cubicBezTo>
                  <a:cubicBezTo>
                    <a:pt x="1713000" y="1299820"/>
                    <a:pt x="1879014" y="1359760"/>
                    <a:pt x="1954781" y="1376597"/>
                  </a:cubicBezTo>
                  <a:cubicBezTo>
                    <a:pt x="1997210" y="1386025"/>
                    <a:pt x="2489862" y="1454384"/>
                    <a:pt x="2491209" y="1437884"/>
                  </a:cubicBezTo>
                  <a:cubicBezTo>
                    <a:pt x="2492219" y="1430812"/>
                    <a:pt x="2433963" y="1050968"/>
                    <a:pt x="2431942" y="1045244"/>
                  </a:cubicBez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867EBBE-923B-4A3A-9E95-35861A1C692B}"/>
                </a:ext>
              </a:extLst>
            </p:cNvPr>
            <p:cNvSpPr/>
            <p:nvPr/>
          </p:nvSpPr>
          <p:spPr>
            <a:xfrm>
              <a:off x="7069518" y="4128591"/>
              <a:ext cx="842152" cy="613967"/>
            </a:xfrm>
            <a:custGeom>
              <a:avLst/>
              <a:gdLst>
                <a:gd name="connsiteX0" fmla="*/ 839705 w 842152"/>
                <a:gd name="connsiteY0" fmla="*/ 84823 h 613967"/>
                <a:gd name="connsiteX1" fmla="*/ 795592 w 842152"/>
                <a:gd name="connsiteY1" fmla="*/ 23537 h 613967"/>
                <a:gd name="connsiteX2" fmla="*/ 687162 w 842152"/>
                <a:gd name="connsiteY2" fmla="*/ 5353 h 613967"/>
                <a:gd name="connsiteX3" fmla="*/ 668641 w 842152"/>
                <a:gd name="connsiteY3" fmla="*/ 5016 h 613967"/>
                <a:gd name="connsiteX4" fmla="*/ 658875 w 842152"/>
                <a:gd name="connsiteY4" fmla="*/ 20506 h 613967"/>
                <a:gd name="connsiteX5" fmla="*/ 540006 w 842152"/>
                <a:gd name="connsiteY5" fmla="*/ 257908 h 613967"/>
                <a:gd name="connsiteX6" fmla="*/ 488148 w 842152"/>
                <a:gd name="connsiteY6" fmla="*/ 187866 h 613967"/>
                <a:gd name="connsiteX7" fmla="*/ 427198 w 842152"/>
                <a:gd name="connsiteY7" fmla="*/ 101997 h 613967"/>
                <a:gd name="connsiteX8" fmla="*/ 415075 w 842152"/>
                <a:gd name="connsiteY8" fmla="*/ 101997 h 613967"/>
                <a:gd name="connsiteX9" fmla="*/ 355135 w 842152"/>
                <a:gd name="connsiteY9" fmla="*/ 187530 h 613967"/>
                <a:gd name="connsiteX10" fmla="*/ 353788 w 842152"/>
                <a:gd name="connsiteY10" fmla="*/ 186519 h 613967"/>
                <a:gd name="connsiteX11" fmla="*/ 332910 w 842152"/>
                <a:gd name="connsiteY11" fmla="*/ 207397 h 613967"/>
                <a:gd name="connsiteX12" fmla="*/ 304287 w 842152"/>
                <a:gd name="connsiteY12" fmla="*/ 245449 h 613967"/>
                <a:gd name="connsiteX13" fmla="*/ 297889 w 842152"/>
                <a:gd name="connsiteY13" fmla="*/ 239051 h 613967"/>
                <a:gd name="connsiteX14" fmla="*/ 201918 w 842152"/>
                <a:gd name="connsiteY14" fmla="*/ 64282 h 613967"/>
                <a:gd name="connsiteX15" fmla="*/ 173969 w 842152"/>
                <a:gd name="connsiteY15" fmla="*/ 12761 h 613967"/>
                <a:gd name="connsiteX16" fmla="*/ 148040 w 842152"/>
                <a:gd name="connsiteY16" fmla="*/ 4006 h 613967"/>
                <a:gd name="connsiteX17" fmla="*/ 49374 w 842152"/>
                <a:gd name="connsiteY17" fmla="*/ 23200 h 613967"/>
                <a:gd name="connsiteX18" fmla="*/ 10313 w 842152"/>
                <a:gd name="connsiteY18" fmla="*/ 57884 h 613967"/>
                <a:gd name="connsiteX19" fmla="*/ 26476 w 842152"/>
                <a:gd name="connsiteY19" fmla="*/ 104355 h 613967"/>
                <a:gd name="connsiteX20" fmla="*/ 101906 w 842152"/>
                <a:gd name="connsiteY20" fmla="*/ 129273 h 613967"/>
                <a:gd name="connsiteX21" fmla="*/ 35905 w 842152"/>
                <a:gd name="connsiteY21" fmla="*/ 153182 h 613967"/>
                <a:gd name="connsiteX22" fmla="*/ 27823 w 842152"/>
                <a:gd name="connsiteY22" fmla="*/ 185846 h 613967"/>
                <a:gd name="connsiteX23" fmla="*/ 424504 w 842152"/>
                <a:gd name="connsiteY23" fmla="*/ 608119 h 613967"/>
                <a:gd name="connsiteX24" fmla="*/ 444708 w 842152"/>
                <a:gd name="connsiteY24" fmla="*/ 607109 h 613967"/>
                <a:gd name="connsiteX25" fmla="*/ 812766 w 842152"/>
                <a:gd name="connsiteY25" fmla="*/ 178438 h 613967"/>
                <a:gd name="connsiteX26" fmla="*/ 806705 w 842152"/>
                <a:gd name="connsiteY26" fmla="*/ 157560 h 613967"/>
                <a:gd name="connsiteX27" fmla="*/ 717468 w 842152"/>
                <a:gd name="connsiteY27" fmla="*/ 132977 h 613967"/>
                <a:gd name="connsiteX28" fmla="*/ 832970 w 842152"/>
                <a:gd name="connsiteY28" fmla="*/ 97956 h 613967"/>
                <a:gd name="connsiteX29" fmla="*/ 839705 w 842152"/>
                <a:gd name="connsiteY29" fmla="*/ 84823 h 61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42152" h="613967">
                  <a:moveTo>
                    <a:pt x="839705" y="84823"/>
                  </a:moveTo>
                  <a:cubicBezTo>
                    <a:pt x="833307" y="73711"/>
                    <a:pt x="811082" y="26231"/>
                    <a:pt x="795592" y="23537"/>
                  </a:cubicBezTo>
                  <a:cubicBezTo>
                    <a:pt x="759561" y="17475"/>
                    <a:pt x="723193" y="11414"/>
                    <a:pt x="687162" y="5353"/>
                  </a:cubicBezTo>
                  <a:cubicBezTo>
                    <a:pt x="681100" y="-2392"/>
                    <a:pt x="675039" y="-1045"/>
                    <a:pt x="668641" y="5016"/>
                  </a:cubicBezTo>
                  <a:cubicBezTo>
                    <a:pt x="664263" y="9394"/>
                    <a:pt x="661569" y="15118"/>
                    <a:pt x="658875" y="20506"/>
                  </a:cubicBezTo>
                  <a:cubicBezTo>
                    <a:pt x="618466" y="99303"/>
                    <a:pt x="578731" y="178438"/>
                    <a:pt x="540006" y="257908"/>
                  </a:cubicBezTo>
                  <a:cubicBezTo>
                    <a:pt x="522832" y="234673"/>
                    <a:pt x="505658" y="211438"/>
                    <a:pt x="488148" y="187866"/>
                  </a:cubicBezTo>
                  <a:cubicBezTo>
                    <a:pt x="467943" y="159243"/>
                    <a:pt x="447402" y="130620"/>
                    <a:pt x="427198" y="101997"/>
                  </a:cubicBezTo>
                  <a:cubicBezTo>
                    <a:pt x="422820" y="95599"/>
                    <a:pt x="419789" y="95262"/>
                    <a:pt x="415075" y="101997"/>
                  </a:cubicBezTo>
                  <a:cubicBezTo>
                    <a:pt x="395207" y="130620"/>
                    <a:pt x="375003" y="158906"/>
                    <a:pt x="355135" y="187530"/>
                  </a:cubicBezTo>
                  <a:cubicBezTo>
                    <a:pt x="354798" y="187193"/>
                    <a:pt x="354125" y="186856"/>
                    <a:pt x="353788" y="186519"/>
                  </a:cubicBezTo>
                  <a:cubicBezTo>
                    <a:pt x="343012" y="189550"/>
                    <a:pt x="338972" y="199652"/>
                    <a:pt x="332910" y="207397"/>
                  </a:cubicBezTo>
                  <a:cubicBezTo>
                    <a:pt x="323145" y="219857"/>
                    <a:pt x="315063" y="234000"/>
                    <a:pt x="304287" y="245449"/>
                  </a:cubicBezTo>
                  <a:cubicBezTo>
                    <a:pt x="300246" y="244102"/>
                    <a:pt x="299236" y="241408"/>
                    <a:pt x="297889" y="239051"/>
                  </a:cubicBezTo>
                  <a:cubicBezTo>
                    <a:pt x="265562" y="181131"/>
                    <a:pt x="234582" y="122202"/>
                    <a:pt x="201918" y="64282"/>
                  </a:cubicBezTo>
                  <a:cubicBezTo>
                    <a:pt x="192489" y="47109"/>
                    <a:pt x="183734" y="29598"/>
                    <a:pt x="173969" y="12761"/>
                  </a:cubicBezTo>
                  <a:cubicBezTo>
                    <a:pt x="166224" y="-1045"/>
                    <a:pt x="159825" y="-2729"/>
                    <a:pt x="148040" y="4006"/>
                  </a:cubicBezTo>
                  <a:cubicBezTo>
                    <a:pt x="115039" y="10404"/>
                    <a:pt x="82375" y="17475"/>
                    <a:pt x="49374" y="23200"/>
                  </a:cubicBezTo>
                  <a:cubicBezTo>
                    <a:pt x="39609" y="24884"/>
                    <a:pt x="17384" y="45762"/>
                    <a:pt x="10313" y="57884"/>
                  </a:cubicBezTo>
                  <a:cubicBezTo>
                    <a:pt x="-6524" y="86170"/>
                    <a:pt x="-3831" y="93579"/>
                    <a:pt x="26476" y="104355"/>
                  </a:cubicBezTo>
                  <a:cubicBezTo>
                    <a:pt x="30180" y="105701"/>
                    <a:pt x="78671" y="121192"/>
                    <a:pt x="101906" y="129273"/>
                  </a:cubicBezTo>
                  <a:cubicBezTo>
                    <a:pt x="77324" y="136345"/>
                    <a:pt x="56783" y="145437"/>
                    <a:pt x="35905" y="153182"/>
                  </a:cubicBezTo>
                  <a:cubicBezTo>
                    <a:pt x="14690" y="160927"/>
                    <a:pt x="13006" y="169009"/>
                    <a:pt x="27823" y="185846"/>
                  </a:cubicBezTo>
                  <a:cubicBezTo>
                    <a:pt x="72610" y="236357"/>
                    <a:pt x="387799" y="567373"/>
                    <a:pt x="424504" y="608119"/>
                  </a:cubicBezTo>
                  <a:cubicBezTo>
                    <a:pt x="432585" y="616874"/>
                    <a:pt x="438310" y="615190"/>
                    <a:pt x="444708" y="607109"/>
                  </a:cubicBezTo>
                  <a:cubicBezTo>
                    <a:pt x="454137" y="595323"/>
                    <a:pt x="747101" y="255214"/>
                    <a:pt x="812766" y="178438"/>
                  </a:cubicBezTo>
                  <a:cubicBezTo>
                    <a:pt x="826236" y="162611"/>
                    <a:pt x="826572" y="162947"/>
                    <a:pt x="806705" y="157560"/>
                  </a:cubicBezTo>
                  <a:cubicBezTo>
                    <a:pt x="777745" y="149815"/>
                    <a:pt x="749122" y="141733"/>
                    <a:pt x="717468" y="132977"/>
                  </a:cubicBezTo>
                  <a:cubicBezTo>
                    <a:pt x="722519" y="130284"/>
                    <a:pt x="797276" y="107385"/>
                    <a:pt x="832970" y="97956"/>
                  </a:cubicBezTo>
                  <a:cubicBezTo>
                    <a:pt x="842399" y="95599"/>
                    <a:pt x="844420" y="93242"/>
                    <a:pt x="839705" y="84823"/>
                  </a:cubicBezTo>
                  <a:close/>
                </a:path>
              </a:pathLst>
            </a:custGeom>
            <a:solidFill>
              <a:srgbClr val="00000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125FCD4-B220-40C9-83DF-7C217BAF7399}"/>
                </a:ext>
              </a:extLst>
            </p:cNvPr>
            <p:cNvSpPr/>
            <p:nvPr/>
          </p:nvSpPr>
          <p:spPr>
            <a:xfrm>
              <a:off x="5671917" y="4495014"/>
              <a:ext cx="1754756" cy="1067384"/>
            </a:xfrm>
            <a:custGeom>
              <a:avLst/>
              <a:gdLst>
                <a:gd name="connsiteX0" fmla="*/ 1677643 w 1754756"/>
                <a:gd name="connsiteY0" fmla="*/ 88142 h 1067384"/>
                <a:gd name="connsiteX1" fmla="*/ 1677306 w 1754756"/>
                <a:gd name="connsiteY1" fmla="*/ 496609 h 1067384"/>
                <a:gd name="connsiteX2" fmla="*/ 1676969 w 1754756"/>
                <a:gd name="connsiteY2" fmla="*/ 567324 h 1067384"/>
                <a:gd name="connsiteX3" fmla="*/ 1692796 w 1754756"/>
                <a:gd name="connsiteY3" fmla="*/ 583825 h 1067384"/>
                <a:gd name="connsiteX4" fmla="*/ 1754756 w 1754756"/>
                <a:gd name="connsiteY4" fmla="*/ 585845 h 1067384"/>
                <a:gd name="connsiteX5" fmla="*/ 1735562 w 1754756"/>
                <a:gd name="connsiteY5" fmla="*/ 593253 h 1067384"/>
                <a:gd name="connsiteX6" fmla="*/ 1698521 w 1754756"/>
                <a:gd name="connsiteY6" fmla="*/ 593590 h 1067384"/>
                <a:gd name="connsiteX7" fmla="*/ 1684378 w 1754756"/>
                <a:gd name="connsiteY7" fmla="*/ 608070 h 1067384"/>
                <a:gd name="connsiteX8" fmla="*/ 1684378 w 1754756"/>
                <a:gd name="connsiteY8" fmla="*/ 650162 h 1067384"/>
                <a:gd name="connsiteX9" fmla="*/ 1678316 w 1754756"/>
                <a:gd name="connsiteY9" fmla="*/ 670367 h 1067384"/>
                <a:gd name="connsiteX10" fmla="*/ 1677643 w 1754756"/>
                <a:gd name="connsiteY10" fmla="*/ 863993 h 1067384"/>
                <a:gd name="connsiteX11" fmla="*/ 1677643 w 1754756"/>
                <a:gd name="connsiteY11" fmla="*/ 1042465 h 1067384"/>
                <a:gd name="connsiteX12" fmla="*/ 1652387 w 1754756"/>
                <a:gd name="connsiteY12" fmla="*/ 1067384 h 1067384"/>
                <a:gd name="connsiteX13" fmla="*/ 1559783 w 1754756"/>
                <a:gd name="connsiteY13" fmla="*/ 1067384 h 1067384"/>
                <a:gd name="connsiteX14" fmla="*/ 460325 w 1754756"/>
                <a:gd name="connsiteY14" fmla="*/ 1067384 h 1067384"/>
                <a:gd name="connsiteX15" fmla="*/ 16164 w 1754756"/>
                <a:gd name="connsiteY15" fmla="*/ 1067384 h 1067384"/>
                <a:gd name="connsiteX16" fmla="*/ 0 w 1754756"/>
                <a:gd name="connsiteY16" fmla="*/ 1050211 h 1067384"/>
                <a:gd name="connsiteX17" fmla="*/ 0 w 1754756"/>
                <a:gd name="connsiteY17" fmla="*/ 960974 h 1067384"/>
                <a:gd name="connsiteX18" fmla="*/ 0 w 1754756"/>
                <a:gd name="connsiteY18" fmla="*/ 46723 h 1067384"/>
                <a:gd name="connsiteX19" fmla="*/ 39399 w 1754756"/>
                <a:gd name="connsiteY19" fmla="*/ 7324 h 1067384"/>
                <a:gd name="connsiteX20" fmla="*/ 901455 w 1754756"/>
                <a:gd name="connsiteY20" fmla="*/ 7324 h 1067384"/>
                <a:gd name="connsiteX21" fmla="*/ 926374 w 1754756"/>
                <a:gd name="connsiteY21" fmla="*/ 4293 h 1067384"/>
                <a:gd name="connsiteX22" fmla="*/ 949272 w 1754756"/>
                <a:gd name="connsiteY22" fmla="*/ 252 h 1067384"/>
                <a:gd name="connsiteX23" fmla="*/ 1579988 w 1754756"/>
                <a:gd name="connsiteY23" fmla="*/ 252 h 1067384"/>
                <a:gd name="connsiteX24" fmla="*/ 1603560 w 1754756"/>
                <a:gd name="connsiteY24" fmla="*/ 926 h 1067384"/>
                <a:gd name="connsiteX25" fmla="*/ 1660806 w 1754756"/>
                <a:gd name="connsiteY25" fmla="*/ 589 h 1067384"/>
                <a:gd name="connsiteX26" fmla="*/ 1684714 w 1754756"/>
                <a:gd name="connsiteY26" fmla="*/ 24161 h 1067384"/>
                <a:gd name="connsiteX27" fmla="*/ 1684714 w 1754756"/>
                <a:gd name="connsiteY27" fmla="*/ 71305 h 1067384"/>
                <a:gd name="connsiteX28" fmla="*/ 1677643 w 1754756"/>
                <a:gd name="connsiteY28" fmla="*/ 88142 h 106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54756" h="1067384">
                  <a:moveTo>
                    <a:pt x="1677643" y="88142"/>
                  </a:moveTo>
                  <a:cubicBezTo>
                    <a:pt x="1677643" y="224185"/>
                    <a:pt x="1677306" y="360565"/>
                    <a:pt x="1677306" y="496609"/>
                  </a:cubicBezTo>
                  <a:cubicBezTo>
                    <a:pt x="1677306" y="520180"/>
                    <a:pt x="1677979" y="543752"/>
                    <a:pt x="1676969" y="567324"/>
                  </a:cubicBezTo>
                  <a:cubicBezTo>
                    <a:pt x="1676633" y="579447"/>
                    <a:pt x="1680000" y="583825"/>
                    <a:pt x="1692796" y="583825"/>
                  </a:cubicBezTo>
                  <a:cubicBezTo>
                    <a:pt x="1713337" y="583825"/>
                    <a:pt x="1734215" y="581467"/>
                    <a:pt x="1754756" y="585845"/>
                  </a:cubicBezTo>
                  <a:cubicBezTo>
                    <a:pt x="1750042" y="593253"/>
                    <a:pt x="1742634" y="593253"/>
                    <a:pt x="1735562" y="593253"/>
                  </a:cubicBezTo>
                  <a:cubicBezTo>
                    <a:pt x="1723103" y="593590"/>
                    <a:pt x="1710980" y="593253"/>
                    <a:pt x="1698521" y="593590"/>
                  </a:cubicBezTo>
                  <a:cubicBezTo>
                    <a:pt x="1688755" y="593590"/>
                    <a:pt x="1684378" y="598304"/>
                    <a:pt x="1684378" y="608070"/>
                  </a:cubicBezTo>
                  <a:cubicBezTo>
                    <a:pt x="1684378" y="622213"/>
                    <a:pt x="1684378" y="636019"/>
                    <a:pt x="1684378" y="650162"/>
                  </a:cubicBezTo>
                  <a:cubicBezTo>
                    <a:pt x="1684378" y="657571"/>
                    <a:pt x="1684041" y="664642"/>
                    <a:pt x="1678316" y="670367"/>
                  </a:cubicBezTo>
                  <a:cubicBezTo>
                    <a:pt x="1677979" y="735021"/>
                    <a:pt x="1677643" y="799339"/>
                    <a:pt x="1677643" y="863993"/>
                  </a:cubicBezTo>
                  <a:cubicBezTo>
                    <a:pt x="1677643" y="923596"/>
                    <a:pt x="1677643" y="982862"/>
                    <a:pt x="1677643" y="1042465"/>
                  </a:cubicBezTo>
                  <a:cubicBezTo>
                    <a:pt x="1677643" y="1064690"/>
                    <a:pt x="1675286" y="1067384"/>
                    <a:pt x="1652387" y="1067384"/>
                  </a:cubicBezTo>
                  <a:cubicBezTo>
                    <a:pt x="1621407" y="1067384"/>
                    <a:pt x="1590764" y="1067384"/>
                    <a:pt x="1559783" y="1067384"/>
                  </a:cubicBezTo>
                  <a:cubicBezTo>
                    <a:pt x="1193409" y="1067384"/>
                    <a:pt x="826699" y="1067384"/>
                    <a:pt x="460325" y="1067384"/>
                  </a:cubicBezTo>
                  <a:cubicBezTo>
                    <a:pt x="312159" y="1067384"/>
                    <a:pt x="164330" y="1067048"/>
                    <a:pt x="16164" y="1067384"/>
                  </a:cubicBezTo>
                  <a:cubicBezTo>
                    <a:pt x="3031" y="1067384"/>
                    <a:pt x="0" y="1061997"/>
                    <a:pt x="0" y="1050211"/>
                  </a:cubicBezTo>
                  <a:cubicBezTo>
                    <a:pt x="337" y="1020577"/>
                    <a:pt x="0" y="990607"/>
                    <a:pt x="0" y="960974"/>
                  </a:cubicBezTo>
                  <a:cubicBezTo>
                    <a:pt x="0" y="656224"/>
                    <a:pt x="0" y="351473"/>
                    <a:pt x="0" y="46723"/>
                  </a:cubicBezTo>
                  <a:cubicBezTo>
                    <a:pt x="0" y="7324"/>
                    <a:pt x="0" y="7324"/>
                    <a:pt x="39399" y="7324"/>
                  </a:cubicBezTo>
                  <a:cubicBezTo>
                    <a:pt x="326639" y="7324"/>
                    <a:pt x="614215" y="7324"/>
                    <a:pt x="901455" y="7324"/>
                  </a:cubicBezTo>
                  <a:cubicBezTo>
                    <a:pt x="909874" y="7324"/>
                    <a:pt x="918292" y="8334"/>
                    <a:pt x="926374" y="4293"/>
                  </a:cubicBezTo>
                  <a:cubicBezTo>
                    <a:pt x="933445" y="252"/>
                    <a:pt x="941527" y="252"/>
                    <a:pt x="949272" y="252"/>
                  </a:cubicBezTo>
                  <a:cubicBezTo>
                    <a:pt x="1159399" y="252"/>
                    <a:pt x="1369525" y="252"/>
                    <a:pt x="1579988" y="252"/>
                  </a:cubicBezTo>
                  <a:cubicBezTo>
                    <a:pt x="1587733" y="252"/>
                    <a:pt x="1595478" y="1936"/>
                    <a:pt x="1603560" y="926"/>
                  </a:cubicBezTo>
                  <a:cubicBezTo>
                    <a:pt x="1622754" y="-421"/>
                    <a:pt x="1641611" y="-84"/>
                    <a:pt x="1660806" y="589"/>
                  </a:cubicBezTo>
                  <a:cubicBezTo>
                    <a:pt x="1677979" y="1263"/>
                    <a:pt x="1683704" y="7324"/>
                    <a:pt x="1684714" y="24161"/>
                  </a:cubicBezTo>
                  <a:cubicBezTo>
                    <a:pt x="1685388" y="39988"/>
                    <a:pt x="1685051" y="55478"/>
                    <a:pt x="1684714" y="71305"/>
                  </a:cubicBezTo>
                  <a:cubicBezTo>
                    <a:pt x="1683704" y="77703"/>
                    <a:pt x="1683031" y="83764"/>
                    <a:pt x="1677643" y="88142"/>
                  </a:cubicBezTo>
                  <a:close/>
                </a:path>
              </a:pathLst>
            </a:custGeom>
            <a:solidFill>
              <a:srgbClr val="6F717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CB2C319-685F-43F7-B4A4-E5A176633093}"/>
                </a:ext>
              </a:extLst>
            </p:cNvPr>
            <p:cNvSpPr/>
            <p:nvPr/>
          </p:nvSpPr>
          <p:spPr>
            <a:xfrm>
              <a:off x="7095530" y="3239693"/>
              <a:ext cx="414221" cy="800660"/>
            </a:xfrm>
            <a:custGeom>
              <a:avLst/>
              <a:gdLst>
                <a:gd name="connsiteX0" fmla="*/ 162099 w 414221"/>
                <a:gd name="connsiteY0" fmla="*/ 654491 h 800660"/>
                <a:gd name="connsiteX1" fmla="*/ 102833 w 414221"/>
                <a:gd name="connsiteY1" fmla="*/ 528213 h 800660"/>
                <a:gd name="connsiteX2" fmla="*/ 59730 w 414221"/>
                <a:gd name="connsiteY2" fmla="*/ 455477 h 800660"/>
                <a:gd name="connsiteX3" fmla="*/ 36158 w 414221"/>
                <a:gd name="connsiteY3" fmla="*/ 425507 h 800660"/>
                <a:gd name="connsiteX4" fmla="*/ 1474 w 414221"/>
                <a:gd name="connsiteY4" fmla="*/ 240637 h 800660"/>
                <a:gd name="connsiteX5" fmla="*/ 31781 w 414221"/>
                <a:gd name="connsiteY5" fmla="*/ 222116 h 800660"/>
                <a:gd name="connsiteX6" fmla="*/ 43567 w 414221"/>
                <a:gd name="connsiteY6" fmla="*/ 236596 h 800660"/>
                <a:gd name="connsiteX7" fmla="*/ 53332 w 414221"/>
                <a:gd name="connsiteY7" fmla="*/ 263535 h 800660"/>
                <a:gd name="connsiteX8" fmla="*/ 66128 w 414221"/>
                <a:gd name="connsiteY8" fmla="*/ 271954 h 800660"/>
                <a:gd name="connsiteX9" fmla="*/ 74884 w 414221"/>
                <a:gd name="connsiteY9" fmla="*/ 259831 h 800660"/>
                <a:gd name="connsiteX10" fmla="*/ 74884 w 414221"/>
                <a:gd name="connsiteY10" fmla="*/ 242994 h 800660"/>
                <a:gd name="connsiteX11" fmla="*/ 70843 w 414221"/>
                <a:gd name="connsiteY11" fmla="*/ 130859 h 800660"/>
                <a:gd name="connsiteX12" fmla="*/ 77241 w 414221"/>
                <a:gd name="connsiteY12" fmla="*/ 56103 h 800660"/>
                <a:gd name="connsiteX13" fmla="*/ 91721 w 414221"/>
                <a:gd name="connsiteY13" fmla="*/ 6939 h 800660"/>
                <a:gd name="connsiteX14" fmla="*/ 131793 w 414221"/>
                <a:gd name="connsiteY14" fmla="*/ 1214 h 800660"/>
                <a:gd name="connsiteX15" fmla="*/ 178600 w 414221"/>
                <a:gd name="connsiteY15" fmla="*/ 3571 h 800660"/>
                <a:gd name="connsiteX16" fmla="*/ 410614 w 414221"/>
                <a:gd name="connsiteY16" fmla="*/ 6939 h 800660"/>
                <a:gd name="connsiteX17" fmla="*/ 403543 w 414221"/>
                <a:gd name="connsiteY17" fmla="*/ 800300 h 800660"/>
                <a:gd name="connsiteX18" fmla="*/ 279622 w 414221"/>
                <a:gd name="connsiteY18" fmla="*/ 765279 h 800660"/>
                <a:gd name="connsiteX19" fmla="*/ 162099 w 414221"/>
                <a:gd name="connsiteY19" fmla="*/ 654491 h 800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4221" h="800660">
                  <a:moveTo>
                    <a:pt x="162099" y="654491"/>
                  </a:moveTo>
                  <a:cubicBezTo>
                    <a:pt x="122027" y="621827"/>
                    <a:pt x="105527" y="577714"/>
                    <a:pt x="102833" y="528213"/>
                  </a:cubicBezTo>
                  <a:cubicBezTo>
                    <a:pt x="100812" y="495550"/>
                    <a:pt x="87343" y="471641"/>
                    <a:pt x="59730" y="455477"/>
                  </a:cubicBezTo>
                  <a:cubicBezTo>
                    <a:pt x="47607" y="448406"/>
                    <a:pt x="42556" y="436283"/>
                    <a:pt x="36158" y="425507"/>
                  </a:cubicBezTo>
                  <a:cubicBezTo>
                    <a:pt x="3494" y="367925"/>
                    <a:pt x="-3577" y="305291"/>
                    <a:pt x="1474" y="240637"/>
                  </a:cubicBezTo>
                  <a:cubicBezTo>
                    <a:pt x="2821" y="223463"/>
                    <a:pt x="8882" y="220432"/>
                    <a:pt x="31781" y="222116"/>
                  </a:cubicBezTo>
                  <a:cubicBezTo>
                    <a:pt x="40536" y="222789"/>
                    <a:pt x="41209" y="230535"/>
                    <a:pt x="43567" y="236596"/>
                  </a:cubicBezTo>
                  <a:cubicBezTo>
                    <a:pt x="47271" y="245351"/>
                    <a:pt x="49291" y="254780"/>
                    <a:pt x="53332" y="263535"/>
                  </a:cubicBezTo>
                  <a:cubicBezTo>
                    <a:pt x="56026" y="269260"/>
                    <a:pt x="59730" y="272627"/>
                    <a:pt x="66128" y="271954"/>
                  </a:cubicBezTo>
                  <a:cubicBezTo>
                    <a:pt x="73537" y="271280"/>
                    <a:pt x="74547" y="265556"/>
                    <a:pt x="74884" y="259831"/>
                  </a:cubicBezTo>
                  <a:cubicBezTo>
                    <a:pt x="75220" y="254106"/>
                    <a:pt x="75557" y="248382"/>
                    <a:pt x="74884" y="242994"/>
                  </a:cubicBezTo>
                  <a:cubicBezTo>
                    <a:pt x="69159" y="205616"/>
                    <a:pt x="72190" y="168237"/>
                    <a:pt x="70843" y="130859"/>
                  </a:cubicBezTo>
                  <a:cubicBezTo>
                    <a:pt x="70169" y="105940"/>
                    <a:pt x="69159" y="80348"/>
                    <a:pt x="77241" y="56103"/>
                  </a:cubicBezTo>
                  <a:cubicBezTo>
                    <a:pt x="82965" y="38592"/>
                    <a:pt x="79261" y="20745"/>
                    <a:pt x="91721" y="6939"/>
                  </a:cubicBezTo>
                  <a:cubicBezTo>
                    <a:pt x="99802" y="-1143"/>
                    <a:pt x="121690" y="-806"/>
                    <a:pt x="131793" y="1214"/>
                  </a:cubicBezTo>
                  <a:cubicBezTo>
                    <a:pt x="147283" y="4245"/>
                    <a:pt x="163110" y="3571"/>
                    <a:pt x="178600" y="3571"/>
                  </a:cubicBezTo>
                  <a:cubicBezTo>
                    <a:pt x="304541" y="3571"/>
                    <a:pt x="416002" y="11316"/>
                    <a:pt x="410614" y="6939"/>
                  </a:cubicBezTo>
                  <a:cubicBezTo>
                    <a:pt x="419369" y="17378"/>
                    <a:pt x="410277" y="799290"/>
                    <a:pt x="403543" y="800300"/>
                  </a:cubicBezTo>
                  <a:cubicBezTo>
                    <a:pt x="346633" y="801984"/>
                    <a:pt x="312959" y="798953"/>
                    <a:pt x="279622" y="765279"/>
                  </a:cubicBezTo>
                  <a:cubicBezTo>
                    <a:pt x="256050" y="740023"/>
                    <a:pt x="168161" y="659542"/>
                    <a:pt x="162099" y="654491"/>
                  </a:cubicBezTo>
                  <a:close/>
                </a:path>
              </a:pathLst>
            </a:custGeom>
            <a:solidFill>
              <a:srgbClr val="EEC8A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954B3F4-467F-4AA7-858C-31548821F017}"/>
                </a:ext>
              </a:extLst>
            </p:cNvPr>
            <p:cNvSpPr/>
            <p:nvPr/>
          </p:nvSpPr>
          <p:spPr>
            <a:xfrm>
              <a:off x="7499073" y="3245568"/>
              <a:ext cx="398610" cy="793450"/>
            </a:xfrm>
            <a:custGeom>
              <a:avLst/>
              <a:gdLst>
                <a:gd name="connsiteX0" fmla="*/ 0 w 398610"/>
                <a:gd name="connsiteY0" fmla="*/ 793415 h 793450"/>
                <a:gd name="connsiteX1" fmla="*/ 7071 w 398610"/>
                <a:gd name="connsiteY1" fmla="*/ 54 h 793450"/>
                <a:gd name="connsiteX2" fmla="*/ 279495 w 398610"/>
                <a:gd name="connsiteY2" fmla="*/ 727 h 793450"/>
                <a:gd name="connsiteX3" fmla="*/ 291954 w 398610"/>
                <a:gd name="connsiteY3" fmla="*/ 5105 h 793450"/>
                <a:gd name="connsiteX4" fmla="*/ 324281 w 398610"/>
                <a:gd name="connsiteY4" fmla="*/ 99729 h 793450"/>
                <a:gd name="connsiteX5" fmla="*/ 318220 w 398610"/>
                <a:gd name="connsiteY5" fmla="*/ 243517 h 793450"/>
                <a:gd name="connsiteX6" fmla="*/ 317883 w 398610"/>
                <a:gd name="connsiteY6" fmla="*/ 251936 h 793450"/>
                <a:gd name="connsiteX7" fmla="*/ 325292 w 398610"/>
                <a:gd name="connsiteY7" fmla="*/ 265406 h 793450"/>
                <a:gd name="connsiteX8" fmla="*/ 341118 w 398610"/>
                <a:gd name="connsiteY8" fmla="*/ 256314 h 793450"/>
                <a:gd name="connsiteX9" fmla="*/ 351894 w 398610"/>
                <a:gd name="connsiteY9" fmla="*/ 224660 h 793450"/>
                <a:gd name="connsiteX10" fmla="*/ 364690 w 398610"/>
                <a:gd name="connsiteY10" fmla="*/ 209507 h 793450"/>
                <a:gd name="connsiteX11" fmla="*/ 398364 w 398610"/>
                <a:gd name="connsiteY11" fmla="*/ 243517 h 793450"/>
                <a:gd name="connsiteX12" fmla="*/ 371425 w 398610"/>
                <a:gd name="connsiteY12" fmla="*/ 407510 h 793450"/>
                <a:gd name="connsiteX13" fmla="*/ 346506 w 398610"/>
                <a:gd name="connsiteY13" fmla="*/ 440511 h 793450"/>
                <a:gd name="connsiteX14" fmla="*/ 290607 w 398610"/>
                <a:gd name="connsiteY14" fmla="*/ 554666 h 793450"/>
                <a:gd name="connsiteX15" fmla="*/ 246494 w 398610"/>
                <a:gd name="connsiteY15" fmla="*/ 639862 h 793450"/>
                <a:gd name="connsiteX16" fmla="*/ 143115 w 398610"/>
                <a:gd name="connsiteY16" fmla="*/ 735833 h 793450"/>
                <a:gd name="connsiteX17" fmla="*/ 77787 w 398610"/>
                <a:gd name="connsiteY17" fmla="*/ 783313 h 793450"/>
                <a:gd name="connsiteX18" fmla="*/ 0 w 398610"/>
                <a:gd name="connsiteY18" fmla="*/ 793415 h 79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8610" h="793450">
                  <a:moveTo>
                    <a:pt x="0" y="793415"/>
                  </a:moveTo>
                  <a:cubicBezTo>
                    <a:pt x="0" y="779946"/>
                    <a:pt x="9092" y="37769"/>
                    <a:pt x="7071" y="54"/>
                  </a:cubicBezTo>
                  <a:cubicBezTo>
                    <a:pt x="66338" y="54"/>
                    <a:pt x="251209" y="-283"/>
                    <a:pt x="279495" y="727"/>
                  </a:cubicBezTo>
                  <a:cubicBezTo>
                    <a:pt x="283872" y="727"/>
                    <a:pt x="288250" y="2411"/>
                    <a:pt x="291954" y="5105"/>
                  </a:cubicBezTo>
                  <a:cubicBezTo>
                    <a:pt x="316873" y="31708"/>
                    <a:pt x="322934" y="65382"/>
                    <a:pt x="324281" y="99729"/>
                  </a:cubicBezTo>
                  <a:cubicBezTo>
                    <a:pt x="325965" y="147883"/>
                    <a:pt x="321924" y="195700"/>
                    <a:pt x="318220" y="243517"/>
                  </a:cubicBezTo>
                  <a:cubicBezTo>
                    <a:pt x="317883" y="246211"/>
                    <a:pt x="317883" y="249242"/>
                    <a:pt x="317883" y="251936"/>
                  </a:cubicBezTo>
                  <a:cubicBezTo>
                    <a:pt x="318220" y="257661"/>
                    <a:pt x="317883" y="263722"/>
                    <a:pt x="325292" y="265406"/>
                  </a:cubicBezTo>
                  <a:cubicBezTo>
                    <a:pt x="333037" y="267089"/>
                    <a:pt x="338088" y="263385"/>
                    <a:pt x="341118" y="256314"/>
                  </a:cubicBezTo>
                  <a:cubicBezTo>
                    <a:pt x="345496" y="245875"/>
                    <a:pt x="348527" y="235099"/>
                    <a:pt x="351894" y="224660"/>
                  </a:cubicBezTo>
                  <a:cubicBezTo>
                    <a:pt x="354251" y="217925"/>
                    <a:pt x="355262" y="210180"/>
                    <a:pt x="364690" y="209507"/>
                  </a:cubicBezTo>
                  <a:cubicBezTo>
                    <a:pt x="389609" y="210854"/>
                    <a:pt x="397691" y="218599"/>
                    <a:pt x="398364" y="243517"/>
                  </a:cubicBezTo>
                  <a:cubicBezTo>
                    <a:pt x="400048" y="300090"/>
                    <a:pt x="393313" y="354979"/>
                    <a:pt x="371425" y="407510"/>
                  </a:cubicBezTo>
                  <a:cubicBezTo>
                    <a:pt x="366037" y="420643"/>
                    <a:pt x="357619" y="431419"/>
                    <a:pt x="346506" y="440511"/>
                  </a:cubicBezTo>
                  <a:cubicBezTo>
                    <a:pt x="310138" y="469807"/>
                    <a:pt x="289597" y="506175"/>
                    <a:pt x="290607" y="554666"/>
                  </a:cubicBezTo>
                  <a:cubicBezTo>
                    <a:pt x="291281" y="589687"/>
                    <a:pt x="272087" y="618984"/>
                    <a:pt x="246494" y="639862"/>
                  </a:cubicBezTo>
                  <a:cubicBezTo>
                    <a:pt x="220228" y="661076"/>
                    <a:pt x="154901" y="716638"/>
                    <a:pt x="143115" y="735833"/>
                  </a:cubicBezTo>
                  <a:cubicBezTo>
                    <a:pt x="126951" y="762098"/>
                    <a:pt x="105400" y="772537"/>
                    <a:pt x="77787" y="783313"/>
                  </a:cubicBezTo>
                  <a:cubicBezTo>
                    <a:pt x="55899" y="791732"/>
                    <a:pt x="28286" y="793752"/>
                    <a:pt x="0" y="793415"/>
                  </a:cubicBezTo>
                  <a:close/>
                </a:path>
              </a:pathLst>
            </a:custGeom>
            <a:solidFill>
              <a:srgbClr val="F8CEB2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E5C6218-D77B-407F-81FE-325405EEC985}"/>
                </a:ext>
              </a:extLst>
            </p:cNvPr>
            <p:cNvSpPr/>
            <p:nvPr/>
          </p:nvSpPr>
          <p:spPr>
            <a:xfrm>
              <a:off x="7216192" y="4017095"/>
              <a:ext cx="540487" cy="373108"/>
            </a:xfrm>
            <a:custGeom>
              <a:avLst/>
              <a:gdLst>
                <a:gd name="connsiteX0" fmla="*/ 155593 w 540487"/>
                <a:gd name="connsiteY0" fmla="*/ 371088 h 373108"/>
                <a:gd name="connsiteX1" fmla="*/ 21907 w 540487"/>
                <a:gd name="connsiteY1" fmla="*/ 125941 h 373108"/>
                <a:gd name="connsiteX2" fmla="*/ 1366 w 540487"/>
                <a:gd name="connsiteY2" fmla="*/ 115502 h 373108"/>
                <a:gd name="connsiteX3" fmla="*/ 5070 w 540487"/>
                <a:gd name="connsiteY3" fmla="*/ 97318 h 373108"/>
                <a:gd name="connsiteX4" fmla="*/ 49856 w 540487"/>
                <a:gd name="connsiteY4" fmla="*/ 0 h 373108"/>
                <a:gd name="connsiteX5" fmla="*/ 258299 w 540487"/>
                <a:gd name="connsiteY5" fmla="*/ 176452 h 373108"/>
                <a:gd name="connsiteX6" fmla="*/ 286922 w 540487"/>
                <a:gd name="connsiteY6" fmla="*/ 177126 h 373108"/>
                <a:gd name="connsiteX7" fmla="*/ 499405 w 540487"/>
                <a:gd name="connsiteY7" fmla="*/ 337 h 373108"/>
                <a:gd name="connsiteX8" fmla="*/ 540488 w 540487"/>
                <a:gd name="connsiteY8" fmla="*/ 116849 h 373108"/>
                <a:gd name="connsiteX9" fmla="*/ 520283 w 540487"/>
                <a:gd name="connsiteY9" fmla="*/ 129308 h 373108"/>
                <a:gd name="connsiteX10" fmla="*/ 442159 w 540487"/>
                <a:gd name="connsiteY10" fmla="*/ 284209 h 373108"/>
                <a:gd name="connsiteX11" fmla="*/ 399057 w 540487"/>
                <a:gd name="connsiteY11" fmla="*/ 372772 h 373108"/>
                <a:gd name="connsiteX12" fmla="*/ 395689 w 540487"/>
                <a:gd name="connsiteY12" fmla="*/ 373109 h 373108"/>
                <a:gd name="connsiteX13" fmla="*/ 285238 w 540487"/>
                <a:gd name="connsiteY13" fmla="*/ 231004 h 373108"/>
                <a:gd name="connsiteX14" fmla="*/ 264023 w 540487"/>
                <a:gd name="connsiteY14" fmla="*/ 230667 h 373108"/>
                <a:gd name="connsiteX15" fmla="*/ 155593 w 540487"/>
                <a:gd name="connsiteY15" fmla="*/ 371088 h 37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0487" h="373108">
                  <a:moveTo>
                    <a:pt x="155593" y="371088"/>
                  </a:moveTo>
                  <a:cubicBezTo>
                    <a:pt x="110470" y="288587"/>
                    <a:pt x="66020" y="207432"/>
                    <a:pt x="21907" y="125941"/>
                  </a:cubicBezTo>
                  <a:cubicBezTo>
                    <a:pt x="16856" y="116512"/>
                    <a:pt x="11805" y="111798"/>
                    <a:pt x="1366" y="115502"/>
                  </a:cubicBezTo>
                  <a:cubicBezTo>
                    <a:pt x="-2339" y="108430"/>
                    <a:pt x="2376" y="103043"/>
                    <a:pt x="5070" y="97318"/>
                  </a:cubicBezTo>
                  <a:cubicBezTo>
                    <a:pt x="19886" y="64991"/>
                    <a:pt x="34703" y="32327"/>
                    <a:pt x="49856" y="0"/>
                  </a:cubicBezTo>
                  <a:cubicBezTo>
                    <a:pt x="69724" y="12123"/>
                    <a:pt x="244492" y="161972"/>
                    <a:pt x="258299" y="176452"/>
                  </a:cubicBezTo>
                  <a:cubicBezTo>
                    <a:pt x="268064" y="186554"/>
                    <a:pt x="276483" y="186554"/>
                    <a:pt x="286922" y="177126"/>
                  </a:cubicBezTo>
                  <a:cubicBezTo>
                    <a:pt x="333392" y="135707"/>
                    <a:pt x="484925" y="3031"/>
                    <a:pt x="499405" y="337"/>
                  </a:cubicBezTo>
                  <a:cubicBezTo>
                    <a:pt x="513212" y="39062"/>
                    <a:pt x="526681" y="78124"/>
                    <a:pt x="540488" y="116849"/>
                  </a:cubicBezTo>
                  <a:cubicBezTo>
                    <a:pt x="526008" y="108767"/>
                    <a:pt x="524324" y="121563"/>
                    <a:pt x="520283" y="129308"/>
                  </a:cubicBezTo>
                  <a:cubicBezTo>
                    <a:pt x="494017" y="180830"/>
                    <a:pt x="468088" y="232351"/>
                    <a:pt x="442159" y="284209"/>
                  </a:cubicBezTo>
                  <a:cubicBezTo>
                    <a:pt x="427343" y="313506"/>
                    <a:pt x="410169" y="341792"/>
                    <a:pt x="399057" y="372772"/>
                  </a:cubicBezTo>
                  <a:cubicBezTo>
                    <a:pt x="399057" y="373109"/>
                    <a:pt x="397036" y="372772"/>
                    <a:pt x="395689" y="373109"/>
                  </a:cubicBezTo>
                  <a:cubicBezTo>
                    <a:pt x="386934" y="373109"/>
                    <a:pt x="302412" y="254913"/>
                    <a:pt x="285238" y="231004"/>
                  </a:cubicBezTo>
                  <a:cubicBezTo>
                    <a:pt x="275473" y="217198"/>
                    <a:pt x="274126" y="217535"/>
                    <a:pt x="264023" y="230667"/>
                  </a:cubicBezTo>
                  <a:cubicBezTo>
                    <a:pt x="250217" y="248515"/>
                    <a:pt x="173440" y="346843"/>
                    <a:pt x="155593" y="3710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C804355-D2CF-4EC9-B9BA-115A68774DBD}"/>
                </a:ext>
              </a:extLst>
            </p:cNvPr>
            <p:cNvSpPr/>
            <p:nvPr/>
          </p:nvSpPr>
          <p:spPr>
            <a:xfrm>
              <a:off x="7101731" y="3246632"/>
              <a:ext cx="90667" cy="272678"/>
            </a:xfrm>
            <a:custGeom>
              <a:avLst/>
              <a:gdLst>
                <a:gd name="connsiteX0" fmla="*/ 6049 w 90667"/>
                <a:gd name="connsiteY0" fmla="*/ 59603 h 272678"/>
                <a:gd name="connsiteX1" fmla="*/ 1334 w 90667"/>
                <a:gd name="connsiteY1" fmla="*/ 14817 h 272678"/>
                <a:gd name="connsiteX2" fmla="*/ 5038 w 90667"/>
                <a:gd name="connsiteY2" fmla="*/ 0 h 272678"/>
                <a:gd name="connsiteX3" fmla="*/ 90234 w 90667"/>
                <a:gd name="connsiteY3" fmla="*/ 1010 h 272678"/>
                <a:gd name="connsiteX4" fmla="*/ 70703 w 90667"/>
                <a:gd name="connsiteY4" fmla="*/ 128298 h 272678"/>
                <a:gd name="connsiteX5" fmla="*/ 75754 w 90667"/>
                <a:gd name="connsiteY5" fmla="*/ 256260 h 272678"/>
                <a:gd name="connsiteX6" fmla="*/ 70703 w 90667"/>
                <a:gd name="connsiteY6" fmla="*/ 270740 h 272678"/>
                <a:gd name="connsiteX7" fmla="*/ 41743 w 90667"/>
                <a:gd name="connsiteY7" fmla="*/ 262995 h 272678"/>
                <a:gd name="connsiteX8" fmla="*/ 25580 w 90667"/>
                <a:gd name="connsiteY8" fmla="*/ 215514 h 272678"/>
                <a:gd name="connsiteX9" fmla="*/ 6049 w 90667"/>
                <a:gd name="connsiteY9" fmla="*/ 59603 h 27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67" h="272678">
                  <a:moveTo>
                    <a:pt x="6049" y="59603"/>
                  </a:moveTo>
                  <a:cubicBezTo>
                    <a:pt x="5038" y="37715"/>
                    <a:pt x="661" y="29633"/>
                    <a:pt x="1334" y="14817"/>
                  </a:cubicBezTo>
                  <a:cubicBezTo>
                    <a:pt x="1671" y="6061"/>
                    <a:pt x="-3717" y="337"/>
                    <a:pt x="5038" y="0"/>
                  </a:cubicBezTo>
                  <a:cubicBezTo>
                    <a:pt x="28274" y="0"/>
                    <a:pt x="66999" y="673"/>
                    <a:pt x="90234" y="1010"/>
                  </a:cubicBezTo>
                  <a:cubicBezTo>
                    <a:pt x="94275" y="1010"/>
                    <a:pt x="68682" y="84859"/>
                    <a:pt x="70703" y="128298"/>
                  </a:cubicBezTo>
                  <a:cubicBezTo>
                    <a:pt x="72723" y="170728"/>
                    <a:pt x="74407" y="213494"/>
                    <a:pt x="75754" y="256260"/>
                  </a:cubicBezTo>
                  <a:cubicBezTo>
                    <a:pt x="75754" y="261311"/>
                    <a:pt x="80805" y="271076"/>
                    <a:pt x="70703" y="270740"/>
                  </a:cubicBezTo>
                  <a:cubicBezTo>
                    <a:pt x="60937" y="270403"/>
                    <a:pt x="47468" y="278821"/>
                    <a:pt x="41743" y="262995"/>
                  </a:cubicBezTo>
                  <a:cubicBezTo>
                    <a:pt x="36019" y="247168"/>
                    <a:pt x="30967" y="231341"/>
                    <a:pt x="25580" y="215514"/>
                  </a:cubicBezTo>
                  <a:cubicBezTo>
                    <a:pt x="17835" y="169044"/>
                    <a:pt x="6385" y="65328"/>
                    <a:pt x="6049" y="59603"/>
                  </a:cubicBezTo>
                  <a:close/>
                </a:path>
              </a:pathLst>
            </a:custGeom>
            <a:solidFill>
              <a:srgbClr val="4F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4AB4D57-8D78-48E1-8964-BAB1FA81DF69}"/>
                </a:ext>
              </a:extLst>
            </p:cNvPr>
            <p:cNvSpPr/>
            <p:nvPr/>
          </p:nvSpPr>
          <p:spPr>
            <a:xfrm>
              <a:off x="7791027" y="3247183"/>
              <a:ext cx="93277" cy="268431"/>
            </a:xfrm>
            <a:custGeom>
              <a:avLst/>
              <a:gdLst>
                <a:gd name="connsiteX0" fmla="*/ 0 w 93277"/>
                <a:gd name="connsiteY0" fmla="*/ 459 h 268431"/>
                <a:gd name="connsiteX1" fmla="*/ 64654 w 93277"/>
                <a:gd name="connsiteY1" fmla="*/ 2479 h 268431"/>
                <a:gd name="connsiteX2" fmla="*/ 93277 w 93277"/>
                <a:gd name="connsiteY2" fmla="*/ 2479 h 268431"/>
                <a:gd name="connsiteX3" fmla="*/ 73746 w 93277"/>
                <a:gd name="connsiteY3" fmla="*/ 187687 h 268431"/>
                <a:gd name="connsiteX4" fmla="*/ 73073 w 93277"/>
                <a:gd name="connsiteY4" fmla="*/ 204524 h 268431"/>
                <a:gd name="connsiteX5" fmla="*/ 55562 w 93277"/>
                <a:gd name="connsiteY5" fmla="*/ 256719 h 268431"/>
                <a:gd name="connsiteX6" fmla="*/ 26266 w 93277"/>
                <a:gd name="connsiteY6" fmla="*/ 267158 h 268431"/>
                <a:gd name="connsiteX7" fmla="*/ 19868 w 93277"/>
                <a:gd name="connsiteY7" fmla="*/ 250657 h 268431"/>
                <a:gd name="connsiteX8" fmla="*/ 25592 w 93277"/>
                <a:gd name="connsiteY8" fmla="*/ 114951 h 268431"/>
                <a:gd name="connsiteX9" fmla="*/ 0 w 93277"/>
                <a:gd name="connsiteY9" fmla="*/ 459 h 26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77" h="268431">
                  <a:moveTo>
                    <a:pt x="0" y="459"/>
                  </a:moveTo>
                  <a:cubicBezTo>
                    <a:pt x="24919" y="-1562"/>
                    <a:pt x="42766" y="3826"/>
                    <a:pt x="64654" y="2479"/>
                  </a:cubicBezTo>
                  <a:cubicBezTo>
                    <a:pt x="74083" y="1806"/>
                    <a:pt x="83848" y="2479"/>
                    <a:pt x="93277" y="2479"/>
                  </a:cubicBezTo>
                  <a:cubicBezTo>
                    <a:pt x="91257" y="64776"/>
                    <a:pt x="87889" y="126737"/>
                    <a:pt x="73746" y="187687"/>
                  </a:cubicBezTo>
                  <a:cubicBezTo>
                    <a:pt x="72399" y="193075"/>
                    <a:pt x="73073" y="198799"/>
                    <a:pt x="73073" y="204524"/>
                  </a:cubicBezTo>
                  <a:cubicBezTo>
                    <a:pt x="63981" y="220687"/>
                    <a:pt x="61624" y="239208"/>
                    <a:pt x="55562" y="256719"/>
                  </a:cubicBezTo>
                  <a:cubicBezTo>
                    <a:pt x="49501" y="274229"/>
                    <a:pt x="36368" y="266821"/>
                    <a:pt x="26266" y="267158"/>
                  </a:cubicBezTo>
                  <a:cubicBezTo>
                    <a:pt x="13806" y="267158"/>
                    <a:pt x="19868" y="256045"/>
                    <a:pt x="19868" y="250657"/>
                  </a:cubicBezTo>
                  <a:cubicBezTo>
                    <a:pt x="21215" y="205534"/>
                    <a:pt x="23235" y="160074"/>
                    <a:pt x="25592" y="114951"/>
                  </a:cubicBezTo>
                  <a:cubicBezTo>
                    <a:pt x="27613" y="75552"/>
                    <a:pt x="21215" y="33796"/>
                    <a:pt x="0" y="459"/>
                  </a:cubicBezTo>
                  <a:close/>
                </a:path>
              </a:pathLst>
            </a:custGeom>
            <a:solidFill>
              <a:srgbClr val="4E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0CD2D64-C544-4902-A401-BF7619FAE391}"/>
                </a:ext>
              </a:extLst>
            </p:cNvPr>
            <p:cNvSpPr/>
            <p:nvPr/>
          </p:nvSpPr>
          <p:spPr>
            <a:xfrm>
              <a:off x="7503435" y="2619681"/>
              <a:ext cx="146970" cy="78970"/>
            </a:xfrm>
            <a:custGeom>
              <a:avLst/>
              <a:gdLst>
                <a:gd name="connsiteX0" fmla="*/ 135385 w 146970"/>
                <a:gd name="connsiteY0" fmla="*/ 21154 h 78970"/>
                <a:gd name="connsiteX1" fmla="*/ 141783 w 146970"/>
                <a:gd name="connsiteY1" fmla="*/ 68298 h 78970"/>
                <a:gd name="connsiteX2" fmla="*/ 13485 w 146970"/>
                <a:gd name="connsiteY2" fmla="*/ 56849 h 78970"/>
                <a:gd name="connsiteX3" fmla="*/ 10117 w 146970"/>
                <a:gd name="connsiteY3" fmla="*/ 12736 h 78970"/>
                <a:gd name="connsiteX4" fmla="*/ 135385 w 146970"/>
                <a:gd name="connsiteY4" fmla="*/ 21154 h 7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970" h="78970">
                  <a:moveTo>
                    <a:pt x="135385" y="21154"/>
                  </a:moveTo>
                  <a:cubicBezTo>
                    <a:pt x="149528" y="44726"/>
                    <a:pt x="149528" y="59206"/>
                    <a:pt x="141783" y="68298"/>
                  </a:cubicBezTo>
                  <a:cubicBezTo>
                    <a:pt x="96997" y="85472"/>
                    <a:pt x="54230" y="82104"/>
                    <a:pt x="13485" y="56849"/>
                  </a:cubicBezTo>
                  <a:cubicBezTo>
                    <a:pt x="-3352" y="46410"/>
                    <a:pt x="-4362" y="24522"/>
                    <a:pt x="10117" y="12736"/>
                  </a:cubicBezTo>
                  <a:cubicBezTo>
                    <a:pt x="34363" y="-6795"/>
                    <a:pt x="117538" y="-3765"/>
                    <a:pt x="135385" y="21154"/>
                  </a:cubicBezTo>
                  <a:close/>
                </a:path>
              </a:pathLst>
            </a:custGeom>
            <a:solidFill>
              <a:srgbClr val="1A2125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3A44D56-B1E4-4484-88FB-17B9F4D1AF42}"/>
                </a:ext>
              </a:extLst>
            </p:cNvPr>
            <p:cNvSpPr/>
            <p:nvPr/>
          </p:nvSpPr>
          <p:spPr>
            <a:xfrm>
              <a:off x="5723102" y="4558911"/>
              <a:ext cx="1584365" cy="946241"/>
            </a:xfrm>
            <a:custGeom>
              <a:avLst/>
              <a:gdLst>
                <a:gd name="connsiteX0" fmla="*/ 792014 w 1584365"/>
                <a:gd name="connsiteY0" fmla="*/ 337 h 946241"/>
                <a:gd name="connsiteX1" fmla="*/ 1566518 w 1584365"/>
                <a:gd name="connsiteY1" fmla="*/ 0 h 946241"/>
                <a:gd name="connsiteX2" fmla="*/ 1584366 w 1584365"/>
                <a:gd name="connsiteY2" fmla="*/ 17174 h 946241"/>
                <a:gd name="connsiteX3" fmla="*/ 1584366 w 1584365"/>
                <a:gd name="connsiteY3" fmla="*/ 928058 h 946241"/>
                <a:gd name="connsiteX4" fmla="*/ 1567192 w 1584365"/>
                <a:gd name="connsiteY4" fmla="*/ 946242 h 946241"/>
                <a:gd name="connsiteX5" fmla="*/ 23572 w 1584365"/>
                <a:gd name="connsiteY5" fmla="*/ 945905 h 946241"/>
                <a:gd name="connsiteX6" fmla="*/ 337 w 1584365"/>
                <a:gd name="connsiteY6" fmla="*/ 923007 h 946241"/>
                <a:gd name="connsiteX7" fmla="*/ 0 w 1584365"/>
                <a:gd name="connsiteY7" fmla="*/ 20541 h 946241"/>
                <a:gd name="connsiteX8" fmla="*/ 21551 w 1584365"/>
                <a:gd name="connsiteY8" fmla="*/ 0 h 946241"/>
                <a:gd name="connsiteX9" fmla="*/ 792014 w 1584365"/>
                <a:gd name="connsiteY9" fmla="*/ 337 h 946241"/>
                <a:gd name="connsiteX10" fmla="*/ 792014 w 1584365"/>
                <a:gd name="connsiteY10" fmla="*/ 337 h 94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4365" h="946241">
                  <a:moveTo>
                    <a:pt x="792014" y="337"/>
                  </a:moveTo>
                  <a:cubicBezTo>
                    <a:pt x="1050295" y="337"/>
                    <a:pt x="1308238" y="337"/>
                    <a:pt x="1566518" y="0"/>
                  </a:cubicBezTo>
                  <a:cubicBezTo>
                    <a:pt x="1579988" y="0"/>
                    <a:pt x="1584366" y="2357"/>
                    <a:pt x="1584366" y="17174"/>
                  </a:cubicBezTo>
                  <a:cubicBezTo>
                    <a:pt x="1584029" y="320914"/>
                    <a:pt x="1584029" y="624318"/>
                    <a:pt x="1584366" y="928058"/>
                  </a:cubicBezTo>
                  <a:cubicBezTo>
                    <a:pt x="1584366" y="941191"/>
                    <a:pt x="1582008" y="946242"/>
                    <a:pt x="1567192" y="946242"/>
                  </a:cubicBezTo>
                  <a:cubicBezTo>
                    <a:pt x="1052652" y="945905"/>
                    <a:pt x="538112" y="945905"/>
                    <a:pt x="23572" y="945905"/>
                  </a:cubicBezTo>
                  <a:cubicBezTo>
                    <a:pt x="337" y="945905"/>
                    <a:pt x="337" y="945905"/>
                    <a:pt x="337" y="923007"/>
                  </a:cubicBezTo>
                  <a:cubicBezTo>
                    <a:pt x="337" y="622297"/>
                    <a:pt x="673" y="321588"/>
                    <a:pt x="0" y="20541"/>
                  </a:cubicBezTo>
                  <a:cubicBezTo>
                    <a:pt x="0" y="2694"/>
                    <a:pt x="5388" y="0"/>
                    <a:pt x="21551" y="0"/>
                  </a:cubicBezTo>
                  <a:cubicBezTo>
                    <a:pt x="278148" y="337"/>
                    <a:pt x="535081" y="337"/>
                    <a:pt x="792014" y="337"/>
                  </a:cubicBezTo>
                  <a:cubicBezTo>
                    <a:pt x="792014" y="337"/>
                    <a:pt x="792014" y="337"/>
                    <a:pt x="792014" y="337"/>
                  </a:cubicBezTo>
                  <a:close/>
                </a:path>
              </a:pathLst>
            </a:custGeom>
            <a:solidFill>
              <a:srgbClr val="FEFEF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D290385-9131-41D4-BDAB-277616DCC2D9}"/>
                </a:ext>
              </a:extLst>
            </p:cNvPr>
            <p:cNvSpPr/>
            <p:nvPr/>
          </p:nvSpPr>
          <p:spPr>
            <a:xfrm>
              <a:off x="7423980" y="4226460"/>
              <a:ext cx="134995" cy="392727"/>
            </a:xfrm>
            <a:custGeom>
              <a:avLst/>
              <a:gdLst>
                <a:gd name="connsiteX0" fmla="*/ 0 w 134995"/>
                <a:gd name="connsiteY0" fmla="*/ 91007 h 392727"/>
                <a:gd name="connsiteX1" fmla="*/ 60613 w 134995"/>
                <a:gd name="connsiteY1" fmla="*/ 4802 h 392727"/>
                <a:gd name="connsiteX2" fmla="*/ 72736 w 134995"/>
                <a:gd name="connsiteY2" fmla="*/ 4802 h 392727"/>
                <a:gd name="connsiteX3" fmla="*/ 133686 w 134995"/>
                <a:gd name="connsiteY3" fmla="*/ 90671 h 392727"/>
                <a:gd name="connsiteX4" fmla="*/ 122910 w 134995"/>
                <a:gd name="connsiteY4" fmla="*/ 123335 h 392727"/>
                <a:gd name="connsiteX5" fmla="*/ 115165 w 134995"/>
                <a:gd name="connsiteY5" fmla="*/ 171152 h 392727"/>
                <a:gd name="connsiteX6" fmla="*/ 132002 w 134995"/>
                <a:gd name="connsiteY6" fmla="*/ 237827 h 392727"/>
                <a:gd name="connsiteX7" fmla="*/ 134023 w 134995"/>
                <a:gd name="connsiteY7" fmla="*/ 269143 h 392727"/>
                <a:gd name="connsiteX8" fmla="*/ 73409 w 134995"/>
                <a:gd name="connsiteY8" fmla="*/ 392727 h 392727"/>
                <a:gd name="connsiteX9" fmla="*/ 20204 w 134995"/>
                <a:gd name="connsiteY9" fmla="*/ 296083 h 392727"/>
                <a:gd name="connsiteX10" fmla="*/ 13133 w 134995"/>
                <a:gd name="connsiteY10" fmla="*/ 197081 h 392727"/>
                <a:gd name="connsiteX11" fmla="*/ 6735 w 134995"/>
                <a:gd name="connsiteY11" fmla="*/ 106161 h 392727"/>
                <a:gd name="connsiteX12" fmla="*/ 0 w 134995"/>
                <a:gd name="connsiteY12" fmla="*/ 91007 h 39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995" h="392727">
                  <a:moveTo>
                    <a:pt x="0" y="91007"/>
                  </a:moveTo>
                  <a:cubicBezTo>
                    <a:pt x="20204" y="62385"/>
                    <a:pt x="40409" y="33762"/>
                    <a:pt x="60613" y="4802"/>
                  </a:cubicBezTo>
                  <a:cubicBezTo>
                    <a:pt x="65328" y="-1933"/>
                    <a:pt x="68358" y="-1259"/>
                    <a:pt x="72736" y="4802"/>
                  </a:cubicBezTo>
                  <a:cubicBezTo>
                    <a:pt x="92940" y="33425"/>
                    <a:pt x="113481" y="62048"/>
                    <a:pt x="133686" y="90671"/>
                  </a:cubicBezTo>
                  <a:cubicBezTo>
                    <a:pt x="136380" y="103467"/>
                    <a:pt x="129645" y="113569"/>
                    <a:pt x="122910" y="123335"/>
                  </a:cubicBezTo>
                  <a:cubicBezTo>
                    <a:pt x="112808" y="138151"/>
                    <a:pt x="110451" y="153641"/>
                    <a:pt x="115165" y="171152"/>
                  </a:cubicBezTo>
                  <a:cubicBezTo>
                    <a:pt x="120890" y="193377"/>
                    <a:pt x="126278" y="215602"/>
                    <a:pt x="132002" y="237827"/>
                  </a:cubicBezTo>
                  <a:cubicBezTo>
                    <a:pt x="134696" y="248265"/>
                    <a:pt x="136043" y="258704"/>
                    <a:pt x="134023" y="269143"/>
                  </a:cubicBezTo>
                  <a:cubicBezTo>
                    <a:pt x="116512" y="310226"/>
                    <a:pt x="94961" y="349288"/>
                    <a:pt x="73409" y="392727"/>
                  </a:cubicBezTo>
                  <a:cubicBezTo>
                    <a:pt x="54552" y="358043"/>
                    <a:pt x="40072" y="325379"/>
                    <a:pt x="20204" y="296083"/>
                  </a:cubicBezTo>
                  <a:cubicBezTo>
                    <a:pt x="-2357" y="263082"/>
                    <a:pt x="-5725" y="231765"/>
                    <a:pt x="13133" y="197081"/>
                  </a:cubicBezTo>
                  <a:cubicBezTo>
                    <a:pt x="30307" y="165764"/>
                    <a:pt x="31317" y="135121"/>
                    <a:pt x="6735" y="106161"/>
                  </a:cubicBezTo>
                  <a:cubicBezTo>
                    <a:pt x="3367" y="102120"/>
                    <a:pt x="2357" y="96059"/>
                    <a:pt x="0" y="91007"/>
                  </a:cubicBezTo>
                  <a:close/>
                </a:path>
              </a:pathLst>
            </a:custGeom>
            <a:solidFill>
              <a:schemeClr val="accent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75F5680-43F9-4817-9A09-212D01D2124D}"/>
                </a:ext>
              </a:extLst>
            </p:cNvPr>
            <p:cNvSpPr/>
            <p:nvPr/>
          </p:nvSpPr>
          <p:spPr>
            <a:xfrm>
              <a:off x="6738039" y="5135280"/>
              <a:ext cx="256933" cy="312963"/>
            </a:xfrm>
            <a:custGeom>
              <a:avLst/>
              <a:gdLst>
                <a:gd name="connsiteX0" fmla="*/ 256933 w 256933"/>
                <a:gd name="connsiteY0" fmla="*/ 280300 h 312963"/>
                <a:gd name="connsiteX1" fmla="*/ 235045 w 256933"/>
                <a:gd name="connsiteY1" fmla="*/ 272218 h 312963"/>
                <a:gd name="connsiteX2" fmla="*/ 203728 w 256933"/>
                <a:gd name="connsiteY2" fmla="*/ 290065 h 312963"/>
                <a:gd name="connsiteX3" fmla="*/ 199687 w 256933"/>
                <a:gd name="connsiteY3" fmla="*/ 310270 h 312963"/>
                <a:gd name="connsiteX4" fmla="*/ 177126 w 256933"/>
                <a:gd name="connsiteY4" fmla="*/ 266830 h 312963"/>
                <a:gd name="connsiteX5" fmla="*/ 153890 w 256933"/>
                <a:gd name="connsiteY5" fmla="*/ 216656 h 312963"/>
                <a:gd name="connsiteX6" fmla="*/ 125604 w 256933"/>
                <a:gd name="connsiteY6" fmla="*/ 198472 h 312963"/>
                <a:gd name="connsiteX7" fmla="*/ 104726 w 256933"/>
                <a:gd name="connsiteY7" fmla="*/ 212278 h 312963"/>
                <a:gd name="connsiteX8" fmla="*/ 57583 w 256933"/>
                <a:gd name="connsiteY8" fmla="*/ 312964 h 312963"/>
                <a:gd name="connsiteX9" fmla="*/ 49838 w 256933"/>
                <a:gd name="connsiteY9" fmla="*/ 275922 h 312963"/>
                <a:gd name="connsiteX10" fmla="*/ 33001 w 256933"/>
                <a:gd name="connsiteY10" fmla="*/ 267504 h 312963"/>
                <a:gd name="connsiteX11" fmla="*/ 0 w 256933"/>
                <a:gd name="connsiteY11" fmla="*/ 280973 h 312963"/>
                <a:gd name="connsiteX12" fmla="*/ 26603 w 256933"/>
                <a:gd name="connsiteY12" fmla="*/ 223391 h 312963"/>
                <a:gd name="connsiteX13" fmla="*/ 48491 w 256933"/>
                <a:gd name="connsiteY13" fmla="*/ 177931 h 312963"/>
                <a:gd name="connsiteX14" fmla="*/ 46807 w 256933"/>
                <a:gd name="connsiteY14" fmla="*/ 156716 h 312963"/>
                <a:gd name="connsiteX15" fmla="*/ 47144 w 256933"/>
                <a:gd name="connsiteY15" fmla="*/ 41887 h 312963"/>
                <a:gd name="connsiteX16" fmla="*/ 155574 w 256933"/>
                <a:gd name="connsiteY16" fmla="*/ 3499 h 312963"/>
                <a:gd name="connsiteX17" fmla="*/ 212147 w 256933"/>
                <a:gd name="connsiteY17" fmla="*/ 153349 h 312963"/>
                <a:gd name="connsiteX18" fmla="*/ 210126 w 256933"/>
                <a:gd name="connsiteY18" fmla="*/ 181972 h 312963"/>
                <a:gd name="connsiteX19" fmla="*/ 256933 w 256933"/>
                <a:gd name="connsiteY19" fmla="*/ 280300 h 31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6933" h="312963">
                  <a:moveTo>
                    <a:pt x="256933" y="280300"/>
                  </a:moveTo>
                  <a:cubicBezTo>
                    <a:pt x="247168" y="276933"/>
                    <a:pt x="241106" y="274575"/>
                    <a:pt x="235045" y="272218"/>
                  </a:cubicBezTo>
                  <a:cubicBezTo>
                    <a:pt x="208443" y="262116"/>
                    <a:pt x="208443" y="262116"/>
                    <a:pt x="203728" y="290065"/>
                  </a:cubicBezTo>
                  <a:cubicBezTo>
                    <a:pt x="202718" y="296127"/>
                    <a:pt x="201371" y="302188"/>
                    <a:pt x="199687" y="310270"/>
                  </a:cubicBezTo>
                  <a:cubicBezTo>
                    <a:pt x="188575" y="296463"/>
                    <a:pt x="184197" y="280973"/>
                    <a:pt x="177126" y="266830"/>
                  </a:cubicBezTo>
                  <a:cubicBezTo>
                    <a:pt x="168707" y="250330"/>
                    <a:pt x="160289" y="233830"/>
                    <a:pt x="153890" y="216656"/>
                  </a:cubicBezTo>
                  <a:cubicBezTo>
                    <a:pt x="148503" y="202176"/>
                    <a:pt x="141094" y="197462"/>
                    <a:pt x="125604" y="198472"/>
                  </a:cubicBezTo>
                  <a:cubicBezTo>
                    <a:pt x="114155" y="199145"/>
                    <a:pt x="109104" y="202513"/>
                    <a:pt x="104726" y="212278"/>
                  </a:cubicBezTo>
                  <a:cubicBezTo>
                    <a:pt x="89910" y="244605"/>
                    <a:pt x="74420" y="276596"/>
                    <a:pt x="57583" y="312964"/>
                  </a:cubicBezTo>
                  <a:cubicBezTo>
                    <a:pt x="54215" y="297810"/>
                    <a:pt x="50511" y="287035"/>
                    <a:pt x="49838" y="275922"/>
                  </a:cubicBezTo>
                  <a:cubicBezTo>
                    <a:pt x="48827" y="261779"/>
                    <a:pt x="42766" y="262789"/>
                    <a:pt x="33001" y="267504"/>
                  </a:cubicBezTo>
                  <a:cubicBezTo>
                    <a:pt x="23572" y="271881"/>
                    <a:pt x="13470" y="275586"/>
                    <a:pt x="0" y="280973"/>
                  </a:cubicBezTo>
                  <a:cubicBezTo>
                    <a:pt x="9765" y="260096"/>
                    <a:pt x="17847" y="241575"/>
                    <a:pt x="26603" y="223391"/>
                  </a:cubicBezTo>
                  <a:cubicBezTo>
                    <a:pt x="33674" y="208237"/>
                    <a:pt x="40746" y="193084"/>
                    <a:pt x="48491" y="177931"/>
                  </a:cubicBezTo>
                  <a:cubicBezTo>
                    <a:pt x="52531" y="170186"/>
                    <a:pt x="51858" y="164461"/>
                    <a:pt x="46807" y="156716"/>
                  </a:cubicBezTo>
                  <a:cubicBezTo>
                    <a:pt x="22225" y="119675"/>
                    <a:pt x="22898" y="76235"/>
                    <a:pt x="47144" y="41887"/>
                  </a:cubicBezTo>
                  <a:cubicBezTo>
                    <a:pt x="71726" y="7203"/>
                    <a:pt x="112808" y="-7277"/>
                    <a:pt x="155574" y="3499"/>
                  </a:cubicBezTo>
                  <a:cubicBezTo>
                    <a:pt x="219218" y="19326"/>
                    <a:pt x="248515" y="96439"/>
                    <a:pt x="212147" y="153349"/>
                  </a:cubicBezTo>
                  <a:cubicBezTo>
                    <a:pt x="205749" y="163451"/>
                    <a:pt x="204738" y="170859"/>
                    <a:pt x="210126" y="181972"/>
                  </a:cubicBezTo>
                  <a:cubicBezTo>
                    <a:pt x="225953" y="213288"/>
                    <a:pt x="240433" y="245279"/>
                    <a:pt x="256933" y="280300"/>
                  </a:cubicBezTo>
                  <a:close/>
                </a:path>
              </a:pathLst>
            </a:custGeom>
            <a:solidFill>
              <a:schemeClr val="accent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68AD0D-B04B-4158-B8F5-AB1F84F442E5}"/>
                </a:ext>
              </a:extLst>
            </p:cNvPr>
            <p:cNvSpPr/>
            <p:nvPr/>
          </p:nvSpPr>
          <p:spPr>
            <a:xfrm>
              <a:off x="5856078" y="4777792"/>
              <a:ext cx="1302230" cy="33674"/>
            </a:xfrm>
            <a:custGeom>
              <a:avLst/>
              <a:gdLst>
                <a:gd name="connsiteX0" fmla="*/ 649273 w 1302230"/>
                <a:gd name="connsiteY0" fmla="*/ 33674 h 33674"/>
                <a:gd name="connsiteX1" fmla="*/ 19904 w 1302230"/>
                <a:gd name="connsiteY1" fmla="*/ 33674 h 33674"/>
                <a:gd name="connsiteX2" fmla="*/ 36 w 1302230"/>
                <a:gd name="connsiteY2" fmla="*/ 17174 h 33674"/>
                <a:gd name="connsiteX3" fmla="*/ 17547 w 1302230"/>
                <a:gd name="connsiteY3" fmla="*/ 0 h 33674"/>
                <a:gd name="connsiteX4" fmla="*/ 325665 w 1302230"/>
                <a:gd name="connsiteY4" fmla="*/ 337 h 33674"/>
                <a:gd name="connsiteX5" fmla="*/ 1281672 w 1302230"/>
                <a:gd name="connsiteY5" fmla="*/ 337 h 33674"/>
                <a:gd name="connsiteX6" fmla="*/ 1302213 w 1302230"/>
                <a:gd name="connsiteY6" fmla="*/ 13806 h 33674"/>
                <a:gd name="connsiteX7" fmla="*/ 1282345 w 1302230"/>
                <a:gd name="connsiteY7" fmla="*/ 33674 h 33674"/>
                <a:gd name="connsiteX8" fmla="*/ 649273 w 1302230"/>
                <a:gd name="connsiteY8" fmla="*/ 33674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230" h="33674">
                  <a:moveTo>
                    <a:pt x="649273" y="33674"/>
                  </a:moveTo>
                  <a:cubicBezTo>
                    <a:pt x="439483" y="33674"/>
                    <a:pt x="229694" y="33674"/>
                    <a:pt x="19904" y="33674"/>
                  </a:cubicBezTo>
                  <a:cubicBezTo>
                    <a:pt x="8118" y="33674"/>
                    <a:pt x="-637" y="33674"/>
                    <a:pt x="36" y="17174"/>
                  </a:cubicBezTo>
                  <a:cubicBezTo>
                    <a:pt x="710" y="4378"/>
                    <a:pt x="3741" y="0"/>
                    <a:pt x="17547" y="0"/>
                  </a:cubicBezTo>
                  <a:cubicBezTo>
                    <a:pt x="120253" y="674"/>
                    <a:pt x="222959" y="337"/>
                    <a:pt x="325665" y="337"/>
                  </a:cubicBezTo>
                  <a:cubicBezTo>
                    <a:pt x="644222" y="337"/>
                    <a:pt x="962778" y="337"/>
                    <a:pt x="1281672" y="337"/>
                  </a:cubicBezTo>
                  <a:cubicBezTo>
                    <a:pt x="1291101" y="337"/>
                    <a:pt x="1301876" y="-3031"/>
                    <a:pt x="1302213" y="13806"/>
                  </a:cubicBezTo>
                  <a:cubicBezTo>
                    <a:pt x="1302550" y="29296"/>
                    <a:pt x="1298172" y="33674"/>
                    <a:pt x="1282345" y="33674"/>
                  </a:cubicBezTo>
                  <a:cubicBezTo>
                    <a:pt x="1071209" y="33674"/>
                    <a:pt x="860409" y="33674"/>
                    <a:pt x="649273" y="33674"/>
                  </a:cubicBezTo>
                  <a:close/>
                </a:path>
              </a:pathLst>
            </a:custGeom>
            <a:solidFill>
              <a:srgbClr val="BCBDC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F019510-3D2D-4535-9393-989CDB656A71}"/>
                </a:ext>
              </a:extLst>
            </p:cNvPr>
            <p:cNvSpPr/>
            <p:nvPr/>
          </p:nvSpPr>
          <p:spPr>
            <a:xfrm>
              <a:off x="5856321" y="4846151"/>
              <a:ext cx="1301979" cy="33674"/>
            </a:xfrm>
            <a:custGeom>
              <a:avLst/>
              <a:gdLst>
                <a:gd name="connsiteX0" fmla="*/ 649030 w 1301979"/>
                <a:gd name="connsiteY0" fmla="*/ 33337 h 33674"/>
                <a:gd name="connsiteX1" fmla="*/ 19661 w 1301979"/>
                <a:gd name="connsiteY1" fmla="*/ 33674 h 33674"/>
                <a:gd name="connsiteX2" fmla="*/ 130 w 1301979"/>
                <a:gd name="connsiteY2" fmla="*/ 13806 h 33674"/>
                <a:gd name="connsiteX3" fmla="*/ 14273 w 1301979"/>
                <a:gd name="connsiteY3" fmla="*/ 337 h 33674"/>
                <a:gd name="connsiteX4" fmla="*/ 19324 w 1301979"/>
                <a:gd name="connsiteY4" fmla="*/ 337 h 33674"/>
                <a:gd name="connsiteX5" fmla="*/ 1283113 w 1301979"/>
                <a:gd name="connsiteY5" fmla="*/ 0 h 33674"/>
                <a:gd name="connsiteX6" fmla="*/ 1301970 w 1301979"/>
                <a:gd name="connsiteY6" fmla="*/ 17511 h 33674"/>
                <a:gd name="connsiteX7" fmla="*/ 1281766 w 1301979"/>
                <a:gd name="connsiteY7" fmla="*/ 33674 h 33674"/>
                <a:gd name="connsiteX8" fmla="*/ 649030 w 1301979"/>
                <a:gd name="connsiteY8" fmla="*/ 33337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79" h="33674">
                  <a:moveTo>
                    <a:pt x="649030" y="33337"/>
                  </a:moveTo>
                  <a:cubicBezTo>
                    <a:pt x="439240" y="33337"/>
                    <a:pt x="229451" y="33001"/>
                    <a:pt x="19661" y="33674"/>
                  </a:cubicBezTo>
                  <a:cubicBezTo>
                    <a:pt x="3834" y="33674"/>
                    <a:pt x="-880" y="28623"/>
                    <a:pt x="130" y="13806"/>
                  </a:cubicBezTo>
                  <a:cubicBezTo>
                    <a:pt x="804" y="3704"/>
                    <a:pt x="4171" y="-674"/>
                    <a:pt x="14273" y="337"/>
                  </a:cubicBezTo>
                  <a:cubicBezTo>
                    <a:pt x="15957" y="337"/>
                    <a:pt x="17641" y="337"/>
                    <a:pt x="19324" y="337"/>
                  </a:cubicBezTo>
                  <a:cubicBezTo>
                    <a:pt x="440587" y="337"/>
                    <a:pt x="861850" y="337"/>
                    <a:pt x="1283113" y="0"/>
                  </a:cubicBezTo>
                  <a:cubicBezTo>
                    <a:pt x="1296246" y="0"/>
                    <a:pt x="1301633" y="2694"/>
                    <a:pt x="1301970" y="17511"/>
                  </a:cubicBezTo>
                  <a:cubicBezTo>
                    <a:pt x="1302307" y="34011"/>
                    <a:pt x="1293552" y="33674"/>
                    <a:pt x="1281766" y="33674"/>
                  </a:cubicBezTo>
                  <a:cubicBezTo>
                    <a:pt x="1070966" y="33337"/>
                    <a:pt x="859830" y="33337"/>
                    <a:pt x="649030" y="33337"/>
                  </a:cubicBezTo>
                  <a:close/>
                </a:path>
              </a:pathLst>
            </a:custGeom>
            <a:solidFill>
              <a:srgbClr val="BBBD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5133F09-E82F-4F0C-B1F3-9D95EE0108B3}"/>
                </a:ext>
              </a:extLst>
            </p:cNvPr>
            <p:cNvSpPr/>
            <p:nvPr/>
          </p:nvSpPr>
          <p:spPr>
            <a:xfrm>
              <a:off x="5856095" y="4986908"/>
              <a:ext cx="1301522" cy="31490"/>
            </a:xfrm>
            <a:custGeom>
              <a:avLst/>
              <a:gdLst>
                <a:gd name="connsiteX0" fmla="*/ 649255 w 1301522"/>
                <a:gd name="connsiteY0" fmla="*/ 31317 h 31490"/>
                <a:gd name="connsiteX1" fmla="*/ 19550 w 1301522"/>
                <a:gd name="connsiteY1" fmla="*/ 31317 h 31490"/>
                <a:gd name="connsiteX2" fmla="*/ 19 w 1301522"/>
                <a:gd name="connsiteY2" fmla="*/ 18184 h 31490"/>
                <a:gd name="connsiteX3" fmla="*/ 17866 w 1301522"/>
                <a:gd name="connsiteY3" fmla="*/ 0 h 31490"/>
                <a:gd name="connsiteX4" fmla="*/ 1283675 w 1301522"/>
                <a:gd name="connsiteY4" fmla="*/ 0 h 31490"/>
                <a:gd name="connsiteX5" fmla="*/ 1301522 w 1301522"/>
                <a:gd name="connsiteY5" fmla="*/ 14817 h 31490"/>
                <a:gd name="connsiteX6" fmla="*/ 1283675 w 1301522"/>
                <a:gd name="connsiteY6" fmla="*/ 31317 h 31490"/>
                <a:gd name="connsiteX7" fmla="*/ 649255 w 1301522"/>
                <a:gd name="connsiteY7" fmla="*/ 31317 h 3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1522" h="31490">
                  <a:moveTo>
                    <a:pt x="649255" y="31317"/>
                  </a:moveTo>
                  <a:cubicBezTo>
                    <a:pt x="439466" y="31317"/>
                    <a:pt x="229676" y="31317"/>
                    <a:pt x="19550" y="31317"/>
                  </a:cubicBezTo>
                  <a:cubicBezTo>
                    <a:pt x="10458" y="31317"/>
                    <a:pt x="356" y="34011"/>
                    <a:pt x="19" y="18184"/>
                  </a:cubicBezTo>
                  <a:cubicBezTo>
                    <a:pt x="-318" y="4378"/>
                    <a:pt x="3723" y="0"/>
                    <a:pt x="17866" y="0"/>
                  </a:cubicBezTo>
                  <a:cubicBezTo>
                    <a:pt x="439803" y="337"/>
                    <a:pt x="861739" y="337"/>
                    <a:pt x="1283675" y="0"/>
                  </a:cubicBezTo>
                  <a:cubicBezTo>
                    <a:pt x="1294451" y="0"/>
                    <a:pt x="1301522" y="337"/>
                    <a:pt x="1301522" y="14817"/>
                  </a:cubicBezTo>
                  <a:cubicBezTo>
                    <a:pt x="1301522" y="28960"/>
                    <a:pt x="1295798" y="31317"/>
                    <a:pt x="1283675" y="31317"/>
                  </a:cubicBezTo>
                  <a:cubicBezTo>
                    <a:pt x="1072539" y="30980"/>
                    <a:pt x="860729" y="31317"/>
                    <a:pt x="649255" y="31317"/>
                  </a:cubicBezTo>
                  <a:close/>
                </a:path>
              </a:pathLst>
            </a:custGeom>
            <a:solidFill>
              <a:srgbClr val="BABC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A4C6C71-1309-44E7-8E53-9AA926000FCF}"/>
                </a:ext>
              </a:extLst>
            </p:cNvPr>
            <p:cNvSpPr/>
            <p:nvPr/>
          </p:nvSpPr>
          <p:spPr>
            <a:xfrm>
              <a:off x="5856097" y="5057624"/>
              <a:ext cx="1301842" cy="31058"/>
            </a:xfrm>
            <a:custGeom>
              <a:avLst/>
              <a:gdLst>
                <a:gd name="connsiteX0" fmla="*/ 649254 w 1301842"/>
                <a:gd name="connsiteY0" fmla="*/ 30644 h 31058"/>
                <a:gd name="connsiteX1" fmla="*/ 19549 w 1301842"/>
                <a:gd name="connsiteY1" fmla="*/ 30644 h 31058"/>
                <a:gd name="connsiteX2" fmla="*/ 18 w 1301842"/>
                <a:gd name="connsiteY2" fmla="*/ 17847 h 31058"/>
                <a:gd name="connsiteX3" fmla="*/ 18202 w 1301842"/>
                <a:gd name="connsiteY3" fmla="*/ 0 h 31058"/>
                <a:gd name="connsiteX4" fmla="*/ 1282327 w 1301842"/>
                <a:gd name="connsiteY4" fmla="*/ 0 h 31058"/>
                <a:gd name="connsiteX5" fmla="*/ 1301521 w 1301842"/>
                <a:gd name="connsiteY5" fmla="*/ 20204 h 31058"/>
                <a:gd name="connsiteX6" fmla="*/ 1290409 w 1301842"/>
                <a:gd name="connsiteY6" fmla="*/ 30980 h 31058"/>
                <a:gd name="connsiteX7" fmla="*/ 1275255 w 1301842"/>
                <a:gd name="connsiteY7" fmla="*/ 30980 h 31058"/>
                <a:gd name="connsiteX8" fmla="*/ 649254 w 1301842"/>
                <a:gd name="connsiteY8" fmla="*/ 30644 h 3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842" h="31058">
                  <a:moveTo>
                    <a:pt x="649254" y="30644"/>
                  </a:moveTo>
                  <a:cubicBezTo>
                    <a:pt x="439465" y="30644"/>
                    <a:pt x="229675" y="30644"/>
                    <a:pt x="19549" y="30644"/>
                  </a:cubicBezTo>
                  <a:cubicBezTo>
                    <a:pt x="10457" y="30644"/>
                    <a:pt x="355" y="33674"/>
                    <a:pt x="18" y="17847"/>
                  </a:cubicBezTo>
                  <a:cubicBezTo>
                    <a:pt x="-319" y="4041"/>
                    <a:pt x="4059" y="0"/>
                    <a:pt x="18202" y="0"/>
                  </a:cubicBezTo>
                  <a:cubicBezTo>
                    <a:pt x="439465" y="337"/>
                    <a:pt x="861064" y="337"/>
                    <a:pt x="1282327" y="0"/>
                  </a:cubicBezTo>
                  <a:cubicBezTo>
                    <a:pt x="1298490" y="0"/>
                    <a:pt x="1303205" y="5051"/>
                    <a:pt x="1301521" y="20204"/>
                  </a:cubicBezTo>
                  <a:cubicBezTo>
                    <a:pt x="1300848" y="27950"/>
                    <a:pt x="1298490" y="31654"/>
                    <a:pt x="1290409" y="30980"/>
                  </a:cubicBezTo>
                  <a:cubicBezTo>
                    <a:pt x="1285358" y="30644"/>
                    <a:pt x="1280306" y="30980"/>
                    <a:pt x="1275255" y="30980"/>
                  </a:cubicBezTo>
                  <a:cubicBezTo>
                    <a:pt x="1066813" y="30644"/>
                    <a:pt x="858033" y="30644"/>
                    <a:pt x="649254" y="30644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B18C4BF-05A8-49FD-BD2D-4C613A010088}"/>
                </a:ext>
              </a:extLst>
            </p:cNvPr>
            <p:cNvSpPr/>
            <p:nvPr/>
          </p:nvSpPr>
          <p:spPr>
            <a:xfrm>
              <a:off x="5856143" y="4919172"/>
              <a:ext cx="1301948" cy="32042"/>
            </a:xfrm>
            <a:custGeom>
              <a:avLst/>
              <a:gdLst>
                <a:gd name="connsiteX0" fmla="*/ 649208 w 1301948"/>
                <a:gd name="connsiteY0" fmla="*/ 31369 h 32042"/>
                <a:gd name="connsiteX1" fmla="*/ 19502 w 1301948"/>
                <a:gd name="connsiteY1" fmla="*/ 31706 h 32042"/>
                <a:gd name="connsiteX2" fmla="*/ 308 w 1301948"/>
                <a:gd name="connsiteY2" fmla="*/ 11838 h 32042"/>
                <a:gd name="connsiteX3" fmla="*/ 11084 w 1301948"/>
                <a:gd name="connsiteY3" fmla="*/ 725 h 32042"/>
                <a:gd name="connsiteX4" fmla="*/ 31288 w 1301948"/>
                <a:gd name="connsiteY4" fmla="*/ 725 h 32042"/>
                <a:gd name="connsiteX5" fmla="*/ 1280597 w 1301948"/>
                <a:gd name="connsiteY5" fmla="*/ 1062 h 32042"/>
                <a:gd name="connsiteX6" fmla="*/ 1301811 w 1301948"/>
                <a:gd name="connsiteY6" fmla="*/ 11838 h 32042"/>
                <a:gd name="connsiteX7" fmla="*/ 1282617 w 1301948"/>
                <a:gd name="connsiteY7" fmla="*/ 32042 h 32042"/>
                <a:gd name="connsiteX8" fmla="*/ 649208 w 1301948"/>
                <a:gd name="connsiteY8" fmla="*/ 31369 h 3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48" h="32042">
                  <a:moveTo>
                    <a:pt x="649208" y="31369"/>
                  </a:moveTo>
                  <a:cubicBezTo>
                    <a:pt x="439418" y="31369"/>
                    <a:pt x="229292" y="31032"/>
                    <a:pt x="19502" y="31706"/>
                  </a:cubicBezTo>
                  <a:cubicBezTo>
                    <a:pt x="3676" y="31706"/>
                    <a:pt x="-1375" y="26991"/>
                    <a:pt x="308" y="11838"/>
                  </a:cubicBezTo>
                  <a:cubicBezTo>
                    <a:pt x="982" y="4430"/>
                    <a:pt x="3002" y="389"/>
                    <a:pt x="11084" y="725"/>
                  </a:cubicBezTo>
                  <a:cubicBezTo>
                    <a:pt x="17819" y="1062"/>
                    <a:pt x="24554" y="725"/>
                    <a:pt x="31288" y="725"/>
                  </a:cubicBezTo>
                  <a:cubicBezTo>
                    <a:pt x="447837" y="725"/>
                    <a:pt x="864048" y="725"/>
                    <a:pt x="1280597" y="1062"/>
                  </a:cubicBezTo>
                  <a:cubicBezTo>
                    <a:pt x="1288342" y="1062"/>
                    <a:pt x="1300465" y="-4999"/>
                    <a:pt x="1301811" y="11838"/>
                  </a:cubicBezTo>
                  <a:cubicBezTo>
                    <a:pt x="1302822" y="26991"/>
                    <a:pt x="1298444" y="32042"/>
                    <a:pt x="1282617" y="32042"/>
                  </a:cubicBezTo>
                  <a:cubicBezTo>
                    <a:pt x="1071481" y="31032"/>
                    <a:pt x="860344" y="31369"/>
                    <a:pt x="649208" y="31369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BCD9CD2-B20C-4429-BFA9-3F5B1211FCCD}"/>
                </a:ext>
              </a:extLst>
            </p:cNvPr>
            <p:cNvSpPr/>
            <p:nvPr/>
          </p:nvSpPr>
          <p:spPr>
            <a:xfrm>
              <a:off x="7536451" y="2628189"/>
              <a:ext cx="638929" cy="515756"/>
            </a:xfrm>
            <a:custGeom>
              <a:avLst/>
              <a:gdLst>
                <a:gd name="connsiteX0" fmla="*/ 522958 w 638929"/>
                <a:gd name="connsiteY0" fmla="*/ 152730 h 515756"/>
                <a:gd name="connsiteX1" fmla="*/ 496019 w 638929"/>
                <a:gd name="connsiteY1" fmla="*/ 140271 h 515756"/>
                <a:gd name="connsiteX2" fmla="*/ 113818 w 638929"/>
                <a:gd name="connsiteY2" fmla="*/ 59790 h 515756"/>
                <a:gd name="connsiteX3" fmla="*/ 35021 w 638929"/>
                <a:gd name="connsiteY3" fmla="*/ 45983 h 515756"/>
                <a:gd name="connsiteX4" fmla="*/ 0 w 638929"/>
                <a:gd name="connsiteY4" fmla="*/ 20391 h 515756"/>
                <a:gd name="connsiteX5" fmla="*/ 40409 w 638929"/>
                <a:gd name="connsiteY5" fmla="*/ 523 h 515756"/>
                <a:gd name="connsiteX6" fmla="*/ 102369 w 638929"/>
                <a:gd name="connsiteY6" fmla="*/ 12309 h 515756"/>
                <a:gd name="connsiteX7" fmla="*/ 259627 w 638929"/>
                <a:gd name="connsiteY7" fmla="*/ 45310 h 515756"/>
                <a:gd name="connsiteX8" fmla="*/ 493999 w 638929"/>
                <a:gd name="connsiteY8" fmla="*/ 95821 h 515756"/>
                <a:gd name="connsiteX9" fmla="*/ 576500 w 638929"/>
                <a:gd name="connsiteY9" fmla="*/ 154414 h 515756"/>
                <a:gd name="connsiteX10" fmla="*/ 583909 w 638929"/>
                <a:gd name="connsiteY10" fmla="*/ 237252 h 515756"/>
                <a:gd name="connsiteX11" fmla="*/ 590307 w 638929"/>
                <a:gd name="connsiteY11" fmla="*/ 247354 h 515756"/>
                <a:gd name="connsiteX12" fmla="*/ 637450 w 638929"/>
                <a:gd name="connsiteY12" fmla="*/ 323794 h 515756"/>
                <a:gd name="connsiteX13" fmla="*/ 581215 w 638929"/>
                <a:gd name="connsiteY13" fmla="*/ 507992 h 515756"/>
                <a:gd name="connsiteX14" fmla="*/ 558990 w 638929"/>
                <a:gd name="connsiteY14" fmla="*/ 509339 h 515756"/>
                <a:gd name="connsiteX15" fmla="*/ 501070 w 638929"/>
                <a:gd name="connsiteY15" fmla="*/ 397204 h 515756"/>
                <a:gd name="connsiteX16" fmla="*/ 497030 w 638929"/>
                <a:gd name="connsiteY16" fmla="*/ 312345 h 515756"/>
                <a:gd name="connsiteX17" fmla="*/ 523969 w 638929"/>
                <a:gd name="connsiteY17" fmla="*/ 249711 h 515756"/>
                <a:gd name="connsiteX18" fmla="*/ 529693 w 638929"/>
                <a:gd name="connsiteY18" fmla="*/ 247017 h 515756"/>
                <a:gd name="connsiteX19" fmla="*/ 547541 w 638929"/>
                <a:gd name="connsiteY19" fmla="*/ 188425 h 515756"/>
                <a:gd name="connsiteX20" fmla="*/ 522958 w 638929"/>
                <a:gd name="connsiteY20" fmla="*/ 152730 h 51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8929" h="515756">
                  <a:moveTo>
                    <a:pt x="522958" y="152730"/>
                  </a:moveTo>
                  <a:cubicBezTo>
                    <a:pt x="515550" y="145322"/>
                    <a:pt x="505785" y="142291"/>
                    <a:pt x="496019" y="140271"/>
                  </a:cubicBezTo>
                  <a:cubicBezTo>
                    <a:pt x="368731" y="113331"/>
                    <a:pt x="241443" y="84372"/>
                    <a:pt x="113818" y="59790"/>
                  </a:cubicBezTo>
                  <a:cubicBezTo>
                    <a:pt x="69705" y="51371"/>
                    <a:pt x="63981" y="52044"/>
                    <a:pt x="35021" y="45983"/>
                  </a:cubicBezTo>
                  <a:cubicBezTo>
                    <a:pt x="20541" y="42952"/>
                    <a:pt x="0" y="37901"/>
                    <a:pt x="0" y="20391"/>
                  </a:cubicBezTo>
                  <a:cubicBezTo>
                    <a:pt x="0" y="186"/>
                    <a:pt x="25929" y="-1161"/>
                    <a:pt x="40409" y="523"/>
                  </a:cubicBezTo>
                  <a:cubicBezTo>
                    <a:pt x="76104" y="4564"/>
                    <a:pt x="69705" y="7595"/>
                    <a:pt x="102369" y="12309"/>
                  </a:cubicBezTo>
                  <a:cubicBezTo>
                    <a:pt x="154901" y="23422"/>
                    <a:pt x="207096" y="34197"/>
                    <a:pt x="259627" y="45310"/>
                  </a:cubicBezTo>
                  <a:cubicBezTo>
                    <a:pt x="337751" y="62147"/>
                    <a:pt x="415875" y="78984"/>
                    <a:pt x="493999" y="95821"/>
                  </a:cubicBezTo>
                  <a:cubicBezTo>
                    <a:pt x="530030" y="103566"/>
                    <a:pt x="558653" y="121413"/>
                    <a:pt x="576500" y="154414"/>
                  </a:cubicBezTo>
                  <a:cubicBezTo>
                    <a:pt x="581215" y="173945"/>
                    <a:pt x="586266" y="208966"/>
                    <a:pt x="583909" y="237252"/>
                  </a:cubicBezTo>
                  <a:cubicBezTo>
                    <a:pt x="583572" y="241630"/>
                    <a:pt x="585256" y="244660"/>
                    <a:pt x="590307" y="247354"/>
                  </a:cubicBezTo>
                  <a:cubicBezTo>
                    <a:pt x="621287" y="263181"/>
                    <a:pt x="633746" y="291467"/>
                    <a:pt x="637450" y="323794"/>
                  </a:cubicBezTo>
                  <a:cubicBezTo>
                    <a:pt x="645196" y="393163"/>
                    <a:pt x="621960" y="453440"/>
                    <a:pt x="581215" y="507992"/>
                  </a:cubicBezTo>
                  <a:cubicBezTo>
                    <a:pt x="573806" y="517757"/>
                    <a:pt x="567745" y="518431"/>
                    <a:pt x="558990" y="509339"/>
                  </a:cubicBezTo>
                  <a:cubicBezTo>
                    <a:pt x="528346" y="477685"/>
                    <a:pt x="509826" y="440980"/>
                    <a:pt x="501070" y="397204"/>
                  </a:cubicBezTo>
                  <a:cubicBezTo>
                    <a:pt x="495346" y="368581"/>
                    <a:pt x="495009" y="340631"/>
                    <a:pt x="497030" y="312345"/>
                  </a:cubicBezTo>
                  <a:cubicBezTo>
                    <a:pt x="498713" y="289447"/>
                    <a:pt x="503764" y="265538"/>
                    <a:pt x="523969" y="249711"/>
                  </a:cubicBezTo>
                  <a:cubicBezTo>
                    <a:pt x="525653" y="248364"/>
                    <a:pt x="528010" y="247691"/>
                    <a:pt x="529693" y="247017"/>
                  </a:cubicBezTo>
                  <a:cubicBezTo>
                    <a:pt x="547877" y="235568"/>
                    <a:pt x="550235" y="216037"/>
                    <a:pt x="547541" y="188425"/>
                  </a:cubicBezTo>
                  <a:cubicBezTo>
                    <a:pt x="546194" y="182026"/>
                    <a:pt x="542490" y="170241"/>
                    <a:pt x="522958" y="152730"/>
                  </a:cubicBezTo>
                  <a:close/>
                </a:path>
              </a:pathLst>
            </a:custGeom>
            <a:solidFill>
              <a:schemeClr val="accent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D101A6A-CC0E-40BF-AC44-C37B433B54D7}"/>
                </a:ext>
              </a:extLst>
            </p:cNvPr>
            <p:cNvSpPr/>
            <p:nvPr/>
          </p:nvSpPr>
          <p:spPr>
            <a:xfrm>
              <a:off x="7274467" y="4971336"/>
              <a:ext cx="735707" cy="470971"/>
            </a:xfrm>
            <a:custGeom>
              <a:avLst/>
              <a:gdLst>
                <a:gd name="connsiteX0" fmla="*/ 75430 w 735707"/>
                <a:gd name="connsiteY0" fmla="*/ 194045 h 470971"/>
                <a:gd name="connsiteX1" fmla="*/ 0 w 735707"/>
                <a:gd name="connsiteY1" fmla="*/ 152289 h 470971"/>
                <a:gd name="connsiteX2" fmla="*/ 86879 w 735707"/>
                <a:gd name="connsiteY2" fmla="*/ 109860 h 470971"/>
                <a:gd name="connsiteX3" fmla="*/ 484570 w 735707"/>
                <a:gd name="connsiteY3" fmla="*/ 114574 h 470971"/>
                <a:gd name="connsiteX4" fmla="*/ 424967 w 735707"/>
                <a:gd name="connsiteY4" fmla="*/ 86288 h 470971"/>
                <a:gd name="connsiteX5" fmla="*/ 372772 w 735707"/>
                <a:gd name="connsiteY5" fmla="*/ 75512 h 470971"/>
                <a:gd name="connsiteX6" fmla="*/ 339435 w 735707"/>
                <a:gd name="connsiteY6" fmla="*/ 14899 h 470971"/>
                <a:gd name="connsiteX7" fmla="*/ 355935 w 735707"/>
                <a:gd name="connsiteY7" fmla="*/ 1092 h 470971"/>
                <a:gd name="connsiteX8" fmla="*/ 502080 w 735707"/>
                <a:gd name="connsiteY8" fmla="*/ 16582 h 470971"/>
                <a:gd name="connsiteX9" fmla="*/ 628695 w 735707"/>
                <a:gd name="connsiteY9" fmla="*/ 75175 h 470971"/>
                <a:gd name="connsiteX10" fmla="*/ 711197 w 735707"/>
                <a:gd name="connsiteY10" fmla="*/ 144207 h 470971"/>
                <a:gd name="connsiteX11" fmla="*/ 734432 w 735707"/>
                <a:gd name="connsiteY11" fmla="*/ 171146 h 470971"/>
                <a:gd name="connsiteX12" fmla="*/ 734432 w 735707"/>
                <a:gd name="connsiteY12" fmla="*/ 283281 h 470971"/>
                <a:gd name="connsiteX13" fmla="*/ 730054 w 735707"/>
                <a:gd name="connsiteY13" fmla="*/ 435825 h 470971"/>
                <a:gd name="connsiteX14" fmla="*/ 706819 w 735707"/>
                <a:gd name="connsiteY14" fmla="*/ 434141 h 470971"/>
                <a:gd name="connsiteX15" fmla="*/ 623644 w 735707"/>
                <a:gd name="connsiteY15" fmla="*/ 453672 h 470971"/>
                <a:gd name="connsiteX16" fmla="*/ 537102 w 735707"/>
                <a:gd name="connsiteY16" fmla="*/ 470509 h 470971"/>
                <a:gd name="connsiteX17" fmla="*/ 389272 w 735707"/>
                <a:gd name="connsiteY17" fmla="*/ 470846 h 470971"/>
                <a:gd name="connsiteX18" fmla="*/ 325965 w 735707"/>
                <a:gd name="connsiteY18" fmla="*/ 463101 h 470971"/>
                <a:gd name="connsiteX19" fmla="*/ 303403 w 735707"/>
                <a:gd name="connsiteY19" fmla="*/ 394742 h 470971"/>
                <a:gd name="connsiteX20" fmla="*/ 239760 w 735707"/>
                <a:gd name="connsiteY20" fmla="*/ 342211 h 470971"/>
                <a:gd name="connsiteX21" fmla="*/ 295658 w 735707"/>
                <a:gd name="connsiteY21" fmla="*/ 291363 h 470971"/>
                <a:gd name="connsiteX22" fmla="*/ 253566 w 735707"/>
                <a:gd name="connsiteY22" fmla="*/ 278903 h 470971"/>
                <a:gd name="connsiteX23" fmla="*/ 229657 w 735707"/>
                <a:gd name="connsiteY23" fmla="*/ 238831 h 470971"/>
                <a:gd name="connsiteX24" fmla="*/ 265015 w 735707"/>
                <a:gd name="connsiteY24" fmla="*/ 208188 h 470971"/>
                <a:gd name="connsiteX25" fmla="*/ 301383 w 735707"/>
                <a:gd name="connsiteY25" fmla="*/ 202127 h 470971"/>
                <a:gd name="connsiteX26" fmla="*/ 286903 w 735707"/>
                <a:gd name="connsiteY26" fmla="*/ 195055 h 470971"/>
                <a:gd name="connsiteX27" fmla="*/ 75430 w 735707"/>
                <a:gd name="connsiteY27" fmla="*/ 194045 h 47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5707" h="470971">
                  <a:moveTo>
                    <a:pt x="75430" y="194045"/>
                  </a:moveTo>
                  <a:cubicBezTo>
                    <a:pt x="24582" y="193708"/>
                    <a:pt x="0" y="176198"/>
                    <a:pt x="0" y="152289"/>
                  </a:cubicBezTo>
                  <a:cubicBezTo>
                    <a:pt x="0" y="126360"/>
                    <a:pt x="21215" y="110196"/>
                    <a:pt x="86879" y="109860"/>
                  </a:cubicBezTo>
                  <a:cubicBezTo>
                    <a:pt x="108767" y="110196"/>
                    <a:pt x="371425" y="112890"/>
                    <a:pt x="484570" y="114574"/>
                  </a:cubicBezTo>
                  <a:cubicBezTo>
                    <a:pt x="466049" y="96390"/>
                    <a:pt x="447529" y="86961"/>
                    <a:pt x="424967" y="86288"/>
                  </a:cubicBezTo>
                  <a:cubicBezTo>
                    <a:pt x="406783" y="85614"/>
                    <a:pt x="389272" y="83257"/>
                    <a:pt x="372772" y="75512"/>
                  </a:cubicBezTo>
                  <a:cubicBezTo>
                    <a:pt x="348863" y="64063"/>
                    <a:pt x="336404" y="40828"/>
                    <a:pt x="339435" y="14899"/>
                  </a:cubicBezTo>
                  <a:cubicBezTo>
                    <a:pt x="340782" y="4797"/>
                    <a:pt x="346506" y="-2949"/>
                    <a:pt x="355935" y="1092"/>
                  </a:cubicBezTo>
                  <a:cubicBezTo>
                    <a:pt x="403079" y="20960"/>
                    <a:pt x="453590" y="9511"/>
                    <a:pt x="502080" y="16582"/>
                  </a:cubicBezTo>
                  <a:cubicBezTo>
                    <a:pt x="550571" y="23654"/>
                    <a:pt x="590307" y="47226"/>
                    <a:pt x="628695" y="75175"/>
                  </a:cubicBezTo>
                  <a:cubicBezTo>
                    <a:pt x="657655" y="96390"/>
                    <a:pt x="684257" y="120299"/>
                    <a:pt x="711197" y="144207"/>
                  </a:cubicBezTo>
                  <a:cubicBezTo>
                    <a:pt x="731401" y="164412"/>
                    <a:pt x="729717" y="159697"/>
                    <a:pt x="734432" y="171146"/>
                  </a:cubicBezTo>
                  <a:cubicBezTo>
                    <a:pt x="737126" y="208525"/>
                    <a:pt x="734769" y="245903"/>
                    <a:pt x="734432" y="283281"/>
                  </a:cubicBezTo>
                  <a:cubicBezTo>
                    <a:pt x="733758" y="334129"/>
                    <a:pt x="731738" y="384977"/>
                    <a:pt x="730054" y="435825"/>
                  </a:cubicBezTo>
                  <a:cubicBezTo>
                    <a:pt x="722309" y="435488"/>
                    <a:pt x="714227" y="435488"/>
                    <a:pt x="706819" y="434141"/>
                  </a:cubicBezTo>
                  <a:cubicBezTo>
                    <a:pt x="676512" y="429763"/>
                    <a:pt x="650583" y="443906"/>
                    <a:pt x="623644" y="453672"/>
                  </a:cubicBezTo>
                  <a:cubicBezTo>
                    <a:pt x="595695" y="463774"/>
                    <a:pt x="566735" y="469836"/>
                    <a:pt x="537102" y="470509"/>
                  </a:cubicBezTo>
                  <a:cubicBezTo>
                    <a:pt x="487938" y="471519"/>
                    <a:pt x="438437" y="470509"/>
                    <a:pt x="389272" y="470846"/>
                  </a:cubicBezTo>
                  <a:cubicBezTo>
                    <a:pt x="367721" y="471183"/>
                    <a:pt x="346843" y="466468"/>
                    <a:pt x="325965" y="463101"/>
                  </a:cubicBezTo>
                  <a:cubicBezTo>
                    <a:pt x="292965" y="457376"/>
                    <a:pt x="282862" y="419324"/>
                    <a:pt x="303403" y="394742"/>
                  </a:cubicBezTo>
                  <a:cubicBezTo>
                    <a:pt x="274444" y="386324"/>
                    <a:pt x="239760" y="383630"/>
                    <a:pt x="239760" y="342211"/>
                  </a:cubicBezTo>
                  <a:cubicBezTo>
                    <a:pt x="239760" y="308874"/>
                    <a:pt x="267709" y="302139"/>
                    <a:pt x="295658" y="291363"/>
                  </a:cubicBezTo>
                  <a:cubicBezTo>
                    <a:pt x="278485" y="289006"/>
                    <a:pt x="265689" y="284965"/>
                    <a:pt x="253566" y="278903"/>
                  </a:cubicBezTo>
                  <a:cubicBezTo>
                    <a:pt x="235045" y="269475"/>
                    <a:pt x="226963" y="254995"/>
                    <a:pt x="229657" y="238831"/>
                  </a:cubicBezTo>
                  <a:cubicBezTo>
                    <a:pt x="232351" y="223005"/>
                    <a:pt x="245484" y="211555"/>
                    <a:pt x="265015" y="208188"/>
                  </a:cubicBezTo>
                  <a:cubicBezTo>
                    <a:pt x="267709" y="207851"/>
                    <a:pt x="292965" y="205494"/>
                    <a:pt x="301383" y="202127"/>
                  </a:cubicBezTo>
                  <a:cubicBezTo>
                    <a:pt x="297679" y="199433"/>
                    <a:pt x="292965" y="196065"/>
                    <a:pt x="286903" y="195055"/>
                  </a:cubicBezTo>
                  <a:cubicBezTo>
                    <a:pt x="216188" y="194382"/>
                    <a:pt x="145809" y="194382"/>
                    <a:pt x="75430" y="194045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3B6AF68-8DC2-4C54-94D8-EBF96E910A4C}"/>
              </a:ext>
            </a:extLst>
          </p:cNvPr>
          <p:cNvSpPr txBox="1"/>
          <p:nvPr/>
        </p:nvSpPr>
        <p:spPr>
          <a:xfrm>
            <a:off x="5844242" y="4865168"/>
            <a:ext cx="2719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300" dirty="0">
                <a:cs typeface="Arial" pitchFamily="34" charset="0"/>
              </a:rPr>
              <a:t>CERTIFICATE</a:t>
            </a:r>
            <a:endParaRPr lang="ko-KR" altLang="en-US" sz="1400" b="1" spc="300" dirty="0">
              <a:cs typeface="Arial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A754A9-4331-4224-97D7-8E829A83EC0C}"/>
              </a:ext>
            </a:extLst>
          </p:cNvPr>
          <p:cNvGrpSpPr/>
          <p:nvPr/>
        </p:nvGrpSpPr>
        <p:grpSpPr>
          <a:xfrm rot="20445859">
            <a:off x="10878233" y="3264040"/>
            <a:ext cx="929531" cy="1489589"/>
            <a:chOff x="8125134" y="1155951"/>
            <a:chExt cx="809697" cy="1297553"/>
          </a:xfrm>
        </p:grpSpPr>
        <p:grpSp>
          <p:nvGrpSpPr>
            <p:cNvPr id="34" name="Group 115">
              <a:extLst>
                <a:ext uri="{FF2B5EF4-FFF2-40B4-BE49-F238E27FC236}">
                  <a16:creationId xmlns:a16="http://schemas.microsoft.com/office/drawing/2014/main" id="{7E9214FE-3BF6-4FD5-BF6C-F0C7ED24F4CB}"/>
                </a:ext>
              </a:extLst>
            </p:cNvPr>
            <p:cNvGrpSpPr/>
            <p:nvPr/>
          </p:nvGrpSpPr>
          <p:grpSpPr>
            <a:xfrm>
              <a:off x="8224344" y="1155951"/>
              <a:ext cx="520444" cy="828880"/>
              <a:chOff x="6867874" y="3721883"/>
              <a:chExt cx="1093501" cy="1741553"/>
            </a:xfrm>
          </p:grpSpPr>
          <p:sp>
            <p:nvSpPr>
              <p:cNvPr id="36" name="Oval 7">
                <a:extLst>
                  <a:ext uri="{FF2B5EF4-FFF2-40B4-BE49-F238E27FC236}">
                    <a16:creationId xmlns:a16="http://schemas.microsoft.com/office/drawing/2014/main" id="{3EE3E981-E4E2-4DAD-B6FF-71C8CCA4AF58}"/>
                  </a:ext>
                </a:extLst>
              </p:cNvPr>
              <p:cNvSpPr/>
              <p:nvPr/>
            </p:nvSpPr>
            <p:spPr>
              <a:xfrm>
                <a:off x="6867874" y="3721883"/>
                <a:ext cx="1093501" cy="1741553"/>
              </a:xfrm>
              <a:custGeom>
                <a:avLst/>
                <a:gdLst/>
                <a:ahLst/>
                <a:cxnLst/>
                <a:rect l="l" t="t" r="r" b="b"/>
                <a:pathLst>
                  <a:path w="1093501" h="1741553">
                    <a:moveTo>
                      <a:pt x="422037" y="0"/>
                    </a:moveTo>
                    <a:lnTo>
                      <a:pt x="422037" y="630979"/>
                    </a:lnTo>
                    <a:cubicBezTo>
                      <a:pt x="422037" y="680563"/>
                      <a:pt x="455258" y="722388"/>
                      <a:pt x="500795" y="734926"/>
                    </a:cubicBezTo>
                    <a:lnTo>
                      <a:pt x="500795" y="955639"/>
                    </a:lnTo>
                    <a:cubicBezTo>
                      <a:pt x="500795" y="982077"/>
                      <a:pt x="522227" y="1003509"/>
                      <a:pt x="548664" y="1003509"/>
                    </a:cubicBezTo>
                    <a:cubicBezTo>
                      <a:pt x="575102" y="1003509"/>
                      <a:pt x="596533" y="982077"/>
                      <a:pt x="596533" y="955639"/>
                    </a:cubicBezTo>
                    <a:lnTo>
                      <a:pt x="596533" y="735077"/>
                    </a:lnTo>
                    <a:cubicBezTo>
                      <a:pt x="642317" y="722690"/>
                      <a:pt x="675778" y="680742"/>
                      <a:pt x="675778" y="630979"/>
                    </a:cubicBezTo>
                    <a:lnTo>
                      <a:pt x="675778" y="658"/>
                    </a:lnTo>
                    <a:cubicBezTo>
                      <a:pt x="911634" y="31647"/>
                      <a:pt x="1093500" y="233580"/>
                      <a:pt x="1093500" y="477990"/>
                    </a:cubicBezTo>
                    <a:lnTo>
                      <a:pt x="1093500" y="780133"/>
                    </a:lnTo>
                    <a:lnTo>
                      <a:pt x="1093501" y="780133"/>
                    </a:lnTo>
                    <a:lnTo>
                      <a:pt x="1093501" y="1260843"/>
                    </a:lnTo>
                    <a:cubicBezTo>
                      <a:pt x="1093501" y="1526332"/>
                      <a:pt x="878279" y="1741553"/>
                      <a:pt x="612791" y="1741553"/>
                    </a:cubicBezTo>
                    <a:lnTo>
                      <a:pt x="480710" y="1741553"/>
                    </a:lnTo>
                    <a:cubicBezTo>
                      <a:pt x="215222" y="1741553"/>
                      <a:pt x="1" y="1526332"/>
                      <a:pt x="1" y="1260843"/>
                    </a:cubicBezTo>
                    <a:lnTo>
                      <a:pt x="1" y="787709"/>
                    </a:lnTo>
                    <a:lnTo>
                      <a:pt x="0" y="787709"/>
                    </a:lnTo>
                    <a:lnTo>
                      <a:pt x="0" y="477990"/>
                    </a:lnTo>
                    <a:cubicBezTo>
                      <a:pt x="0" y="232085"/>
                      <a:pt x="184097" y="29180"/>
                      <a:pt x="4220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7" name="Rounded Rectangle 108">
                <a:extLst>
                  <a:ext uri="{FF2B5EF4-FFF2-40B4-BE49-F238E27FC236}">
                    <a16:creationId xmlns:a16="http://schemas.microsoft.com/office/drawing/2014/main" id="{560E57D0-D842-4BFE-A934-D8CF839EF568}"/>
                  </a:ext>
                </a:extLst>
              </p:cNvPr>
              <p:cNvSpPr/>
              <p:nvPr/>
            </p:nvSpPr>
            <p:spPr>
              <a:xfrm>
                <a:off x="7309131" y="3809649"/>
                <a:ext cx="210986" cy="4572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5" name="Freeform 62">
              <a:extLst>
                <a:ext uri="{FF2B5EF4-FFF2-40B4-BE49-F238E27FC236}">
                  <a16:creationId xmlns:a16="http://schemas.microsoft.com/office/drawing/2014/main" id="{AA61EA48-6533-436D-8C27-EA2B39078B1D}"/>
                </a:ext>
              </a:extLst>
            </p:cNvPr>
            <p:cNvSpPr/>
            <p:nvPr/>
          </p:nvSpPr>
          <p:spPr>
            <a:xfrm>
              <a:off x="8125134" y="1340038"/>
              <a:ext cx="809697" cy="1113466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  <a:gd name="connsiteX0" fmla="*/ 0 w 1518129"/>
                <a:gd name="connsiteY0" fmla="*/ 891306 h 2174861"/>
                <a:gd name="connsiteX1" fmla="*/ 227051 w 1518129"/>
                <a:gd name="connsiteY1" fmla="*/ 1320850 h 2174861"/>
                <a:gd name="connsiteX2" fmla="*/ 462841 w 1518129"/>
                <a:gd name="connsiteY2" fmla="*/ 1655174 h 2174861"/>
                <a:gd name="connsiteX3" fmla="*/ 644540 w 1518129"/>
                <a:gd name="connsiteY3" fmla="*/ 1879748 h 2174861"/>
                <a:gd name="connsiteX4" fmla="*/ 678137 w 1518129"/>
                <a:gd name="connsiteY4" fmla="*/ 2115210 h 2174861"/>
                <a:gd name="connsiteX5" fmla="*/ 1339145 w 1518129"/>
                <a:gd name="connsiteY5" fmla="*/ 2174859 h 2174861"/>
                <a:gd name="connsiteX6" fmla="*/ 1358227 w 1518129"/>
                <a:gd name="connsiteY6" fmla="*/ 1930484 h 2174861"/>
                <a:gd name="connsiteX7" fmla="*/ 1516859 w 1518129"/>
                <a:gd name="connsiteY7" fmla="*/ 1069958 h 2174861"/>
                <a:gd name="connsiteX8" fmla="*/ 1464891 w 1518129"/>
                <a:gd name="connsiteY8" fmla="*/ 644162 h 2174861"/>
                <a:gd name="connsiteX9" fmla="*/ 1272486 w 1518129"/>
                <a:gd name="connsiteY9" fmla="*/ 612493 h 2174861"/>
                <a:gd name="connsiteX10" fmla="*/ 1264720 w 1518129"/>
                <a:gd name="connsiteY10" fmla="*/ 911472 h 2174861"/>
                <a:gd name="connsiteX11" fmla="*/ 1252622 w 1518129"/>
                <a:gd name="connsiteY11" fmla="*/ 600743 h 2174861"/>
                <a:gd name="connsiteX12" fmla="*/ 1022817 w 1518129"/>
                <a:gd name="connsiteY12" fmla="*/ 558366 h 2174861"/>
                <a:gd name="connsiteX13" fmla="*/ 1053082 w 1518129"/>
                <a:gd name="connsiteY13" fmla="*/ 887580 h 2174861"/>
                <a:gd name="connsiteX14" fmla="*/ 1001757 w 1518129"/>
                <a:gd name="connsiteY14" fmla="*/ 557324 h 2174861"/>
                <a:gd name="connsiteX15" fmla="*/ 806783 w 1518129"/>
                <a:gd name="connsiteY15" fmla="*/ 513030 h 2174861"/>
                <a:gd name="connsiteX16" fmla="*/ 810613 w 1518129"/>
                <a:gd name="connsiteY16" fmla="*/ 901237 h 2174861"/>
                <a:gd name="connsiteX17" fmla="*/ 778941 w 1518129"/>
                <a:gd name="connsiteY17" fmla="*/ 121917 h 2174861"/>
                <a:gd name="connsiteX18" fmla="*/ 582042 w 1518129"/>
                <a:gd name="connsiteY18" fmla="*/ 161731 h 2174861"/>
                <a:gd name="connsiteX19" fmla="*/ 554580 w 1518129"/>
                <a:gd name="connsiteY19" fmla="*/ 1197645 h 2174861"/>
                <a:gd name="connsiteX20" fmla="*/ 419736 w 1518129"/>
                <a:gd name="connsiteY20" fmla="*/ 1153389 h 2174861"/>
                <a:gd name="connsiteX21" fmla="*/ 0 w 1518129"/>
                <a:gd name="connsiteY21" fmla="*/ 891306 h 2174861"/>
                <a:gd name="connsiteX0" fmla="*/ 0 w 1518129"/>
                <a:gd name="connsiteY0" fmla="*/ 891306 h 2116848"/>
                <a:gd name="connsiteX1" fmla="*/ 227051 w 1518129"/>
                <a:gd name="connsiteY1" fmla="*/ 1320850 h 2116848"/>
                <a:gd name="connsiteX2" fmla="*/ 462841 w 1518129"/>
                <a:gd name="connsiteY2" fmla="*/ 1655174 h 2116848"/>
                <a:gd name="connsiteX3" fmla="*/ 644540 w 1518129"/>
                <a:gd name="connsiteY3" fmla="*/ 1879748 h 2116848"/>
                <a:gd name="connsiteX4" fmla="*/ 678137 w 1518129"/>
                <a:gd name="connsiteY4" fmla="*/ 2115210 h 2116848"/>
                <a:gd name="connsiteX5" fmla="*/ 1358227 w 1518129"/>
                <a:gd name="connsiteY5" fmla="*/ 1930484 h 2116848"/>
                <a:gd name="connsiteX6" fmla="*/ 1516859 w 1518129"/>
                <a:gd name="connsiteY6" fmla="*/ 1069958 h 2116848"/>
                <a:gd name="connsiteX7" fmla="*/ 1464891 w 1518129"/>
                <a:gd name="connsiteY7" fmla="*/ 644162 h 2116848"/>
                <a:gd name="connsiteX8" fmla="*/ 1272486 w 1518129"/>
                <a:gd name="connsiteY8" fmla="*/ 612493 h 2116848"/>
                <a:gd name="connsiteX9" fmla="*/ 1264720 w 1518129"/>
                <a:gd name="connsiteY9" fmla="*/ 911472 h 2116848"/>
                <a:gd name="connsiteX10" fmla="*/ 1252622 w 1518129"/>
                <a:gd name="connsiteY10" fmla="*/ 600743 h 2116848"/>
                <a:gd name="connsiteX11" fmla="*/ 1022817 w 1518129"/>
                <a:gd name="connsiteY11" fmla="*/ 558366 h 2116848"/>
                <a:gd name="connsiteX12" fmla="*/ 1053082 w 1518129"/>
                <a:gd name="connsiteY12" fmla="*/ 887580 h 2116848"/>
                <a:gd name="connsiteX13" fmla="*/ 1001757 w 1518129"/>
                <a:gd name="connsiteY13" fmla="*/ 557324 h 2116848"/>
                <a:gd name="connsiteX14" fmla="*/ 806783 w 1518129"/>
                <a:gd name="connsiteY14" fmla="*/ 513030 h 2116848"/>
                <a:gd name="connsiteX15" fmla="*/ 810613 w 1518129"/>
                <a:gd name="connsiteY15" fmla="*/ 901237 h 2116848"/>
                <a:gd name="connsiteX16" fmla="*/ 778941 w 1518129"/>
                <a:gd name="connsiteY16" fmla="*/ 121917 h 2116848"/>
                <a:gd name="connsiteX17" fmla="*/ 582042 w 1518129"/>
                <a:gd name="connsiteY17" fmla="*/ 161731 h 2116848"/>
                <a:gd name="connsiteX18" fmla="*/ 554580 w 1518129"/>
                <a:gd name="connsiteY18" fmla="*/ 1197645 h 2116848"/>
                <a:gd name="connsiteX19" fmla="*/ 419736 w 1518129"/>
                <a:gd name="connsiteY19" fmla="*/ 1153389 h 2116848"/>
                <a:gd name="connsiteX20" fmla="*/ 0 w 1518129"/>
                <a:gd name="connsiteY20" fmla="*/ 891306 h 2116848"/>
                <a:gd name="connsiteX0" fmla="*/ 0 w 1518129"/>
                <a:gd name="connsiteY0" fmla="*/ 891306 h 1987766"/>
                <a:gd name="connsiteX1" fmla="*/ 227051 w 1518129"/>
                <a:gd name="connsiteY1" fmla="*/ 1320850 h 1987766"/>
                <a:gd name="connsiteX2" fmla="*/ 462841 w 1518129"/>
                <a:gd name="connsiteY2" fmla="*/ 1655174 h 1987766"/>
                <a:gd name="connsiteX3" fmla="*/ 644540 w 1518129"/>
                <a:gd name="connsiteY3" fmla="*/ 1879748 h 1987766"/>
                <a:gd name="connsiteX4" fmla="*/ 1358227 w 1518129"/>
                <a:gd name="connsiteY4" fmla="*/ 1930484 h 1987766"/>
                <a:gd name="connsiteX5" fmla="*/ 1516859 w 1518129"/>
                <a:gd name="connsiteY5" fmla="*/ 1069958 h 1987766"/>
                <a:gd name="connsiteX6" fmla="*/ 1464891 w 1518129"/>
                <a:gd name="connsiteY6" fmla="*/ 644162 h 1987766"/>
                <a:gd name="connsiteX7" fmla="*/ 1272486 w 1518129"/>
                <a:gd name="connsiteY7" fmla="*/ 612493 h 1987766"/>
                <a:gd name="connsiteX8" fmla="*/ 1264720 w 1518129"/>
                <a:gd name="connsiteY8" fmla="*/ 911472 h 1987766"/>
                <a:gd name="connsiteX9" fmla="*/ 1252622 w 1518129"/>
                <a:gd name="connsiteY9" fmla="*/ 600743 h 1987766"/>
                <a:gd name="connsiteX10" fmla="*/ 1022817 w 1518129"/>
                <a:gd name="connsiteY10" fmla="*/ 558366 h 1987766"/>
                <a:gd name="connsiteX11" fmla="*/ 1053082 w 1518129"/>
                <a:gd name="connsiteY11" fmla="*/ 887580 h 1987766"/>
                <a:gd name="connsiteX12" fmla="*/ 1001757 w 1518129"/>
                <a:gd name="connsiteY12" fmla="*/ 557324 h 1987766"/>
                <a:gd name="connsiteX13" fmla="*/ 806783 w 1518129"/>
                <a:gd name="connsiteY13" fmla="*/ 513030 h 1987766"/>
                <a:gd name="connsiteX14" fmla="*/ 810613 w 1518129"/>
                <a:gd name="connsiteY14" fmla="*/ 901237 h 1987766"/>
                <a:gd name="connsiteX15" fmla="*/ 778941 w 1518129"/>
                <a:gd name="connsiteY15" fmla="*/ 121917 h 1987766"/>
                <a:gd name="connsiteX16" fmla="*/ 582042 w 1518129"/>
                <a:gd name="connsiteY16" fmla="*/ 161731 h 1987766"/>
                <a:gd name="connsiteX17" fmla="*/ 554580 w 1518129"/>
                <a:gd name="connsiteY17" fmla="*/ 1197645 h 1987766"/>
                <a:gd name="connsiteX18" fmla="*/ 419736 w 1518129"/>
                <a:gd name="connsiteY18" fmla="*/ 1153389 h 1987766"/>
                <a:gd name="connsiteX19" fmla="*/ 0 w 1518129"/>
                <a:gd name="connsiteY19" fmla="*/ 891306 h 1987766"/>
                <a:gd name="connsiteX0" fmla="*/ 0 w 1518129"/>
                <a:gd name="connsiteY0" fmla="*/ 891306 h 1934599"/>
                <a:gd name="connsiteX1" fmla="*/ 227051 w 1518129"/>
                <a:gd name="connsiteY1" fmla="*/ 1320850 h 1934599"/>
                <a:gd name="connsiteX2" fmla="*/ 462841 w 1518129"/>
                <a:gd name="connsiteY2" fmla="*/ 1655174 h 1934599"/>
                <a:gd name="connsiteX3" fmla="*/ 644540 w 1518129"/>
                <a:gd name="connsiteY3" fmla="*/ 1879748 h 1934599"/>
                <a:gd name="connsiteX4" fmla="*/ 1358227 w 1518129"/>
                <a:gd name="connsiteY4" fmla="*/ 1930484 h 1934599"/>
                <a:gd name="connsiteX5" fmla="*/ 1516859 w 1518129"/>
                <a:gd name="connsiteY5" fmla="*/ 1069958 h 1934599"/>
                <a:gd name="connsiteX6" fmla="*/ 1464891 w 1518129"/>
                <a:gd name="connsiteY6" fmla="*/ 644162 h 1934599"/>
                <a:gd name="connsiteX7" fmla="*/ 1272486 w 1518129"/>
                <a:gd name="connsiteY7" fmla="*/ 612493 h 1934599"/>
                <a:gd name="connsiteX8" fmla="*/ 1264720 w 1518129"/>
                <a:gd name="connsiteY8" fmla="*/ 911472 h 1934599"/>
                <a:gd name="connsiteX9" fmla="*/ 1252622 w 1518129"/>
                <a:gd name="connsiteY9" fmla="*/ 600743 h 1934599"/>
                <a:gd name="connsiteX10" fmla="*/ 1022817 w 1518129"/>
                <a:gd name="connsiteY10" fmla="*/ 558366 h 1934599"/>
                <a:gd name="connsiteX11" fmla="*/ 1053082 w 1518129"/>
                <a:gd name="connsiteY11" fmla="*/ 887580 h 1934599"/>
                <a:gd name="connsiteX12" fmla="*/ 1001757 w 1518129"/>
                <a:gd name="connsiteY12" fmla="*/ 557324 h 1934599"/>
                <a:gd name="connsiteX13" fmla="*/ 806783 w 1518129"/>
                <a:gd name="connsiteY13" fmla="*/ 513030 h 1934599"/>
                <a:gd name="connsiteX14" fmla="*/ 810613 w 1518129"/>
                <a:gd name="connsiteY14" fmla="*/ 901237 h 1934599"/>
                <a:gd name="connsiteX15" fmla="*/ 778941 w 1518129"/>
                <a:gd name="connsiteY15" fmla="*/ 121917 h 1934599"/>
                <a:gd name="connsiteX16" fmla="*/ 582042 w 1518129"/>
                <a:gd name="connsiteY16" fmla="*/ 161731 h 1934599"/>
                <a:gd name="connsiteX17" fmla="*/ 554580 w 1518129"/>
                <a:gd name="connsiteY17" fmla="*/ 1197645 h 1934599"/>
                <a:gd name="connsiteX18" fmla="*/ 419736 w 1518129"/>
                <a:gd name="connsiteY18" fmla="*/ 1153389 h 1934599"/>
                <a:gd name="connsiteX19" fmla="*/ 0 w 1518129"/>
                <a:gd name="connsiteY19" fmla="*/ 891306 h 1934599"/>
                <a:gd name="connsiteX0" fmla="*/ 0 w 1518129"/>
                <a:gd name="connsiteY0" fmla="*/ 891306 h 1914832"/>
                <a:gd name="connsiteX1" fmla="*/ 227051 w 1518129"/>
                <a:gd name="connsiteY1" fmla="*/ 1320850 h 1914832"/>
                <a:gd name="connsiteX2" fmla="*/ 462841 w 1518129"/>
                <a:gd name="connsiteY2" fmla="*/ 1655174 h 1914832"/>
                <a:gd name="connsiteX3" fmla="*/ 644540 w 1518129"/>
                <a:gd name="connsiteY3" fmla="*/ 1879748 h 1914832"/>
                <a:gd name="connsiteX4" fmla="*/ 1366786 w 1518129"/>
                <a:gd name="connsiteY4" fmla="*/ 1904807 h 1914832"/>
                <a:gd name="connsiteX5" fmla="*/ 1516859 w 1518129"/>
                <a:gd name="connsiteY5" fmla="*/ 1069958 h 1914832"/>
                <a:gd name="connsiteX6" fmla="*/ 1464891 w 1518129"/>
                <a:gd name="connsiteY6" fmla="*/ 644162 h 1914832"/>
                <a:gd name="connsiteX7" fmla="*/ 1272486 w 1518129"/>
                <a:gd name="connsiteY7" fmla="*/ 612493 h 1914832"/>
                <a:gd name="connsiteX8" fmla="*/ 1264720 w 1518129"/>
                <a:gd name="connsiteY8" fmla="*/ 911472 h 1914832"/>
                <a:gd name="connsiteX9" fmla="*/ 1252622 w 1518129"/>
                <a:gd name="connsiteY9" fmla="*/ 600743 h 1914832"/>
                <a:gd name="connsiteX10" fmla="*/ 1022817 w 1518129"/>
                <a:gd name="connsiteY10" fmla="*/ 558366 h 1914832"/>
                <a:gd name="connsiteX11" fmla="*/ 1053082 w 1518129"/>
                <a:gd name="connsiteY11" fmla="*/ 887580 h 1914832"/>
                <a:gd name="connsiteX12" fmla="*/ 1001757 w 1518129"/>
                <a:gd name="connsiteY12" fmla="*/ 557324 h 1914832"/>
                <a:gd name="connsiteX13" fmla="*/ 806783 w 1518129"/>
                <a:gd name="connsiteY13" fmla="*/ 513030 h 1914832"/>
                <a:gd name="connsiteX14" fmla="*/ 810613 w 1518129"/>
                <a:gd name="connsiteY14" fmla="*/ 901237 h 1914832"/>
                <a:gd name="connsiteX15" fmla="*/ 778941 w 1518129"/>
                <a:gd name="connsiteY15" fmla="*/ 121917 h 1914832"/>
                <a:gd name="connsiteX16" fmla="*/ 582042 w 1518129"/>
                <a:gd name="connsiteY16" fmla="*/ 161731 h 1914832"/>
                <a:gd name="connsiteX17" fmla="*/ 554580 w 1518129"/>
                <a:gd name="connsiteY17" fmla="*/ 1197645 h 1914832"/>
                <a:gd name="connsiteX18" fmla="*/ 419736 w 1518129"/>
                <a:gd name="connsiteY18" fmla="*/ 1153389 h 1914832"/>
                <a:gd name="connsiteX19" fmla="*/ 0 w 1518129"/>
                <a:gd name="connsiteY19" fmla="*/ 891306 h 1914832"/>
                <a:gd name="connsiteX0" fmla="*/ 0 w 1518129"/>
                <a:gd name="connsiteY0" fmla="*/ 891306 h 1910129"/>
                <a:gd name="connsiteX1" fmla="*/ 227051 w 1518129"/>
                <a:gd name="connsiteY1" fmla="*/ 1320850 h 1910129"/>
                <a:gd name="connsiteX2" fmla="*/ 462841 w 1518129"/>
                <a:gd name="connsiteY2" fmla="*/ 1655174 h 1910129"/>
                <a:gd name="connsiteX3" fmla="*/ 644540 w 1518129"/>
                <a:gd name="connsiteY3" fmla="*/ 1879748 h 1910129"/>
                <a:gd name="connsiteX4" fmla="*/ 1366786 w 1518129"/>
                <a:gd name="connsiteY4" fmla="*/ 1904807 h 1910129"/>
                <a:gd name="connsiteX5" fmla="*/ 1516859 w 1518129"/>
                <a:gd name="connsiteY5" fmla="*/ 1069958 h 1910129"/>
                <a:gd name="connsiteX6" fmla="*/ 1464891 w 1518129"/>
                <a:gd name="connsiteY6" fmla="*/ 644162 h 1910129"/>
                <a:gd name="connsiteX7" fmla="*/ 1272486 w 1518129"/>
                <a:gd name="connsiteY7" fmla="*/ 612493 h 1910129"/>
                <a:gd name="connsiteX8" fmla="*/ 1264720 w 1518129"/>
                <a:gd name="connsiteY8" fmla="*/ 911472 h 1910129"/>
                <a:gd name="connsiteX9" fmla="*/ 1252622 w 1518129"/>
                <a:gd name="connsiteY9" fmla="*/ 600743 h 1910129"/>
                <a:gd name="connsiteX10" fmla="*/ 1022817 w 1518129"/>
                <a:gd name="connsiteY10" fmla="*/ 558366 h 1910129"/>
                <a:gd name="connsiteX11" fmla="*/ 1053082 w 1518129"/>
                <a:gd name="connsiteY11" fmla="*/ 887580 h 1910129"/>
                <a:gd name="connsiteX12" fmla="*/ 1001757 w 1518129"/>
                <a:gd name="connsiteY12" fmla="*/ 557324 h 1910129"/>
                <a:gd name="connsiteX13" fmla="*/ 806783 w 1518129"/>
                <a:gd name="connsiteY13" fmla="*/ 513030 h 1910129"/>
                <a:gd name="connsiteX14" fmla="*/ 810613 w 1518129"/>
                <a:gd name="connsiteY14" fmla="*/ 901237 h 1910129"/>
                <a:gd name="connsiteX15" fmla="*/ 778941 w 1518129"/>
                <a:gd name="connsiteY15" fmla="*/ 121917 h 1910129"/>
                <a:gd name="connsiteX16" fmla="*/ 582042 w 1518129"/>
                <a:gd name="connsiteY16" fmla="*/ 161731 h 1910129"/>
                <a:gd name="connsiteX17" fmla="*/ 554580 w 1518129"/>
                <a:gd name="connsiteY17" fmla="*/ 1197645 h 1910129"/>
                <a:gd name="connsiteX18" fmla="*/ 419736 w 1518129"/>
                <a:gd name="connsiteY18" fmla="*/ 1153389 h 1910129"/>
                <a:gd name="connsiteX19" fmla="*/ 0 w 1518129"/>
                <a:gd name="connsiteY19" fmla="*/ 891306 h 1910129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10576"/>
                <a:gd name="connsiteX1" fmla="*/ 227051 w 1518129"/>
                <a:gd name="connsiteY1" fmla="*/ 1320850 h 1910576"/>
                <a:gd name="connsiteX2" fmla="*/ 462841 w 1518129"/>
                <a:gd name="connsiteY2" fmla="*/ 1655174 h 1910576"/>
                <a:gd name="connsiteX3" fmla="*/ 655952 w 1518129"/>
                <a:gd name="connsiteY3" fmla="*/ 1885455 h 1910576"/>
                <a:gd name="connsiteX4" fmla="*/ 1366786 w 1518129"/>
                <a:gd name="connsiteY4" fmla="*/ 1899100 h 1910576"/>
                <a:gd name="connsiteX5" fmla="*/ 1516859 w 1518129"/>
                <a:gd name="connsiteY5" fmla="*/ 1069958 h 1910576"/>
                <a:gd name="connsiteX6" fmla="*/ 1464891 w 1518129"/>
                <a:gd name="connsiteY6" fmla="*/ 644162 h 1910576"/>
                <a:gd name="connsiteX7" fmla="*/ 1272486 w 1518129"/>
                <a:gd name="connsiteY7" fmla="*/ 612493 h 1910576"/>
                <a:gd name="connsiteX8" fmla="*/ 1264720 w 1518129"/>
                <a:gd name="connsiteY8" fmla="*/ 911472 h 1910576"/>
                <a:gd name="connsiteX9" fmla="*/ 1252622 w 1518129"/>
                <a:gd name="connsiteY9" fmla="*/ 600743 h 1910576"/>
                <a:gd name="connsiteX10" fmla="*/ 1022817 w 1518129"/>
                <a:gd name="connsiteY10" fmla="*/ 558366 h 1910576"/>
                <a:gd name="connsiteX11" fmla="*/ 1053082 w 1518129"/>
                <a:gd name="connsiteY11" fmla="*/ 887580 h 1910576"/>
                <a:gd name="connsiteX12" fmla="*/ 1001757 w 1518129"/>
                <a:gd name="connsiteY12" fmla="*/ 557324 h 1910576"/>
                <a:gd name="connsiteX13" fmla="*/ 806783 w 1518129"/>
                <a:gd name="connsiteY13" fmla="*/ 513030 h 1910576"/>
                <a:gd name="connsiteX14" fmla="*/ 810613 w 1518129"/>
                <a:gd name="connsiteY14" fmla="*/ 901237 h 1910576"/>
                <a:gd name="connsiteX15" fmla="*/ 778941 w 1518129"/>
                <a:gd name="connsiteY15" fmla="*/ 121917 h 1910576"/>
                <a:gd name="connsiteX16" fmla="*/ 582042 w 1518129"/>
                <a:gd name="connsiteY16" fmla="*/ 161731 h 1910576"/>
                <a:gd name="connsiteX17" fmla="*/ 554580 w 1518129"/>
                <a:gd name="connsiteY17" fmla="*/ 1197645 h 1910576"/>
                <a:gd name="connsiteX18" fmla="*/ 419736 w 1518129"/>
                <a:gd name="connsiteY18" fmla="*/ 1153389 h 1910576"/>
                <a:gd name="connsiteX19" fmla="*/ 0 w 1518129"/>
                <a:gd name="connsiteY19" fmla="*/ 891306 h 1910576"/>
                <a:gd name="connsiteX0" fmla="*/ 0 w 1518129"/>
                <a:gd name="connsiteY0" fmla="*/ 891306 h 1918220"/>
                <a:gd name="connsiteX1" fmla="*/ 227051 w 1518129"/>
                <a:gd name="connsiteY1" fmla="*/ 1320850 h 1918220"/>
                <a:gd name="connsiteX2" fmla="*/ 462841 w 1518129"/>
                <a:gd name="connsiteY2" fmla="*/ 1655174 h 1918220"/>
                <a:gd name="connsiteX3" fmla="*/ 670217 w 1518129"/>
                <a:gd name="connsiteY3" fmla="*/ 1896868 h 1918220"/>
                <a:gd name="connsiteX4" fmla="*/ 1366786 w 1518129"/>
                <a:gd name="connsiteY4" fmla="*/ 1899100 h 1918220"/>
                <a:gd name="connsiteX5" fmla="*/ 1516859 w 1518129"/>
                <a:gd name="connsiteY5" fmla="*/ 1069958 h 1918220"/>
                <a:gd name="connsiteX6" fmla="*/ 1464891 w 1518129"/>
                <a:gd name="connsiteY6" fmla="*/ 644162 h 1918220"/>
                <a:gd name="connsiteX7" fmla="*/ 1272486 w 1518129"/>
                <a:gd name="connsiteY7" fmla="*/ 612493 h 1918220"/>
                <a:gd name="connsiteX8" fmla="*/ 1264720 w 1518129"/>
                <a:gd name="connsiteY8" fmla="*/ 911472 h 1918220"/>
                <a:gd name="connsiteX9" fmla="*/ 1252622 w 1518129"/>
                <a:gd name="connsiteY9" fmla="*/ 600743 h 1918220"/>
                <a:gd name="connsiteX10" fmla="*/ 1022817 w 1518129"/>
                <a:gd name="connsiteY10" fmla="*/ 558366 h 1918220"/>
                <a:gd name="connsiteX11" fmla="*/ 1053082 w 1518129"/>
                <a:gd name="connsiteY11" fmla="*/ 887580 h 1918220"/>
                <a:gd name="connsiteX12" fmla="*/ 1001757 w 1518129"/>
                <a:gd name="connsiteY12" fmla="*/ 557324 h 1918220"/>
                <a:gd name="connsiteX13" fmla="*/ 806783 w 1518129"/>
                <a:gd name="connsiteY13" fmla="*/ 513030 h 1918220"/>
                <a:gd name="connsiteX14" fmla="*/ 810613 w 1518129"/>
                <a:gd name="connsiteY14" fmla="*/ 901237 h 1918220"/>
                <a:gd name="connsiteX15" fmla="*/ 778941 w 1518129"/>
                <a:gd name="connsiteY15" fmla="*/ 121917 h 1918220"/>
                <a:gd name="connsiteX16" fmla="*/ 582042 w 1518129"/>
                <a:gd name="connsiteY16" fmla="*/ 161731 h 1918220"/>
                <a:gd name="connsiteX17" fmla="*/ 554580 w 1518129"/>
                <a:gd name="connsiteY17" fmla="*/ 1197645 h 1918220"/>
                <a:gd name="connsiteX18" fmla="*/ 419736 w 1518129"/>
                <a:gd name="connsiteY18" fmla="*/ 1153389 h 1918220"/>
                <a:gd name="connsiteX19" fmla="*/ 0 w 1518129"/>
                <a:gd name="connsiteY19" fmla="*/ 891306 h 1918220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0789"/>
                <a:gd name="connsiteX1" fmla="*/ 227051 w 1518129"/>
                <a:gd name="connsiteY1" fmla="*/ 1320850 h 1900789"/>
                <a:gd name="connsiteX2" fmla="*/ 462841 w 1518129"/>
                <a:gd name="connsiteY2" fmla="*/ 1655174 h 1900789"/>
                <a:gd name="connsiteX3" fmla="*/ 670217 w 1518129"/>
                <a:gd name="connsiteY3" fmla="*/ 1896868 h 1900789"/>
                <a:gd name="connsiteX4" fmla="*/ 1366786 w 1518129"/>
                <a:gd name="connsiteY4" fmla="*/ 1899100 h 1900789"/>
                <a:gd name="connsiteX5" fmla="*/ 1516859 w 1518129"/>
                <a:gd name="connsiteY5" fmla="*/ 1069958 h 1900789"/>
                <a:gd name="connsiteX6" fmla="*/ 1464891 w 1518129"/>
                <a:gd name="connsiteY6" fmla="*/ 644162 h 1900789"/>
                <a:gd name="connsiteX7" fmla="*/ 1272486 w 1518129"/>
                <a:gd name="connsiteY7" fmla="*/ 612493 h 1900789"/>
                <a:gd name="connsiteX8" fmla="*/ 1264720 w 1518129"/>
                <a:gd name="connsiteY8" fmla="*/ 911472 h 1900789"/>
                <a:gd name="connsiteX9" fmla="*/ 1252622 w 1518129"/>
                <a:gd name="connsiteY9" fmla="*/ 600743 h 1900789"/>
                <a:gd name="connsiteX10" fmla="*/ 1022817 w 1518129"/>
                <a:gd name="connsiteY10" fmla="*/ 558366 h 1900789"/>
                <a:gd name="connsiteX11" fmla="*/ 1053082 w 1518129"/>
                <a:gd name="connsiteY11" fmla="*/ 887580 h 1900789"/>
                <a:gd name="connsiteX12" fmla="*/ 1001757 w 1518129"/>
                <a:gd name="connsiteY12" fmla="*/ 557324 h 1900789"/>
                <a:gd name="connsiteX13" fmla="*/ 806783 w 1518129"/>
                <a:gd name="connsiteY13" fmla="*/ 513030 h 1900789"/>
                <a:gd name="connsiteX14" fmla="*/ 810613 w 1518129"/>
                <a:gd name="connsiteY14" fmla="*/ 901237 h 1900789"/>
                <a:gd name="connsiteX15" fmla="*/ 778941 w 1518129"/>
                <a:gd name="connsiteY15" fmla="*/ 121917 h 1900789"/>
                <a:gd name="connsiteX16" fmla="*/ 582042 w 1518129"/>
                <a:gd name="connsiteY16" fmla="*/ 161731 h 1900789"/>
                <a:gd name="connsiteX17" fmla="*/ 554580 w 1518129"/>
                <a:gd name="connsiteY17" fmla="*/ 1197645 h 1900789"/>
                <a:gd name="connsiteX18" fmla="*/ 419736 w 1518129"/>
                <a:gd name="connsiteY18" fmla="*/ 1153389 h 1900789"/>
                <a:gd name="connsiteX19" fmla="*/ 0 w 1518129"/>
                <a:gd name="connsiteY19" fmla="*/ 891306 h 1900789"/>
                <a:gd name="connsiteX0" fmla="*/ 0 w 1518129"/>
                <a:gd name="connsiteY0" fmla="*/ 891306 h 1899182"/>
                <a:gd name="connsiteX1" fmla="*/ 227051 w 1518129"/>
                <a:gd name="connsiteY1" fmla="*/ 1320850 h 1899182"/>
                <a:gd name="connsiteX2" fmla="*/ 462841 w 1518129"/>
                <a:gd name="connsiteY2" fmla="*/ 1655174 h 1899182"/>
                <a:gd name="connsiteX3" fmla="*/ 670217 w 1518129"/>
                <a:gd name="connsiteY3" fmla="*/ 1896868 h 1899182"/>
                <a:gd name="connsiteX4" fmla="*/ 1366786 w 1518129"/>
                <a:gd name="connsiteY4" fmla="*/ 1899100 h 1899182"/>
                <a:gd name="connsiteX5" fmla="*/ 1516859 w 1518129"/>
                <a:gd name="connsiteY5" fmla="*/ 1069958 h 1899182"/>
                <a:gd name="connsiteX6" fmla="*/ 1464891 w 1518129"/>
                <a:gd name="connsiteY6" fmla="*/ 644162 h 1899182"/>
                <a:gd name="connsiteX7" fmla="*/ 1272486 w 1518129"/>
                <a:gd name="connsiteY7" fmla="*/ 612493 h 1899182"/>
                <a:gd name="connsiteX8" fmla="*/ 1264720 w 1518129"/>
                <a:gd name="connsiteY8" fmla="*/ 911472 h 1899182"/>
                <a:gd name="connsiteX9" fmla="*/ 1252622 w 1518129"/>
                <a:gd name="connsiteY9" fmla="*/ 600743 h 1899182"/>
                <a:gd name="connsiteX10" fmla="*/ 1022817 w 1518129"/>
                <a:gd name="connsiteY10" fmla="*/ 558366 h 1899182"/>
                <a:gd name="connsiteX11" fmla="*/ 1053082 w 1518129"/>
                <a:gd name="connsiteY11" fmla="*/ 887580 h 1899182"/>
                <a:gd name="connsiteX12" fmla="*/ 1001757 w 1518129"/>
                <a:gd name="connsiteY12" fmla="*/ 557324 h 1899182"/>
                <a:gd name="connsiteX13" fmla="*/ 806783 w 1518129"/>
                <a:gd name="connsiteY13" fmla="*/ 513030 h 1899182"/>
                <a:gd name="connsiteX14" fmla="*/ 810613 w 1518129"/>
                <a:gd name="connsiteY14" fmla="*/ 901237 h 1899182"/>
                <a:gd name="connsiteX15" fmla="*/ 778941 w 1518129"/>
                <a:gd name="connsiteY15" fmla="*/ 121917 h 1899182"/>
                <a:gd name="connsiteX16" fmla="*/ 582042 w 1518129"/>
                <a:gd name="connsiteY16" fmla="*/ 161731 h 1899182"/>
                <a:gd name="connsiteX17" fmla="*/ 554580 w 1518129"/>
                <a:gd name="connsiteY17" fmla="*/ 1197645 h 1899182"/>
                <a:gd name="connsiteX18" fmla="*/ 419736 w 1518129"/>
                <a:gd name="connsiteY18" fmla="*/ 1153389 h 1899182"/>
                <a:gd name="connsiteX19" fmla="*/ 0 w 1518129"/>
                <a:gd name="connsiteY19" fmla="*/ 891306 h 1899182"/>
                <a:gd name="connsiteX0" fmla="*/ 0 w 1518129"/>
                <a:gd name="connsiteY0" fmla="*/ 891306 h 1898397"/>
                <a:gd name="connsiteX1" fmla="*/ 227051 w 1518129"/>
                <a:gd name="connsiteY1" fmla="*/ 1320850 h 1898397"/>
                <a:gd name="connsiteX2" fmla="*/ 462841 w 1518129"/>
                <a:gd name="connsiteY2" fmla="*/ 1655174 h 1898397"/>
                <a:gd name="connsiteX3" fmla="*/ 670217 w 1518129"/>
                <a:gd name="connsiteY3" fmla="*/ 1896868 h 1898397"/>
                <a:gd name="connsiteX4" fmla="*/ 1366786 w 1518129"/>
                <a:gd name="connsiteY4" fmla="*/ 1893394 h 1898397"/>
                <a:gd name="connsiteX5" fmla="*/ 1516859 w 1518129"/>
                <a:gd name="connsiteY5" fmla="*/ 1069958 h 1898397"/>
                <a:gd name="connsiteX6" fmla="*/ 1464891 w 1518129"/>
                <a:gd name="connsiteY6" fmla="*/ 644162 h 1898397"/>
                <a:gd name="connsiteX7" fmla="*/ 1272486 w 1518129"/>
                <a:gd name="connsiteY7" fmla="*/ 612493 h 1898397"/>
                <a:gd name="connsiteX8" fmla="*/ 1264720 w 1518129"/>
                <a:gd name="connsiteY8" fmla="*/ 911472 h 1898397"/>
                <a:gd name="connsiteX9" fmla="*/ 1252622 w 1518129"/>
                <a:gd name="connsiteY9" fmla="*/ 600743 h 1898397"/>
                <a:gd name="connsiteX10" fmla="*/ 1022817 w 1518129"/>
                <a:gd name="connsiteY10" fmla="*/ 558366 h 1898397"/>
                <a:gd name="connsiteX11" fmla="*/ 1053082 w 1518129"/>
                <a:gd name="connsiteY11" fmla="*/ 887580 h 1898397"/>
                <a:gd name="connsiteX12" fmla="*/ 1001757 w 1518129"/>
                <a:gd name="connsiteY12" fmla="*/ 557324 h 1898397"/>
                <a:gd name="connsiteX13" fmla="*/ 806783 w 1518129"/>
                <a:gd name="connsiteY13" fmla="*/ 513030 h 1898397"/>
                <a:gd name="connsiteX14" fmla="*/ 810613 w 1518129"/>
                <a:gd name="connsiteY14" fmla="*/ 901237 h 1898397"/>
                <a:gd name="connsiteX15" fmla="*/ 778941 w 1518129"/>
                <a:gd name="connsiteY15" fmla="*/ 121917 h 1898397"/>
                <a:gd name="connsiteX16" fmla="*/ 582042 w 1518129"/>
                <a:gd name="connsiteY16" fmla="*/ 161731 h 1898397"/>
                <a:gd name="connsiteX17" fmla="*/ 554580 w 1518129"/>
                <a:gd name="connsiteY17" fmla="*/ 1197645 h 1898397"/>
                <a:gd name="connsiteX18" fmla="*/ 419736 w 1518129"/>
                <a:gd name="connsiteY18" fmla="*/ 1153389 h 1898397"/>
                <a:gd name="connsiteX19" fmla="*/ 0 w 1518129"/>
                <a:gd name="connsiteY19" fmla="*/ 891306 h 1898397"/>
                <a:gd name="connsiteX0" fmla="*/ 0 w 1518129"/>
                <a:gd name="connsiteY0" fmla="*/ 891306 h 2083506"/>
                <a:gd name="connsiteX1" fmla="*/ 227051 w 1518129"/>
                <a:gd name="connsiteY1" fmla="*/ 1320850 h 2083506"/>
                <a:gd name="connsiteX2" fmla="*/ 462841 w 1518129"/>
                <a:gd name="connsiteY2" fmla="*/ 1655174 h 2083506"/>
                <a:gd name="connsiteX3" fmla="*/ 685760 w 1518129"/>
                <a:gd name="connsiteY3" fmla="*/ 2083377 h 2083506"/>
                <a:gd name="connsiteX4" fmla="*/ 1366786 w 1518129"/>
                <a:gd name="connsiteY4" fmla="*/ 1893394 h 2083506"/>
                <a:gd name="connsiteX5" fmla="*/ 1516859 w 1518129"/>
                <a:gd name="connsiteY5" fmla="*/ 1069958 h 2083506"/>
                <a:gd name="connsiteX6" fmla="*/ 1464891 w 1518129"/>
                <a:gd name="connsiteY6" fmla="*/ 644162 h 2083506"/>
                <a:gd name="connsiteX7" fmla="*/ 1272486 w 1518129"/>
                <a:gd name="connsiteY7" fmla="*/ 612493 h 2083506"/>
                <a:gd name="connsiteX8" fmla="*/ 1264720 w 1518129"/>
                <a:gd name="connsiteY8" fmla="*/ 911472 h 2083506"/>
                <a:gd name="connsiteX9" fmla="*/ 1252622 w 1518129"/>
                <a:gd name="connsiteY9" fmla="*/ 600743 h 2083506"/>
                <a:gd name="connsiteX10" fmla="*/ 1022817 w 1518129"/>
                <a:gd name="connsiteY10" fmla="*/ 558366 h 2083506"/>
                <a:gd name="connsiteX11" fmla="*/ 1053082 w 1518129"/>
                <a:gd name="connsiteY11" fmla="*/ 887580 h 2083506"/>
                <a:gd name="connsiteX12" fmla="*/ 1001757 w 1518129"/>
                <a:gd name="connsiteY12" fmla="*/ 557324 h 2083506"/>
                <a:gd name="connsiteX13" fmla="*/ 806783 w 1518129"/>
                <a:gd name="connsiteY13" fmla="*/ 513030 h 2083506"/>
                <a:gd name="connsiteX14" fmla="*/ 810613 w 1518129"/>
                <a:gd name="connsiteY14" fmla="*/ 901237 h 2083506"/>
                <a:gd name="connsiteX15" fmla="*/ 778941 w 1518129"/>
                <a:gd name="connsiteY15" fmla="*/ 121917 h 2083506"/>
                <a:gd name="connsiteX16" fmla="*/ 582042 w 1518129"/>
                <a:gd name="connsiteY16" fmla="*/ 161731 h 2083506"/>
                <a:gd name="connsiteX17" fmla="*/ 554580 w 1518129"/>
                <a:gd name="connsiteY17" fmla="*/ 1197645 h 2083506"/>
                <a:gd name="connsiteX18" fmla="*/ 419736 w 1518129"/>
                <a:gd name="connsiteY18" fmla="*/ 1153389 h 2083506"/>
                <a:gd name="connsiteX19" fmla="*/ 0 w 1518129"/>
                <a:gd name="connsiteY19" fmla="*/ 891306 h 2083506"/>
                <a:gd name="connsiteX0" fmla="*/ 0 w 1518129"/>
                <a:gd name="connsiteY0" fmla="*/ 891306 h 2087673"/>
                <a:gd name="connsiteX1" fmla="*/ 227051 w 1518129"/>
                <a:gd name="connsiteY1" fmla="*/ 1320850 h 2087673"/>
                <a:gd name="connsiteX2" fmla="*/ 462841 w 1518129"/>
                <a:gd name="connsiteY2" fmla="*/ 1655174 h 2087673"/>
                <a:gd name="connsiteX3" fmla="*/ 685760 w 1518129"/>
                <a:gd name="connsiteY3" fmla="*/ 2083377 h 2087673"/>
                <a:gd name="connsiteX4" fmla="*/ 1304616 w 1518129"/>
                <a:gd name="connsiteY4" fmla="*/ 2087673 h 2087673"/>
                <a:gd name="connsiteX5" fmla="*/ 1516859 w 1518129"/>
                <a:gd name="connsiteY5" fmla="*/ 1069958 h 2087673"/>
                <a:gd name="connsiteX6" fmla="*/ 1464891 w 1518129"/>
                <a:gd name="connsiteY6" fmla="*/ 644162 h 2087673"/>
                <a:gd name="connsiteX7" fmla="*/ 1272486 w 1518129"/>
                <a:gd name="connsiteY7" fmla="*/ 612493 h 2087673"/>
                <a:gd name="connsiteX8" fmla="*/ 1264720 w 1518129"/>
                <a:gd name="connsiteY8" fmla="*/ 911472 h 2087673"/>
                <a:gd name="connsiteX9" fmla="*/ 1252622 w 1518129"/>
                <a:gd name="connsiteY9" fmla="*/ 600743 h 2087673"/>
                <a:gd name="connsiteX10" fmla="*/ 1022817 w 1518129"/>
                <a:gd name="connsiteY10" fmla="*/ 558366 h 2087673"/>
                <a:gd name="connsiteX11" fmla="*/ 1053082 w 1518129"/>
                <a:gd name="connsiteY11" fmla="*/ 887580 h 2087673"/>
                <a:gd name="connsiteX12" fmla="*/ 1001757 w 1518129"/>
                <a:gd name="connsiteY12" fmla="*/ 557324 h 2087673"/>
                <a:gd name="connsiteX13" fmla="*/ 806783 w 1518129"/>
                <a:gd name="connsiteY13" fmla="*/ 513030 h 2087673"/>
                <a:gd name="connsiteX14" fmla="*/ 810613 w 1518129"/>
                <a:gd name="connsiteY14" fmla="*/ 901237 h 2087673"/>
                <a:gd name="connsiteX15" fmla="*/ 778941 w 1518129"/>
                <a:gd name="connsiteY15" fmla="*/ 121917 h 2087673"/>
                <a:gd name="connsiteX16" fmla="*/ 582042 w 1518129"/>
                <a:gd name="connsiteY16" fmla="*/ 161731 h 2087673"/>
                <a:gd name="connsiteX17" fmla="*/ 554580 w 1518129"/>
                <a:gd name="connsiteY17" fmla="*/ 1197645 h 2087673"/>
                <a:gd name="connsiteX18" fmla="*/ 419736 w 1518129"/>
                <a:gd name="connsiteY18" fmla="*/ 1153389 h 2087673"/>
                <a:gd name="connsiteX19" fmla="*/ 0 w 1518129"/>
                <a:gd name="connsiteY19" fmla="*/ 891306 h 208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18129" h="2087673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45749" y="2041189"/>
                    <a:pt x="685760" y="2083377"/>
                  </a:cubicBezTo>
                  <a:cubicBezTo>
                    <a:pt x="889200" y="2089319"/>
                    <a:pt x="1008846" y="2083505"/>
                    <a:pt x="1304616" y="2087673"/>
                  </a:cubicBezTo>
                  <a:cubicBezTo>
                    <a:pt x="1468370" y="1792044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99CA423-8831-4FA8-9534-323FED892CF5}"/>
              </a:ext>
            </a:extLst>
          </p:cNvPr>
          <p:cNvGrpSpPr/>
          <p:nvPr/>
        </p:nvGrpSpPr>
        <p:grpSpPr>
          <a:xfrm>
            <a:off x="5974146" y="2082610"/>
            <a:ext cx="1207481" cy="2254879"/>
            <a:chOff x="5358511" y="2127877"/>
            <a:chExt cx="1207481" cy="225487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E8FA264-6FE1-4981-8C83-7C46A75717C9}"/>
                </a:ext>
              </a:extLst>
            </p:cNvPr>
            <p:cNvGrpSpPr/>
            <p:nvPr/>
          </p:nvGrpSpPr>
          <p:grpSpPr>
            <a:xfrm>
              <a:off x="5671878" y="2127877"/>
              <a:ext cx="894114" cy="1668796"/>
              <a:chOff x="3501573" y="3178068"/>
              <a:chExt cx="1340594" cy="2737840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086604F-3B5B-413A-94E7-C7DFECD1F602}"/>
                  </a:ext>
                </a:extLst>
              </p:cNvPr>
              <p:cNvSpPr/>
              <p:nvPr/>
            </p:nvSpPr>
            <p:spPr>
              <a:xfrm>
                <a:off x="3504728" y="3612346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52F26AAF-F102-4076-A0D2-C6C265A992A2}"/>
                  </a:ext>
                </a:extLst>
              </p:cNvPr>
              <p:cNvSpPr/>
              <p:nvPr/>
            </p:nvSpPr>
            <p:spPr>
              <a:xfrm>
                <a:off x="3501573" y="3832632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946B4DB-1352-4D89-B7E9-490C512727CA}"/>
                  </a:ext>
                </a:extLst>
              </p:cNvPr>
              <p:cNvSpPr/>
              <p:nvPr/>
            </p:nvSpPr>
            <p:spPr>
              <a:xfrm>
                <a:off x="4776089" y="3829487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9526" y="65246"/>
                      <a:pt x="16669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4ED3C73D-8349-452C-9449-023500E50637}"/>
                  </a:ext>
                </a:extLst>
              </p:cNvPr>
              <p:cNvSpPr/>
              <p:nvPr/>
            </p:nvSpPr>
            <p:spPr>
              <a:xfrm>
                <a:off x="3520451" y="3178068"/>
                <a:ext cx="1321716" cy="2737840"/>
              </a:xfrm>
              <a:custGeom>
                <a:avLst/>
                <a:gdLst>
                  <a:gd name="connsiteX0" fmla="*/ 350044 w 400050"/>
                  <a:gd name="connsiteY0" fmla="*/ 7144 h 828675"/>
                  <a:gd name="connsiteX1" fmla="*/ 53816 w 400050"/>
                  <a:gd name="connsiteY1" fmla="*/ 7144 h 828675"/>
                  <a:gd name="connsiteX2" fmla="*/ 7144 w 400050"/>
                  <a:gd name="connsiteY2" fmla="*/ 53816 h 828675"/>
                  <a:gd name="connsiteX3" fmla="*/ 7144 w 400050"/>
                  <a:gd name="connsiteY3" fmla="*/ 781526 h 828675"/>
                  <a:gd name="connsiteX4" fmla="*/ 53816 w 400050"/>
                  <a:gd name="connsiteY4" fmla="*/ 828199 h 828675"/>
                  <a:gd name="connsiteX5" fmla="*/ 350044 w 400050"/>
                  <a:gd name="connsiteY5" fmla="*/ 828199 h 828675"/>
                  <a:gd name="connsiteX6" fmla="*/ 396716 w 400050"/>
                  <a:gd name="connsiteY6" fmla="*/ 781526 h 828675"/>
                  <a:gd name="connsiteX7" fmla="*/ 396716 w 400050"/>
                  <a:gd name="connsiteY7" fmla="*/ 53816 h 828675"/>
                  <a:gd name="connsiteX8" fmla="*/ 350044 w 400050"/>
                  <a:gd name="connsiteY8" fmla="*/ 7144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0" h="828675">
                    <a:moveTo>
                      <a:pt x="350044" y="7144"/>
                    </a:moveTo>
                    <a:lnTo>
                      <a:pt x="53816" y="7144"/>
                    </a:lnTo>
                    <a:cubicBezTo>
                      <a:pt x="28099" y="7144"/>
                      <a:pt x="7144" y="28099"/>
                      <a:pt x="7144" y="53816"/>
                    </a:cubicBezTo>
                    <a:lnTo>
                      <a:pt x="7144" y="781526"/>
                    </a:lnTo>
                    <a:cubicBezTo>
                      <a:pt x="7144" y="807244"/>
                      <a:pt x="28099" y="828199"/>
                      <a:pt x="53816" y="828199"/>
                    </a:cubicBezTo>
                    <a:lnTo>
                      <a:pt x="350044" y="828199"/>
                    </a:lnTo>
                    <a:cubicBezTo>
                      <a:pt x="375761" y="828199"/>
                      <a:pt x="396716" y="807244"/>
                      <a:pt x="396716" y="781526"/>
                    </a:cubicBezTo>
                    <a:lnTo>
                      <a:pt x="396716" y="53816"/>
                    </a:lnTo>
                    <a:cubicBezTo>
                      <a:pt x="396716" y="28099"/>
                      <a:pt x="375761" y="7144"/>
                      <a:pt x="350044" y="714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567B4BDE-AA2B-48B8-A91C-C7CE010FA868}"/>
                  </a:ext>
                </a:extLst>
              </p:cNvPr>
              <p:cNvSpPr/>
              <p:nvPr/>
            </p:nvSpPr>
            <p:spPr>
              <a:xfrm>
                <a:off x="3529897" y="3190651"/>
                <a:ext cx="1290246" cy="2706371"/>
              </a:xfrm>
              <a:custGeom>
                <a:avLst/>
                <a:gdLst>
                  <a:gd name="connsiteX0" fmla="*/ 345281 w 390525"/>
                  <a:gd name="connsiteY0" fmla="*/ 7144 h 819150"/>
                  <a:gd name="connsiteX1" fmla="*/ 52864 w 390525"/>
                  <a:gd name="connsiteY1" fmla="*/ 7144 h 819150"/>
                  <a:gd name="connsiteX2" fmla="*/ 7144 w 390525"/>
                  <a:gd name="connsiteY2" fmla="*/ 52864 h 819150"/>
                  <a:gd name="connsiteX3" fmla="*/ 7144 w 390525"/>
                  <a:gd name="connsiteY3" fmla="*/ 772954 h 819150"/>
                  <a:gd name="connsiteX4" fmla="*/ 52864 w 390525"/>
                  <a:gd name="connsiteY4" fmla="*/ 818674 h 819150"/>
                  <a:gd name="connsiteX5" fmla="*/ 345281 w 390525"/>
                  <a:gd name="connsiteY5" fmla="*/ 818674 h 819150"/>
                  <a:gd name="connsiteX6" fmla="*/ 391001 w 390525"/>
                  <a:gd name="connsiteY6" fmla="*/ 772954 h 819150"/>
                  <a:gd name="connsiteX7" fmla="*/ 391001 w 390525"/>
                  <a:gd name="connsiteY7" fmla="*/ 52864 h 819150"/>
                  <a:gd name="connsiteX8" fmla="*/ 345281 w 390525"/>
                  <a:gd name="connsiteY8" fmla="*/ 7144 h 81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0525" h="819150">
                    <a:moveTo>
                      <a:pt x="345281" y="7144"/>
                    </a:moveTo>
                    <a:lnTo>
                      <a:pt x="52864" y="7144"/>
                    </a:lnTo>
                    <a:cubicBezTo>
                      <a:pt x="27146" y="7144"/>
                      <a:pt x="7144" y="27146"/>
                      <a:pt x="7144" y="52864"/>
                    </a:cubicBezTo>
                    <a:lnTo>
                      <a:pt x="7144" y="772954"/>
                    </a:lnTo>
                    <a:cubicBezTo>
                      <a:pt x="7144" y="798671"/>
                      <a:pt x="27146" y="818674"/>
                      <a:pt x="52864" y="818674"/>
                    </a:cubicBezTo>
                    <a:lnTo>
                      <a:pt x="345281" y="818674"/>
                    </a:lnTo>
                    <a:cubicBezTo>
                      <a:pt x="370999" y="818674"/>
                      <a:pt x="391001" y="798671"/>
                      <a:pt x="391001" y="772954"/>
                    </a:cubicBezTo>
                    <a:lnTo>
                      <a:pt x="391001" y="52864"/>
                    </a:lnTo>
                    <a:cubicBezTo>
                      <a:pt x="391001" y="28099"/>
                      <a:pt x="370046" y="7144"/>
                      <a:pt x="345281" y="7144"/>
                    </a:cubicBez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F1D59B6A-9302-4B65-A26D-8F6732E7B887}"/>
                  </a:ext>
                </a:extLst>
              </p:cNvPr>
              <p:cNvSpPr/>
              <p:nvPr/>
            </p:nvSpPr>
            <p:spPr>
              <a:xfrm>
                <a:off x="3627447" y="3596610"/>
                <a:ext cx="1101430" cy="1951104"/>
              </a:xfrm>
              <a:custGeom>
                <a:avLst/>
                <a:gdLst>
                  <a:gd name="connsiteX0" fmla="*/ 7144 w 333375"/>
                  <a:gd name="connsiteY0" fmla="*/ 7144 h 590550"/>
                  <a:gd name="connsiteX1" fmla="*/ 331946 w 333375"/>
                  <a:gd name="connsiteY1" fmla="*/ 7144 h 590550"/>
                  <a:gd name="connsiteX2" fmla="*/ 331946 w 333375"/>
                  <a:gd name="connsiteY2" fmla="*/ 586264 h 590550"/>
                  <a:gd name="connsiteX3" fmla="*/ 7144 w 333375"/>
                  <a:gd name="connsiteY3" fmla="*/ 586264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590550">
                    <a:moveTo>
                      <a:pt x="7144" y="7144"/>
                    </a:moveTo>
                    <a:lnTo>
                      <a:pt x="331946" y="7144"/>
                    </a:lnTo>
                    <a:lnTo>
                      <a:pt x="331946" y="586264"/>
                    </a:lnTo>
                    <a:lnTo>
                      <a:pt x="7144" y="5862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CA64F929-DE66-4865-977B-16B5D23753F5}"/>
                  </a:ext>
                </a:extLst>
              </p:cNvPr>
              <p:cNvGrpSpPr/>
              <p:nvPr/>
            </p:nvGrpSpPr>
            <p:grpSpPr>
              <a:xfrm>
                <a:off x="4092761" y="5635852"/>
                <a:ext cx="164520" cy="173080"/>
                <a:chOff x="6772303" y="6038214"/>
                <a:chExt cx="140650" cy="147968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4801F9FF-23EE-41A0-A0E9-12A461EC1165}"/>
                    </a:ext>
                  </a:extLst>
                </p:cNvPr>
                <p:cNvSpPr/>
                <p:nvPr/>
              </p:nvSpPr>
              <p:spPr>
                <a:xfrm>
                  <a:off x="6772303" y="6038214"/>
                  <a:ext cx="140650" cy="147968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DFAEFD6A-A8B8-4038-AF89-49E905DD243E}"/>
                    </a:ext>
                  </a:extLst>
                </p:cNvPr>
                <p:cNvSpPr/>
                <p:nvPr/>
              </p:nvSpPr>
              <p:spPr>
                <a:xfrm>
                  <a:off x="6807465" y="6071635"/>
                  <a:ext cx="70326" cy="8118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BC3888E-01D7-4EE4-BA11-AB37FD49318D}"/>
                  </a:ext>
                </a:extLst>
              </p:cNvPr>
              <p:cNvSpPr/>
              <p:nvPr/>
            </p:nvSpPr>
            <p:spPr>
              <a:xfrm>
                <a:off x="3821102" y="3628406"/>
                <a:ext cx="906450" cy="1887518"/>
              </a:xfrm>
              <a:custGeom>
                <a:avLst/>
                <a:gdLst>
                  <a:gd name="connsiteX0" fmla="*/ 614149 w 1119116"/>
                  <a:gd name="connsiteY0" fmla="*/ 0 h 2330356"/>
                  <a:gd name="connsiteX1" fmla="*/ 1115704 w 1119116"/>
                  <a:gd name="connsiteY1" fmla="*/ 6824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  <a:gd name="connsiteX0" fmla="*/ 614149 w 1119116"/>
                  <a:gd name="connsiteY0" fmla="*/ 0 h 2330356"/>
                  <a:gd name="connsiteX1" fmla="*/ 1115704 w 1119116"/>
                  <a:gd name="connsiteY1" fmla="*/ 3412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116" h="2330356">
                    <a:moveTo>
                      <a:pt x="614149" y="0"/>
                    </a:moveTo>
                    <a:lnTo>
                      <a:pt x="1115704" y="3412"/>
                    </a:lnTo>
                    <a:cubicBezTo>
                      <a:pt x="1116841" y="777923"/>
                      <a:pt x="1117979" y="1555845"/>
                      <a:pt x="1119116" y="2330356"/>
                    </a:cubicBezTo>
                    <a:lnTo>
                      <a:pt x="0" y="2330356"/>
                    </a:lnTo>
                    <a:lnTo>
                      <a:pt x="614149" y="0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B0323A6A-7C95-4494-B940-1498254AEEF5}"/>
                  </a:ext>
                </a:extLst>
              </p:cNvPr>
              <p:cNvSpPr/>
              <p:nvPr/>
            </p:nvSpPr>
            <p:spPr>
              <a:xfrm>
                <a:off x="4058661" y="3449093"/>
                <a:ext cx="254255" cy="58393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8A694850-5289-4A40-A07F-BD188CB6EAF7}"/>
                  </a:ext>
                </a:extLst>
              </p:cNvPr>
              <p:cNvSpPr/>
              <p:nvPr/>
            </p:nvSpPr>
            <p:spPr>
              <a:xfrm>
                <a:off x="3922825" y="3449093"/>
                <a:ext cx="58393" cy="58393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9" name="Freeform 62">
              <a:extLst>
                <a:ext uri="{FF2B5EF4-FFF2-40B4-BE49-F238E27FC236}">
                  <a16:creationId xmlns:a16="http://schemas.microsoft.com/office/drawing/2014/main" id="{842610EA-1E58-4144-B351-9DFAD59DD472}"/>
                </a:ext>
              </a:extLst>
            </p:cNvPr>
            <p:cNvSpPr/>
            <p:nvPr/>
          </p:nvSpPr>
          <p:spPr>
            <a:xfrm rot="1176569" flipH="1">
              <a:off x="5358511" y="3050258"/>
              <a:ext cx="968974" cy="1332498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  <a:gd name="connsiteX0" fmla="*/ 0 w 1518129"/>
                <a:gd name="connsiteY0" fmla="*/ 891306 h 2174861"/>
                <a:gd name="connsiteX1" fmla="*/ 227051 w 1518129"/>
                <a:gd name="connsiteY1" fmla="*/ 1320850 h 2174861"/>
                <a:gd name="connsiteX2" fmla="*/ 462841 w 1518129"/>
                <a:gd name="connsiteY2" fmla="*/ 1655174 h 2174861"/>
                <a:gd name="connsiteX3" fmla="*/ 644540 w 1518129"/>
                <a:gd name="connsiteY3" fmla="*/ 1879748 h 2174861"/>
                <a:gd name="connsiteX4" fmla="*/ 678137 w 1518129"/>
                <a:gd name="connsiteY4" fmla="*/ 2115210 h 2174861"/>
                <a:gd name="connsiteX5" fmla="*/ 1339145 w 1518129"/>
                <a:gd name="connsiteY5" fmla="*/ 2174859 h 2174861"/>
                <a:gd name="connsiteX6" fmla="*/ 1358227 w 1518129"/>
                <a:gd name="connsiteY6" fmla="*/ 1930484 h 2174861"/>
                <a:gd name="connsiteX7" fmla="*/ 1516859 w 1518129"/>
                <a:gd name="connsiteY7" fmla="*/ 1069958 h 2174861"/>
                <a:gd name="connsiteX8" fmla="*/ 1464891 w 1518129"/>
                <a:gd name="connsiteY8" fmla="*/ 644162 h 2174861"/>
                <a:gd name="connsiteX9" fmla="*/ 1272486 w 1518129"/>
                <a:gd name="connsiteY9" fmla="*/ 612493 h 2174861"/>
                <a:gd name="connsiteX10" fmla="*/ 1264720 w 1518129"/>
                <a:gd name="connsiteY10" fmla="*/ 911472 h 2174861"/>
                <a:gd name="connsiteX11" fmla="*/ 1252622 w 1518129"/>
                <a:gd name="connsiteY11" fmla="*/ 600743 h 2174861"/>
                <a:gd name="connsiteX12" fmla="*/ 1022817 w 1518129"/>
                <a:gd name="connsiteY12" fmla="*/ 558366 h 2174861"/>
                <a:gd name="connsiteX13" fmla="*/ 1053082 w 1518129"/>
                <a:gd name="connsiteY13" fmla="*/ 887580 h 2174861"/>
                <a:gd name="connsiteX14" fmla="*/ 1001757 w 1518129"/>
                <a:gd name="connsiteY14" fmla="*/ 557324 h 2174861"/>
                <a:gd name="connsiteX15" fmla="*/ 806783 w 1518129"/>
                <a:gd name="connsiteY15" fmla="*/ 513030 h 2174861"/>
                <a:gd name="connsiteX16" fmla="*/ 810613 w 1518129"/>
                <a:gd name="connsiteY16" fmla="*/ 901237 h 2174861"/>
                <a:gd name="connsiteX17" fmla="*/ 778941 w 1518129"/>
                <a:gd name="connsiteY17" fmla="*/ 121917 h 2174861"/>
                <a:gd name="connsiteX18" fmla="*/ 582042 w 1518129"/>
                <a:gd name="connsiteY18" fmla="*/ 161731 h 2174861"/>
                <a:gd name="connsiteX19" fmla="*/ 554580 w 1518129"/>
                <a:gd name="connsiteY19" fmla="*/ 1197645 h 2174861"/>
                <a:gd name="connsiteX20" fmla="*/ 419736 w 1518129"/>
                <a:gd name="connsiteY20" fmla="*/ 1153389 h 2174861"/>
                <a:gd name="connsiteX21" fmla="*/ 0 w 1518129"/>
                <a:gd name="connsiteY21" fmla="*/ 891306 h 2174861"/>
                <a:gd name="connsiteX0" fmla="*/ 0 w 1518129"/>
                <a:gd name="connsiteY0" fmla="*/ 891306 h 2116848"/>
                <a:gd name="connsiteX1" fmla="*/ 227051 w 1518129"/>
                <a:gd name="connsiteY1" fmla="*/ 1320850 h 2116848"/>
                <a:gd name="connsiteX2" fmla="*/ 462841 w 1518129"/>
                <a:gd name="connsiteY2" fmla="*/ 1655174 h 2116848"/>
                <a:gd name="connsiteX3" fmla="*/ 644540 w 1518129"/>
                <a:gd name="connsiteY3" fmla="*/ 1879748 h 2116848"/>
                <a:gd name="connsiteX4" fmla="*/ 678137 w 1518129"/>
                <a:gd name="connsiteY4" fmla="*/ 2115210 h 2116848"/>
                <a:gd name="connsiteX5" fmla="*/ 1358227 w 1518129"/>
                <a:gd name="connsiteY5" fmla="*/ 1930484 h 2116848"/>
                <a:gd name="connsiteX6" fmla="*/ 1516859 w 1518129"/>
                <a:gd name="connsiteY6" fmla="*/ 1069958 h 2116848"/>
                <a:gd name="connsiteX7" fmla="*/ 1464891 w 1518129"/>
                <a:gd name="connsiteY7" fmla="*/ 644162 h 2116848"/>
                <a:gd name="connsiteX8" fmla="*/ 1272486 w 1518129"/>
                <a:gd name="connsiteY8" fmla="*/ 612493 h 2116848"/>
                <a:gd name="connsiteX9" fmla="*/ 1264720 w 1518129"/>
                <a:gd name="connsiteY9" fmla="*/ 911472 h 2116848"/>
                <a:gd name="connsiteX10" fmla="*/ 1252622 w 1518129"/>
                <a:gd name="connsiteY10" fmla="*/ 600743 h 2116848"/>
                <a:gd name="connsiteX11" fmla="*/ 1022817 w 1518129"/>
                <a:gd name="connsiteY11" fmla="*/ 558366 h 2116848"/>
                <a:gd name="connsiteX12" fmla="*/ 1053082 w 1518129"/>
                <a:gd name="connsiteY12" fmla="*/ 887580 h 2116848"/>
                <a:gd name="connsiteX13" fmla="*/ 1001757 w 1518129"/>
                <a:gd name="connsiteY13" fmla="*/ 557324 h 2116848"/>
                <a:gd name="connsiteX14" fmla="*/ 806783 w 1518129"/>
                <a:gd name="connsiteY14" fmla="*/ 513030 h 2116848"/>
                <a:gd name="connsiteX15" fmla="*/ 810613 w 1518129"/>
                <a:gd name="connsiteY15" fmla="*/ 901237 h 2116848"/>
                <a:gd name="connsiteX16" fmla="*/ 778941 w 1518129"/>
                <a:gd name="connsiteY16" fmla="*/ 121917 h 2116848"/>
                <a:gd name="connsiteX17" fmla="*/ 582042 w 1518129"/>
                <a:gd name="connsiteY17" fmla="*/ 161731 h 2116848"/>
                <a:gd name="connsiteX18" fmla="*/ 554580 w 1518129"/>
                <a:gd name="connsiteY18" fmla="*/ 1197645 h 2116848"/>
                <a:gd name="connsiteX19" fmla="*/ 419736 w 1518129"/>
                <a:gd name="connsiteY19" fmla="*/ 1153389 h 2116848"/>
                <a:gd name="connsiteX20" fmla="*/ 0 w 1518129"/>
                <a:gd name="connsiteY20" fmla="*/ 891306 h 2116848"/>
                <a:gd name="connsiteX0" fmla="*/ 0 w 1518129"/>
                <a:gd name="connsiteY0" fmla="*/ 891306 h 1987766"/>
                <a:gd name="connsiteX1" fmla="*/ 227051 w 1518129"/>
                <a:gd name="connsiteY1" fmla="*/ 1320850 h 1987766"/>
                <a:gd name="connsiteX2" fmla="*/ 462841 w 1518129"/>
                <a:gd name="connsiteY2" fmla="*/ 1655174 h 1987766"/>
                <a:gd name="connsiteX3" fmla="*/ 644540 w 1518129"/>
                <a:gd name="connsiteY3" fmla="*/ 1879748 h 1987766"/>
                <a:gd name="connsiteX4" fmla="*/ 1358227 w 1518129"/>
                <a:gd name="connsiteY4" fmla="*/ 1930484 h 1987766"/>
                <a:gd name="connsiteX5" fmla="*/ 1516859 w 1518129"/>
                <a:gd name="connsiteY5" fmla="*/ 1069958 h 1987766"/>
                <a:gd name="connsiteX6" fmla="*/ 1464891 w 1518129"/>
                <a:gd name="connsiteY6" fmla="*/ 644162 h 1987766"/>
                <a:gd name="connsiteX7" fmla="*/ 1272486 w 1518129"/>
                <a:gd name="connsiteY7" fmla="*/ 612493 h 1987766"/>
                <a:gd name="connsiteX8" fmla="*/ 1264720 w 1518129"/>
                <a:gd name="connsiteY8" fmla="*/ 911472 h 1987766"/>
                <a:gd name="connsiteX9" fmla="*/ 1252622 w 1518129"/>
                <a:gd name="connsiteY9" fmla="*/ 600743 h 1987766"/>
                <a:gd name="connsiteX10" fmla="*/ 1022817 w 1518129"/>
                <a:gd name="connsiteY10" fmla="*/ 558366 h 1987766"/>
                <a:gd name="connsiteX11" fmla="*/ 1053082 w 1518129"/>
                <a:gd name="connsiteY11" fmla="*/ 887580 h 1987766"/>
                <a:gd name="connsiteX12" fmla="*/ 1001757 w 1518129"/>
                <a:gd name="connsiteY12" fmla="*/ 557324 h 1987766"/>
                <a:gd name="connsiteX13" fmla="*/ 806783 w 1518129"/>
                <a:gd name="connsiteY13" fmla="*/ 513030 h 1987766"/>
                <a:gd name="connsiteX14" fmla="*/ 810613 w 1518129"/>
                <a:gd name="connsiteY14" fmla="*/ 901237 h 1987766"/>
                <a:gd name="connsiteX15" fmla="*/ 778941 w 1518129"/>
                <a:gd name="connsiteY15" fmla="*/ 121917 h 1987766"/>
                <a:gd name="connsiteX16" fmla="*/ 582042 w 1518129"/>
                <a:gd name="connsiteY16" fmla="*/ 161731 h 1987766"/>
                <a:gd name="connsiteX17" fmla="*/ 554580 w 1518129"/>
                <a:gd name="connsiteY17" fmla="*/ 1197645 h 1987766"/>
                <a:gd name="connsiteX18" fmla="*/ 419736 w 1518129"/>
                <a:gd name="connsiteY18" fmla="*/ 1153389 h 1987766"/>
                <a:gd name="connsiteX19" fmla="*/ 0 w 1518129"/>
                <a:gd name="connsiteY19" fmla="*/ 891306 h 1987766"/>
                <a:gd name="connsiteX0" fmla="*/ 0 w 1518129"/>
                <a:gd name="connsiteY0" fmla="*/ 891306 h 1934599"/>
                <a:gd name="connsiteX1" fmla="*/ 227051 w 1518129"/>
                <a:gd name="connsiteY1" fmla="*/ 1320850 h 1934599"/>
                <a:gd name="connsiteX2" fmla="*/ 462841 w 1518129"/>
                <a:gd name="connsiteY2" fmla="*/ 1655174 h 1934599"/>
                <a:gd name="connsiteX3" fmla="*/ 644540 w 1518129"/>
                <a:gd name="connsiteY3" fmla="*/ 1879748 h 1934599"/>
                <a:gd name="connsiteX4" fmla="*/ 1358227 w 1518129"/>
                <a:gd name="connsiteY4" fmla="*/ 1930484 h 1934599"/>
                <a:gd name="connsiteX5" fmla="*/ 1516859 w 1518129"/>
                <a:gd name="connsiteY5" fmla="*/ 1069958 h 1934599"/>
                <a:gd name="connsiteX6" fmla="*/ 1464891 w 1518129"/>
                <a:gd name="connsiteY6" fmla="*/ 644162 h 1934599"/>
                <a:gd name="connsiteX7" fmla="*/ 1272486 w 1518129"/>
                <a:gd name="connsiteY7" fmla="*/ 612493 h 1934599"/>
                <a:gd name="connsiteX8" fmla="*/ 1264720 w 1518129"/>
                <a:gd name="connsiteY8" fmla="*/ 911472 h 1934599"/>
                <a:gd name="connsiteX9" fmla="*/ 1252622 w 1518129"/>
                <a:gd name="connsiteY9" fmla="*/ 600743 h 1934599"/>
                <a:gd name="connsiteX10" fmla="*/ 1022817 w 1518129"/>
                <a:gd name="connsiteY10" fmla="*/ 558366 h 1934599"/>
                <a:gd name="connsiteX11" fmla="*/ 1053082 w 1518129"/>
                <a:gd name="connsiteY11" fmla="*/ 887580 h 1934599"/>
                <a:gd name="connsiteX12" fmla="*/ 1001757 w 1518129"/>
                <a:gd name="connsiteY12" fmla="*/ 557324 h 1934599"/>
                <a:gd name="connsiteX13" fmla="*/ 806783 w 1518129"/>
                <a:gd name="connsiteY13" fmla="*/ 513030 h 1934599"/>
                <a:gd name="connsiteX14" fmla="*/ 810613 w 1518129"/>
                <a:gd name="connsiteY14" fmla="*/ 901237 h 1934599"/>
                <a:gd name="connsiteX15" fmla="*/ 778941 w 1518129"/>
                <a:gd name="connsiteY15" fmla="*/ 121917 h 1934599"/>
                <a:gd name="connsiteX16" fmla="*/ 582042 w 1518129"/>
                <a:gd name="connsiteY16" fmla="*/ 161731 h 1934599"/>
                <a:gd name="connsiteX17" fmla="*/ 554580 w 1518129"/>
                <a:gd name="connsiteY17" fmla="*/ 1197645 h 1934599"/>
                <a:gd name="connsiteX18" fmla="*/ 419736 w 1518129"/>
                <a:gd name="connsiteY18" fmla="*/ 1153389 h 1934599"/>
                <a:gd name="connsiteX19" fmla="*/ 0 w 1518129"/>
                <a:gd name="connsiteY19" fmla="*/ 891306 h 1934599"/>
                <a:gd name="connsiteX0" fmla="*/ 0 w 1518129"/>
                <a:gd name="connsiteY0" fmla="*/ 891306 h 1914832"/>
                <a:gd name="connsiteX1" fmla="*/ 227051 w 1518129"/>
                <a:gd name="connsiteY1" fmla="*/ 1320850 h 1914832"/>
                <a:gd name="connsiteX2" fmla="*/ 462841 w 1518129"/>
                <a:gd name="connsiteY2" fmla="*/ 1655174 h 1914832"/>
                <a:gd name="connsiteX3" fmla="*/ 644540 w 1518129"/>
                <a:gd name="connsiteY3" fmla="*/ 1879748 h 1914832"/>
                <a:gd name="connsiteX4" fmla="*/ 1366786 w 1518129"/>
                <a:gd name="connsiteY4" fmla="*/ 1904807 h 1914832"/>
                <a:gd name="connsiteX5" fmla="*/ 1516859 w 1518129"/>
                <a:gd name="connsiteY5" fmla="*/ 1069958 h 1914832"/>
                <a:gd name="connsiteX6" fmla="*/ 1464891 w 1518129"/>
                <a:gd name="connsiteY6" fmla="*/ 644162 h 1914832"/>
                <a:gd name="connsiteX7" fmla="*/ 1272486 w 1518129"/>
                <a:gd name="connsiteY7" fmla="*/ 612493 h 1914832"/>
                <a:gd name="connsiteX8" fmla="*/ 1264720 w 1518129"/>
                <a:gd name="connsiteY8" fmla="*/ 911472 h 1914832"/>
                <a:gd name="connsiteX9" fmla="*/ 1252622 w 1518129"/>
                <a:gd name="connsiteY9" fmla="*/ 600743 h 1914832"/>
                <a:gd name="connsiteX10" fmla="*/ 1022817 w 1518129"/>
                <a:gd name="connsiteY10" fmla="*/ 558366 h 1914832"/>
                <a:gd name="connsiteX11" fmla="*/ 1053082 w 1518129"/>
                <a:gd name="connsiteY11" fmla="*/ 887580 h 1914832"/>
                <a:gd name="connsiteX12" fmla="*/ 1001757 w 1518129"/>
                <a:gd name="connsiteY12" fmla="*/ 557324 h 1914832"/>
                <a:gd name="connsiteX13" fmla="*/ 806783 w 1518129"/>
                <a:gd name="connsiteY13" fmla="*/ 513030 h 1914832"/>
                <a:gd name="connsiteX14" fmla="*/ 810613 w 1518129"/>
                <a:gd name="connsiteY14" fmla="*/ 901237 h 1914832"/>
                <a:gd name="connsiteX15" fmla="*/ 778941 w 1518129"/>
                <a:gd name="connsiteY15" fmla="*/ 121917 h 1914832"/>
                <a:gd name="connsiteX16" fmla="*/ 582042 w 1518129"/>
                <a:gd name="connsiteY16" fmla="*/ 161731 h 1914832"/>
                <a:gd name="connsiteX17" fmla="*/ 554580 w 1518129"/>
                <a:gd name="connsiteY17" fmla="*/ 1197645 h 1914832"/>
                <a:gd name="connsiteX18" fmla="*/ 419736 w 1518129"/>
                <a:gd name="connsiteY18" fmla="*/ 1153389 h 1914832"/>
                <a:gd name="connsiteX19" fmla="*/ 0 w 1518129"/>
                <a:gd name="connsiteY19" fmla="*/ 891306 h 1914832"/>
                <a:gd name="connsiteX0" fmla="*/ 0 w 1518129"/>
                <a:gd name="connsiteY0" fmla="*/ 891306 h 1910129"/>
                <a:gd name="connsiteX1" fmla="*/ 227051 w 1518129"/>
                <a:gd name="connsiteY1" fmla="*/ 1320850 h 1910129"/>
                <a:gd name="connsiteX2" fmla="*/ 462841 w 1518129"/>
                <a:gd name="connsiteY2" fmla="*/ 1655174 h 1910129"/>
                <a:gd name="connsiteX3" fmla="*/ 644540 w 1518129"/>
                <a:gd name="connsiteY3" fmla="*/ 1879748 h 1910129"/>
                <a:gd name="connsiteX4" fmla="*/ 1366786 w 1518129"/>
                <a:gd name="connsiteY4" fmla="*/ 1904807 h 1910129"/>
                <a:gd name="connsiteX5" fmla="*/ 1516859 w 1518129"/>
                <a:gd name="connsiteY5" fmla="*/ 1069958 h 1910129"/>
                <a:gd name="connsiteX6" fmla="*/ 1464891 w 1518129"/>
                <a:gd name="connsiteY6" fmla="*/ 644162 h 1910129"/>
                <a:gd name="connsiteX7" fmla="*/ 1272486 w 1518129"/>
                <a:gd name="connsiteY7" fmla="*/ 612493 h 1910129"/>
                <a:gd name="connsiteX8" fmla="*/ 1264720 w 1518129"/>
                <a:gd name="connsiteY8" fmla="*/ 911472 h 1910129"/>
                <a:gd name="connsiteX9" fmla="*/ 1252622 w 1518129"/>
                <a:gd name="connsiteY9" fmla="*/ 600743 h 1910129"/>
                <a:gd name="connsiteX10" fmla="*/ 1022817 w 1518129"/>
                <a:gd name="connsiteY10" fmla="*/ 558366 h 1910129"/>
                <a:gd name="connsiteX11" fmla="*/ 1053082 w 1518129"/>
                <a:gd name="connsiteY11" fmla="*/ 887580 h 1910129"/>
                <a:gd name="connsiteX12" fmla="*/ 1001757 w 1518129"/>
                <a:gd name="connsiteY12" fmla="*/ 557324 h 1910129"/>
                <a:gd name="connsiteX13" fmla="*/ 806783 w 1518129"/>
                <a:gd name="connsiteY13" fmla="*/ 513030 h 1910129"/>
                <a:gd name="connsiteX14" fmla="*/ 810613 w 1518129"/>
                <a:gd name="connsiteY14" fmla="*/ 901237 h 1910129"/>
                <a:gd name="connsiteX15" fmla="*/ 778941 w 1518129"/>
                <a:gd name="connsiteY15" fmla="*/ 121917 h 1910129"/>
                <a:gd name="connsiteX16" fmla="*/ 582042 w 1518129"/>
                <a:gd name="connsiteY16" fmla="*/ 161731 h 1910129"/>
                <a:gd name="connsiteX17" fmla="*/ 554580 w 1518129"/>
                <a:gd name="connsiteY17" fmla="*/ 1197645 h 1910129"/>
                <a:gd name="connsiteX18" fmla="*/ 419736 w 1518129"/>
                <a:gd name="connsiteY18" fmla="*/ 1153389 h 1910129"/>
                <a:gd name="connsiteX19" fmla="*/ 0 w 1518129"/>
                <a:gd name="connsiteY19" fmla="*/ 891306 h 1910129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10576"/>
                <a:gd name="connsiteX1" fmla="*/ 227051 w 1518129"/>
                <a:gd name="connsiteY1" fmla="*/ 1320850 h 1910576"/>
                <a:gd name="connsiteX2" fmla="*/ 462841 w 1518129"/>
                <a:gd name="connsiteY2" fmla="*/ 1655174 h 1910576"/>
                <a:gd name="connsiteX3" fmla="*/ 655952 w 1518129"/>
                <a:gd name="connsiteY3" fmla="*/ 1885455 h 1910576"/>
                <a:gd name="connsiteX4" fmla="*/ 1366786 w 1518129"/>
                <a:gd name="connsiteY4" fmla="*/ 1899100 h 1910576"/>
                <a:gd name="connsiteX5" fmla="*/ 1516859 w 1518129"/>
                <a:gd name="connsiteY5" fmla="*/ 1069958 h 1910576"/>
                <a:gd name="connsiteX6" fmla="*/ 1464891 w 1518129"/>
                <a:gd name="connsiteY6" fmla="*/ 644162 h 1910576"/>
                <a:gd name="connsiteX7" fmla="*/ 1272486 w 1518129"/>
                <a:gd name="connsiteY7" fmla="*/ 612493 h 1910576"/>
                <a:gd name="connsiteX8" fmla="*/ 1264720 w 1518129"/>
                <a:gd name="connsiteY8" fmla="*/ 911472 h 1910576"/>
                <a:gd name="connsiteX9" fmla="*/ 1252622 w 1518129"/>
                <a:gd name="connsiteY9" fmla="*/ 600743 h 1910576"/>
                <a:gd name="connsiteX10" fmla="*/ 1022817 w 1518129"/>
                <a:gd name="connsiteY10" fmla="*/ 558366 h 1910576"/>
                <a:gd name="connsiteX11" fmla="*/ 1053082 w 1518129"/>
                <a:gd name="connsiteY11" fmla="*/ 887580 h 1910576"/>
                <a:gd name="connsiteX12" fmla="*/ 1001757 w 1518129"/>
                <a:gd name="connsiteY12" fmla="*/ 557324 h 1910576"/>
                <a:gd name="connsiteX13" fmla="*/ 806783 w 1518129"/>
                <a:gd name="connsiteY13" fmla="*/ 513030 h 1910576"/>
                <a:gd name="connsiteX14" fmla="*/ 810613 w 1518129"/>
                <a:gd name="connsiteY14" fmla="*/ 901237 h 1910576"/>
                <a:gd name="connsiteX15" fmla="*/ 778941 w 1518129"/>
                <a:gd name="connsiteY15" fmla="*/ 121917 h 1910576"/>
                <a:gd name="connsiteX16" fmla="*/ 582042 w 1518129"/>
                <a:gd name="connsiteY16" fmla="*/ 161731 h 1910576"/>
                <a:gd name="connsiteX17" fmla="*/ 554580 w 1518129"/>
                <a:gd name="connsiteY17" fmla="*/ 1197645 h 1910576"/>
                <a:gd name="connsiteX18" fmla="*/ 419736 w 1518129"/>
                <a:gd name="connsiteY18" fmla="*/ 1153389 h 1910576"/>
                <a:gd name="connsiteX19" fmla="*/ 0 w 1518129"/>
                <a:gd name="connsiteY19" fmla="*/ 891306 h 1910576"/>
                <a:gd name="connsiteX0" fmla="*/ 0 w 1518129"/>
                <a:gd name="connsiteY0" fmla="*/ 891306 h 1918220"/>
                <a:gd name="connsiteX1" fmla="*/ 227051 w 1518129"/>
                <a:gd name="connsiteY1" fmla="*/ 1320850 h 1918220"/>
                <a:gd name="connsiteX2" fmla="*/ 462841 w 1518129"/>
                <a:gd name="connsiteY2" fmla="*/ 1655174 h 1918220"/>
                <a:gd name="connsiteX3" fmla="*/ 670217 w 1518129"/>
                <a:gd name="connsiteY3" fmla="*/ 1896868 h 1918220"/>
                <a:gd name="connsiteX4" fmla="*/ 1366786 w 1518129"/>
                <a:gd name="connsiteY4" fmla="*/ 1899100 h 1918220"/>
                <a:gd name="connsiteX5" fmla="*/ 1516859 w 1518129"/>
                <a:gd name="connsiteY5" fmla="*/ 1069958 h 1918220"/>
                <a:gd name="connsiteX6" fmla="*/ 1464891 w 1518129"/>
                <a:gd name="connsiteY6" fmla="*/ 644162 h 1918220"/>
                <a:gd name="connsiteX7" fmla="*/ 1272486 w 1518129"/>
                <a:gd name="connsiteY7" fmla="*/ 612493 h 1918220"/>
                <a:gd name="connsiteX8" fmla="*/ 1264720 w 1518129"/>
                <a:gd name="connsiteY8" fmla="*/ 911472 h 1918220"/>
                <a:gd name="connsiteX9" fmla="*/ 1252622 w 1518129"/>
                <a:gd name="connsiteY9" fmla="*/ 600743 h 1918220"/>
                <a:gd name="connsiteX10" fmla="*/ 1022817 w 1518129"/>
                <a:gd name="connsiteY10" fmla="*/ 558366 h 1918220"/>
                <a:gd name="connsiteX11" fmla="*/ 1053082 w 1518129"/>
                <a:gd name="connsiteY11" fmla="*/ 887580 h 1918220"/>
                <a:gd name="connsiteX12" fmla="*/ 1001757 w 1518129"/>
                <a:gd name="connsiteY12" fmla="*/ 557324 h 1918220"/>
                <a:gd name="connsiteX13" fmla="*/ 806783 w 1518129"/>
                <a:gd name="connsiteY13" fmla="*/ 513030 h 1918220"/>
                <a:gd name="connsiteX14" fmla="*/ 810613 w 1518129"/>
                <a:gd name="connsiteY14" fmla="*/ 901237 h 1918220"/>
                <a:gd name="connsiteX15" fmla="*/ 778941 w 1518129"/>
                <a:gd name="connsiteY15" fmla="*/ 121917 h 1918220"/>
                <a:gd name="connsiteX16" fmla="*/ 582042 w 1518129"/>
                <a:gd name="connsiteY16" fmla="*/ 161731 h 1918220"/>
                <a:gd name="connsiteX17" fmla="*/ 554580 w 1518129"/>
                <a:gd name="connsiteY17" fmla="*/ 1197645 h 1918220"/>
                <a:gd name="connsiteX18" fmla="*/ 419736 w 1518129"/>
                <a:gd name="connsiteY18" fmla="*/ 1153389 h 1918220"/>
                <a:gd name="connsiteX19" fmla="*/ 0 w 1518129"/>
                <a:gd name="connsiteY19" fmla="*/ 891306 h 1918220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0789"/>
                <a:gd name="connsiteX1" fmla="*/ 227051 w 1518129"/>
                <a:gd name="connsiteY1" fmla="*/ 1320850 h 1900789"/>
                <a:gd name="connsiteX2" fmla="*/ 462841 w 1518129"/>
                <a:gd name="connsiteY2" fmla="*/ 1655174 h 1900789"/>
                <a:gd name="connsiteX3" fmla="*/ 670217 w 1518129"/>
                <a:gd name="connsiteY3" fmla="*/ 1896868 h 1900789"/>
                <a:gd name="connsiteX4" fmla="*/ 1366786 w 1518129"/>
                <a:gd name="connsiteY4" fmla="*/ 1899100 h 1900789"/>
                <a:gd name="connsiteX5" fmla="*/ 1516859 w 1518129"/>
                <a:gd name="connsiteY5" fmla="*/ 1069958 h 1900789"/>
                <a:gd name="connsiteX6" fmla="*/ 1464891 w 1518129"/>
                <a:gd name="connsiteY6" fmla="*/ 644162 h 1900789"/>
                <a:gd name="connsiteX7" fmla="*/ 1272486 w 1518129"/>
                <a:gd name="connsiteY7" fmla="*/ 612493 h 1900789"/>
                <a:gd name="connsiteX8" fmla="*/ 1264720 w 1518129"/>
                <a:gd name="connsiteY8" fmla="*/ 911472 h 1900789"/>
                <a:gd name="connsiteX9" fmla="*/ 1252622 w 1518129"/>
                <a:gd name="connsiteY9" fmla="*/ 600743 h 1900789"/>
                <a:gd name="connsiteX10" fmla="*/ 1022817 w 1518129"/>
                <a:gd name="connsiteY10" fmla="*/ 558366 h 1900789"/>
                <a:gd name="connsiteX11" fmla="*/ 1053082 w 1518129"/>
                <a:gd name="connsiteY11" fmla="*/ 887580 h 1900789"/>
                <a:gd name="connsiteX12" fmla="*/ 1001757 w 1518129"/>
                <a:gd name="connsiteY12" fmla="*/ 557324 h 1900789"/>
                <a:gd name="connsiteX13" fmla="*/ 806783 w 1518129"/>
                <a:gd name="connsiteY13" fmla="*/ 513030 h 1900789"/>
                <a:gd name="connsiteX14" fmla="*/ 810613 w 1518129"/>
                <a:gd name="connsiteY14" fmla="*/ 901237 h 1900789"/>
                <a:gd name="connsiteX15" fmla="*/ 778941 w 1518129"/>
                <a:gd name="connsiteY15" fmla="*/ 121917 h 1900789"/>
                <a:gd name="connsiteX16" fmla="*/ 582042 w 1518129"/>
                <a:gd name="connsiteY16" fmla="*/ 161731 h 1900789"/>
                <a:gd name="connsiteX17" fmla="*/ 554580 w 1518129"/>
                <a:gd name="connsiteY17" fmla="*/ 1197645 h 1900789"/>
                <a:gd name="connsiteX18" fmla="*/ 419736 w 1518129"/>
                <a:gd name="connsiteY18" fmla="*/ 1153389 h 1900789"/>
                <a:gd name="connsiteX19" fmla="*/ 0 w 1518129"/>
                <a:gd name="connsiteY19" fmla="*/ 891306 h 1900789"/>
                <a:gd name="connsiteX0" fmla="*/ 0 w 1518129"/>
                <a:gd name="connsiteY0" fmla="*/ 891306 h 1899182"/>
                <a:gd name="connsiteX1" fmla="*/ 227051 w 1518129"/>
                <a:gd name="connsiteY1" fmla="*/ 1320850 h 1899182"/>
                <a:gd name="connsiteX2" fmla="*/ 462841 w 1518129"/>
                <a:gd name="connsiteY2" fmla="*/ 1655174 h 1899182"/>
                <a:gd name="connsiteX3" fmla="*/ 670217 w 1518129"/>
                <a:gd name="connsiteY3" fmla="*/ 1896868 h 1899182"/>
                <a:gd name="connsiteX4" fmla="*/ 1366786 w 1518129"/>
                <a:gd name="connsiteY4" fmla="*/ 1899100 h 1899182"/>
                <a:gd name="connsiteX5" fmla="*/ 1516859 w 1518129"/>
                <a:gd name="connsiteY5" fmla="*/ 1069958 h 1899182"/>
                <a:gd name="connsiteX6" fmla="*/ 1464891 w 1518129"/>
                <a:gd name="connsiteY6" fmla="*/ 644162 h 1899182"/>
                <a:gd name="connsiteX7" fmla="*/ 1272486 w 1518129"/>
                <a:gd name="connsiteY7" fmla="*/ 612493 h 1899182"/>
                <a:gd name="connsiteX8" fmla="*/ 1264720 w 1518129"/>
                <a:gd name="connsiteY8" fmla="*/ 911472 h 1899182"/>
                <a:gd name="connsiteX9" fmla="*/ 1252622 w 1518129"/>
                <a:gd name="connsiteY9" fmla="*/ 600743 h 1899182"/>
                <a:gd name="connsiteX10" fmla="*/ 1022817 w 1518129"/>
                <a:gd name="connsiteY10" fmla="*/ 558366 h 1899182"/>
                <a:gd name="connsiteX11" fmla="*/ 1053082 w 1518129"/>
                <a:gd name="connsiteY11" fmla="*/ 887580 h 1899182"/>
                <a:gd name="connsiteX12" fmla="*/ 1001757 w 1518129"/>
                <a:gd name="connsiteY12" fmla="*/ 557324 h 1899182"/>
                <a:gd name="connsiteX13" fmla="*/ 806783 w 1518129"/>
                <a:gd name="connsiteY13" fmla="*/ 513030 h 1899182"/>
                <a:gd name="connsiteX14" fmla="*/ 810613 w 1518129"/>
                <a:gd name="connsiteY14" fmla="*/ 901237 h 1899182"/>
                <a:gd name="connsiteX15" fmla="*/ 778941 w 1518129"/>
                <a:gd name="connsiteY15" fmla="*/ 121917 h 1899182"/>
                <a:gd name="connsiteX16" fmla="*/ 582042 w 1518129"/>
                <a:gd name="connsiteY16" fmla="*/ 161731 h 1899182"/>
                <a:gd name="connsiteX17" fmla="*/ 554580 w 1518129"/>
                <a:gd name="connsiteY17" fmla="*/ 1197645 h 1899182"/>
                <a:gd name="connsiteX18" fmla="*/ 419736 w 1518129"/>
                <a:gd name="connsiteY18" fmla="*/ 1153389 h 1899182"/>
                <a:gd name="connsiteX19" fmla="*/ 0 w 1518129"/>
                <a:gd name="connsiteY19" fmla="*/ 891306 h 1899182"/>
                <a:gd name="connsiteX0" fmla="*/ 0 w 1518129"/>
                <a:gd name="connsiteY0" fmla="*/ 891306 h 1898397"/>
                <a:gd name="connsiteX1" fmla="*/ 227051 w 1518129"/>
                <a:gd name="connsiteY1" fmla="*/ 1320850 h 1898397"/>
                <a:gd name="connsiteX2" fmla="*/ 462841 w 1518129"/>
                <a:gd name="connsiteY2" fmla="*/ 1655174 h 1898397"/>
                <a:gd name="connsiteX3" fmla="*/ 670217 w 1518129"/>
                <a:gd name="connsiteY3" fmla="*/ 1896868 h 1898397"/>
                <a:gd name="connsiteX4" fmla="*/ 1366786 w 1518129"/>
                <a:gd name="connsiteY4" fmla="*/ 1893394 h 1898397"/>
                <a:gd name="connsiteX5" fmla="*/ 1516859 w 1518129"/>
                <a:gd name="connsiteY5" fmla="*/ 1069958 h 1898397"/>
                <a:gd name="connsiteX6" fmla="*/ 1464891 w 1518129"/>
                <a:gd name="connsiteY6" fmla="*/ 644162 h 1898397"/>
                <a:gd name="connsiteX7" fmla="*/ 1272486 w 1518129"/>
                <a:gd name="connsiteY7" fmla="*/ 612493 h 1898397"/>
                <a:gd name="connsiteX8" fmla="*/ 1264720 w 1518129"/>
                <a:gd name="connsiteY8" fmla="*/ 911472 h 1898397"/>
                <a:gd name="connsiteX9" fmla="*/ 1252622 w 1518129"/>
                <a:gd name="connsiteY9" fmla="*/ 600743 h 1898397"/>
                <a:gd name="connsiteX10" fmla="*/ 1022817 w 1518129"/>
                <a:gd name="connsiteY10" fmla="*/ 558366 h 1898397"/>
                <a:gd name="connsiteX11" fmla="*/ 1053082 w 1518129"/>
                <a:gd name="connsiteY11" fmla="*/ 887580 h 1898397"/>
                <a:gd name="connsiteX12" fmla="*/ 1001757 w 1518129"/>
                <a:gd name="connsiteY12" fmla="*/ 557324 h 1898397"/>
                <a:gd name="connsiteX13" fmla="*/ 806783 w 1518129"/>
                <a:gd name="connsiteY13" fmla="*/ 513030 h 1898397"/>
                <a:gd name="connsiteX14" fmla="*/ 810613 w 1518129"/>
                <a:gd name="connsiteY14" fmla="*/ 901237 h 1898397"/>
                <a:gd name="connsiteX15" fmla="*/ 778941 w 1518129"/>
                <a:gd name="connsiteY15" fmla="*/ 121917 h 1898397"/>
                <a:gd name="connsiteX16" fmla="*/ 582042 w 1518129"/>
                <a:gd name="connsiteY16" fmla="*/ 161731 h 1898397"/>
                <a:gd name="connsiteX17" fmla="*/ 554580 w 1518129"/>
                <a:gd name="connsiteY17" fmla="*/ 1197645 h 1898397"/>
                <a:gd name="connsiteX18" fmla="*/ 419736 w 1518129"/>
                <a:gd name="connsiteY18" fmla="*/ 1153389 h 1898397"/>
                <a:gd name="connsiteX19" fmla="*/ 0 w 1518129"/>
                <a:gd name="connsiteY19" fmla="*/ 891306 h 1898397"/>
                <a:gd name="connsiteX0" fmla="*/ 0 w 1518129"/>
                <a:gd name="connsiteY0" fmla="*/ 891306 h 2083506"/>
                <a:gd name="connsiteX1" fmla="*/ 227051 w 1518129"/>
                <a:gd name="connsiteY1" fmla="*/ 1320850 h 2083506"/>
                <a:gd name="connsiteX2" fmla="*/ 462841 w 1518129"/>
                <a:gd name="connsiteY2" fmla="*/ 1655174 h 2083506"/>
                <a:gd name="connsiteX3" fmla="*/ 685760 w 1518129"/>
                <a:gd name="connsiteY3" fmla="*/ 2083377 h 2083506"/>
                <a:gd name="connsiteX4" fmla="*/ 1366786 w 1518129"/>
                <a:gd name="connsiteY4" fmla="*/ 1893394 h 2083506"/>
                <a:gd name="connsiteX5" fmla="*/ 1516859 w 1518129"/>
                <a:gd name="connsiteY5" fmla="*/ 1069958 h 2083506"/>
                <a:gd name="connsiteX6" fmla="*/ 1464891 w 1518129"/>
                <a:gd name="connsiteY6" fmla="*/ 644162 h 2083506"/>
                <a:gd name="connsiteX7" fmla="*/ 1272486 w 1518129"/>
                <a:gd name="connsiteY7" fmla="*/ 612493 h 2083506"/>
                <a:gd name="connsiteX8" fmla="*/ 1264720 w 1518129"/>
                <a:gd name="connsiteY8" fmla="*/ 911472 h 2083506"/>
                <a:gd name="connsiteX9" fmla="*/ 1252622 w 1518129"/>
                <a:gd name="connsiteY9" fmla="*/ 600743 h 2083506"/>
                <a:gd name="connsiteX10" fmla="*/ 1022817 w 1518129"/>
                <a:gd name="connsiteY10" fmla="*/ 558366 h 2083506"/>
                <a:gd name="connsiteX11" fmla="*/ 1053082 w 1518129"/>
                <a:gd name="connsiteY11" fmla="*/ 887580 h 2083506"/>
                <a:gd name="connsiteX12" fmla="*/ 1001757 w 1518129"/>
                <a:gd name="connsiteY12" fmla="*/ 557324 h 2083506"/>
                <a:gd name="connsiteX13" fmla="*/ 806783 w 1518129"/>
                <a:gd name="connsiteY13" fmla="*/ 513030 h 2083506"/>
                <a:gd name="connsiteX14" fmla="*/ 810613 w 1518129"/>
                <a:gd name="connsiteY14" fmla="*/ 901237 h 2083506"/>
                <a:gd name="connsiteX15" fmla="*/ 778941 w 1518129"/>
                <a:gd name="connsiteY15" fmla="*/ 121917 h 2083506"/>
                <a:gd name="connsiteX16" fmla="*/ 582042 w 1518129"/>
                <a:gd name="connsiteY16" fmla="*/ 161731 h 2083506"/>
                <a:gd name="connsiteX17" fmla="*/ 554580 w 1518129"/>
                <a:gd name="connsiteY17" fmla="*/ 1197645 h 2083506"/>
                <a:gd name="connsiteX18" fmla="*/ 419736 w 1518129"/>
                <a:gd name="connsiteY18" fmla="*/ 1153389 h 2083506"/>
                <a:gd name="connsiteX19" fmla="*/ 0 w 1518129"/>
                <a:gd name="connsiteY19" fmla="*/ 891306 h 2083506"/>
                <a:gd name="connsiteX0" fmla="*/ 0 w 1518129"/>
                <a:gd name="connsiteY0" fmla="*/ 891306 h 2087673"/>
                <a:gd name="connsiteX1" fmla="*/ 227051 w 1518129"/>
                <a:gd name="connsiteY1" fmla="*/ 1320850 h 2087673"/>
                <a:gd name="connsiteX2" fmla="*/ 462841 w 1518129"/>
                <a:gd name="connsiteY2" fmla="*/ 1655174 h 2087673"/>
                <a:gd name="connsiteX3" fmla="*/ 685760 w 1518129"/>
                <a:gd name="connsiteY3" fmla="*/ 2083377 h 2087673"/>
                <a:gd name="connsiteX4" fmla="*/ 1304616 w 1518129"/>
                <a:gd name="connsiteY4" fmla="*/ 2087673 h 2087673"/>
                <a:gd name="connsiteX5" fmla="*/ 1516859 w 1518129"/>
                <a:gd name="connsiteY5" fmla="*/ 1069958 h 2087673"/>
                <a:gd name="connsiteX6" fmla="*/ 1464891 w 1518129"/>
                <a:gd name="connsiteY6" fmla="*/ 644162 h 2087673"/>
                <a:gd name="connsiteX7" fmla="*/ 1272486 w 1518129"/>
                <a:gd name="connsiteY7" fmla="*/ 612493 h 2087673"/>
                <a:gd name="connsiteX8" fmla="*/ 1264720 w 1518129"/>
                <a:gd name="connsiteY8" fmla="*/ 911472 h 2087673"/>
                <a:gd name="connsiteX9" fmla="*/ 1252622 w 1518129"/>
                <a:gd name="connsiteY9" fmla="*/ 600743 h 2087673"/>
                <a:gd name="connsiteX10" fmla="*/ 1022817 w 1518129"/>
                <a:gd name="connsiteY10" fmla="*/ 558366 h 2087673"/>
                <a:gd name="connsiteX11" fmla="*/ 1053082 w 1518129"/>
                <a:gd name="connsiteY11" fmla="*/ 887580 h 2087673"/>
                <a:gd name="connsiteX12" fmla="*/ 1001757 w 1518129"/>
                <a:gd name="connsiteY12" fmla="*/ 557324 h 2087673"/>
                <a:gd name="connsiteX13" fmla="*/ 806783 w 1518129"/>
                <a:gd name="connsiteY13" fmla="*/ 513030 h 2087673"/>
                <a:gd name="connsiteX14" fmla="*/ 810613 w 1518129"/>
                <a:gd name="connsiteY14" fmla="*/ 901237 h 2087673"/>
                <a:gd name="connsiteX15" fmla="*/ 778941 w 1518129"/>
                <a:gd name="connsiteY15" fmla="*/ 121917 h 2087673"/>
                <a:gd name="connsiteX16" fmla="*/ 582042 w 1518129"/>
                <a:gd name="connsiteY16" fmla="*/ 161731 h 2087673"/>
                <a:gd name="connsiteX17" fmla="*/ 554580 w 1518129"/>
                <a:gd name="connsiteY17" fmla="*/ 1197645 h 2087673"/>
                <a:gd name="connsiteX18" fmla="*/ 419736 w 1518129"/>
                <a:gd name="connsiteY18" fmla="*/ 1153389 h 2087673"/>
                <a:gd name="connsiteX19" fmla="*/ 0 w 1518129"/>
                <a:gd name="connsiteY19" fmla="*/ 891306 h 208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18129" h="2087673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45749" y="2041189"/>
                    <a:pt x="685760" y="2083377"/>
                  </a:cubicBezTo>
                  <a:cubicBezTo>
                    <a:pt x="889200" y="2089319"/>
                    <a:pt x="1008846" y="2083505"/>
                    <a:pt x="1304616" y="2087673"/>
                  </a:cubicBezTo>
                  <a:cubicBezTo>
                    <a:pt x="1468370" y="1792044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08431B-5C4C-4D0F-B748-6210D6FAC31B}"/>
                </a:ext>
              </a:extLst>
            </p:cNvPr>
            <p:cNvSpPr/>
            <p:nvPr/>
          </p:nvSpPr>
          <p:spPr>
            <a:xfrm>
              <a:off x="5972306" y="2661668"/>
              <a:ext cx="299619" cy="298686"/>
            </a:xfrm>
            <a:custGeom>
              <a:avLst/>
              <a:gdLst/>
              <a:ahLst/>
              <a:cxnLst/>
              <a:rect l="l" t="t" r="r" b="b"/>
              <a:pathLst>
                <a:path w="170460" h="169929">
                  <a:moveTo>
                    <a:pt x="83154" y="51960"/>
                  </a:moveTo>
                  <a:cubicBezTo>
                    <a:pt x="78087" y="51960"/>
                    <a:pt x="73404" y="53918"/>
                    <a:pt x="69103" y="57836"/>
                  </a:cubicBezTo>
                  <a:cubicBezTo>
                    <a:pt x="64803" y="61754"/>
                    <a:pt x="61563" y="67335"/>
                    <a:pt x="59383" y="74582"/>
                  </a:cubicBezTo>
                  <a:cubicBezTo>
                    <a:pt x="57203" y="81828"/>
                    <a:pt x="56113" y="88249"/>
                    <a:pt x="56113" y="93845"/>
                  </a:cubicBezTo>
                  <a:cubicBezTo>
                    <a:pt x="56113" y="101327"/>
                    <a:pt x="57630" y="106835"/>
                    <a:pt x="60664" y="110370"/>
                  </a:cubicBezTo>
                  <a:cubicBezTo>
                    <a:pt x="63698" y="113905"/>
                    <a:pt x="67454" y="115672"/>
                    <a:pt x="71931" y="115672"/>
                  </a:cubicBezTo>
                  <a:cubicBezTo>
                    <a:pt x="75289" y="115672"/>
                    <a:pt x="78441" y="114847"/>
                    <a:pt x="81386" y="113198"/>
                  </a:cubicBezTo>
                  <a:cubicBezTo>
                    <a:pt x="83625" y="112020"/>
                    <a:pt x="85834" y="110164"/>
                    <a:pt x="88014" y="107631"/>
                  </a:cubicBezTo>
                  <a:cubicBezTo>
                    <a:pt x="91136" y="104037"/>
                    <a:pt x="93831" y="98794"/>
                    <a:pt x="96099" y="91901"/>
                  </a:cubicBezTo>
                  <a:cubicBezTo>
                    <a:pt x="98367" y="85009"/>
                    <a:pt x="99501" y="78587"/>
                    <a:pt x="99501" y="72637"/>
                  </a:cubicBezTo>
                  <a:cubicBezTo>
                    <a:pt x="99501" y="65980"/>
                    <a:pt x="97955" y="60870"/>
                    <a:pt x="94862" y="57306"/>
                  </a:cubicBezTo>
                  <a:cubicBezTo>
                    <a:pt x="91769" y="53742"/>
                    <a:pt x="87866" y="51960"/>
                    <a:pt x="83154" y="51960"/>
                  </a:cubicBezTo>
                  <a:close/>
                  <a:moveTo>
                    <a:pt x="90576" y="0"/>
                  </a:moveTo>
                  <a:cubicBezTo>
                    <a:pt x="105422" y="0"/>
                    <a:pt x="118618" y="2887"/>
                    <a:pt x="130165" y="8660"/>
                  </a:cubicBezTo>
                  <a:cubicBezTo>
                    <a:pt x="141711" y="14433"/>
                    <a:pt x="150533" y="22637"/>
                    <a:pt x="156630" y="33270"/>
                  </a:cubicBezTo>
                  <a:cubicBezTo>
                    <a:pt x="162728" y="43904"/>
                    <a:pt x="165776" y="55524"/>
                    <a:pt x="165776" y="68131"/>
                  </a:cubicBezTo>
                  <a:cubicBezTo>
                    <a:pt x="165776" y="83153"/>
                    <a:pt x="161152" y="96732"/>
                    <a:pt x="151903" y="108868"/>
                  </a:cubicBezTo>
                  <a:cubicBezTo>
                    <a:pt x="140297" y="124185"/>
                    <a:pt x="125422" y="131843"/>
                    <a:pt x="107278" y="131843"/>
                  </a:cubicBezTo>
                  <a:cubicBezTo>
                    <a:pt x="102388" y="131843"/>
                    <a:pt x="98706" y="130989"/>
                    <a:pt x="96232" y="129280"/>
                  </a:cubicBezTo>
                  <a:cubicBezTo>
                    <a:pt x="93758" y="127572"/>
                    <a:pt x="92108" y="125068"/>
                    <a:pt x="91283" y="121769"/>
                  </a:cubicBezTo>
                  <a:cubicBezTo>
                    <a:pt x="84332" y="128485"/>
                    <a:pt x="76320" y="131843"/>
                    <a:pt x="67248" y="131843"/>
                  </a:cubicBezTo>
                  <a:cubicBezTo>
                    <a:pt x="57468" y="131843"/>
                    <a:pt x="49353" y="128470"/>
                    <a:pt x="42903" y="121725"/>
                  </a:cubicBezTo>
                  <a:cubicBezTo>
                    <a:pt x="36452" y="114980"/>
                    <a:pt x="33227" y="106011"/>
                    <a:pt x="33227" y="94817"/>
                  </a:cubicBezTo>
                  <a:cubicBezTo>
                    <a:pt x="33227" y="80973"/>
                    <a:pt x="37115" y="68337"/>
                    <a:pt x="44891" y="56908"/>
                  </a:cubicBezTo>
                  <a:cubicBezTo>
                    <a:pt x="54317" y="43005"/>
                    <a:pt x="66393" y="36054"/>
                    <a:pt x="81121" y="36054"/>
                  </a:cubicBezTo>
                  <a:cubicBezTo>
                    <a:pt x="91607" y="36054"/>
                    <a:pt x="99354" y="40060"/>
                    <a:pt x="104362" y="48072"/>
                  </a:cubicBezTo>
                  <a:lnTo>
                    <a:pt x="106571" y="38263"/>
                  </a:lnTo>
                  <a:lnTo>
                    <a:pt x="129900" y="38263"/>
                  </a:lnTo>
                  <a:lnTo>
                    <a:pt x="116556" y="101622"/>
                  </a:lnTo>
                  <a:cubicBezTo>
                    <a:pt x="115732" y="105628"/>
                    <a:pt x="115319" y="108220"/>
                    <a:pt x="115319" y="109398"/>
                  </a:cubicBezTo>
                  <a:cubicBezTo>
                    <a:pt x="115319" y="110871"/>
                    <a:pt x="115658" y="111975"/>
                    <a:pt x="116335" y="112712"/>
                  </a:cubicBezTo>
                  <a:cubicBezTo>
                    <a:pt x="117013" y="113448"/>
                    <a:pt x="117823" y="113816"/>
                    <a:pt x="118765" y="113816"/>
                  </a:cubicBezTo>
                  <a:cubicBezTo>
                    <a:pt x="121593" y="113816"/>
                    <a:pt x="125246" y="112108"/>
                    <a:pt x="129723" y="108691"/>
                  </a:cubicBezTo>
                  <a:cubicBezTo>
                    <a:pt x="135732" y="104214"/>
                    <a:pt x="140592" y="98205"/>
                    <a:pt x="144303" y="90664"/>
                  </a:cubicBezTo>
                  <a:cubicBezTo>
                    <a:pt x="148015" y="83124"/>
                    <a:pt x="149870" y="75318"/>
                    <a:pt x="149870" y="67247"/>
                  </a:cubicBezTo>
                  <a:cubicBezTo>
                    <a:pt x="149870" y="52755"/>
                    <a:pt x="144627" y="40634"/>
                    <a:pt x="134141" y="30884"/>
                  </a:cubicBezTo>
                  <a:cubicBezTo>
                    <a:pt x="123655" y="21134"/>
                    <a:pt x="109016" y="16259"/>
                    <a:pt x="90223" y="16259"/>
                  </a:cubicBezTo>
                  <a:cubicBezTo>
                    <a:pt x="74258" y="16259"/>
                    <a:pt x="60723" y="19514"/>
                    <a:pt x="49618" y="26024"/>
                  </a:cubicBezTo>
                  <a:cubicBezTo>
                    <a:pt x="38514" y="32534"/>
                    <a:pt x="30148" y="41694"/>
                    <a:pt x="24522" y="53506"/>
                  </a:cubicBezTo>
                  <a:cubicBezTo>
                    <a:pt x="18896" y="65318"/>
                    <a:pt x="16083" y="77615"/>
                    <a:pt x="16083" y="90399"/>
                  </a:cubicBezTo>
                  <a:cubicBezTo>
                    <a:pt x="16083" y="102829"/>
                    <a:pt x="19220" y="114140"/>
                    <a:pt x="25494" y="124332"/>
                  </a:cubicBezTo>
                  <a:cubicBezTo>
                    <a:pt x="31768" y="134524"/>
                    <a:pt x="40576" y="141961"/>
                    <a:pt x="51916" y="146645"/>
                  </a:cubicBezTo>
                  <a:cubicBezTo>
                    <a:pt x="63256" y="151328"/>
                    <a:pt x="76232" y="153670"/>
                    <a:pt x="90841" y="153670"/>
                  </a:cubicBezTo>
                  <a:cubicBezTo>
                    <a:pt x="104921" y="153670"/>
                    <a:pt x="117028" y="151711"/>
                    <a:pt x="127160" y="147793"/>
                  </a:cubicBezTo>
                  <a:cubicBezTo>
                    <a:pt x="137293" y="143876"/>
                    <a:pt x="145452" y="137999"/>
                    <a:pt x="151638" y="130164"/>
                  </a:cubicBezTo>
                  <a:lnTo>
                    <a:pt x="170460" y="130164"/>
                  </a:lnTo>
                  <a:cubicBezTo>
                    <a:pt x="164569" y="142123"/>
                    <a:pt x="155526" y="151490"/>
                    <a:pt x="143331" y="158265"/>
                  </a:cubicBezTo>
                  <a:cubicBezTo>
                    <a:pt x="129369" y="166041"/>
                    <a:pt x="112344" y="169929"/>
                    <a:pt x="92255" y="169929"/>
                  </a:cubicBezTo>
                  <a:cubicBezTo>
                    <a:pt x="72815" y="169929"/>
                    <a:pt x="56025" y="166645"/>
                    <a:pt x="41886" y="160076"/>
                  </a:cubicBezTo>
                  <a:cubicBezTo>
                    <a:pt x="27748" y="153508"/>
                    <a:pt x="17232" y="143817"/>
                    <a:pt x="10339" y="131004"/>
                  </a:cubicBezTo>
                  <a:cubicBezTo>
                    <a:pt x="3447" y="118190"/>
                    <a:pt x="0" y="104243"/>
                    <a:pt x="0" y="89162"/>
                  </a:cubicBezTo>
                  <a:cubicBezTo>
                    <a:pt x="0" y="72608"/>
                    <a:pt x="3918" y="57188"/>
                    <a:pt x="11753" y="42902"/>
                  </a:cubicBezTo>
                  <a:cubicBezTo>
                    <a:pt x="19589" y="28616"/>
                    <a:pt x="30310" y="17894"/>
                    <a:pt x="43919" y="10737"/>
                  </a:cubicBezTo>
                  <a:cubicBezTo>
                    <a:pt x="57527" y="3579"/>
                    <a:pt x="73080" y="0"/>
                    <a:pt x="9057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2FF71FFE-A0FF-4F0E-81EC-1BE3DAC319D5}"/>
              </a:ext>
            </a:extLst>
          </p:cNvPr>
          <p:cNvGrpSpPr/>
          <p:nvPr/>
        </p:nvGrpSpPr>
        <p:grpSpPr>
          <a:xfrm flipH="1">
            <a:off x="643829" y="1774472"/>
            <a:ext cx="4652509" cy="4435733"/>
            <a:chOff x="6682151" y="1760821"/>
            <a:chExt cx="4652509" cy="4435733"/>
          </a:xfrm>
        </p:grpSpPr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18E1324F-45E6-4905-81D1-199B39D03BB9}"/>
                </a:ext>
              </a:extLst>
            </p:cNvPr>
            <p:cNvCxnSpPr/>
            <p:nvPr/>
          </p:nvCxnSpPr>
          <p:spPr>
            <a:xfrm>
              <a:off x="7372198" y="2994879"/>
              <a:ext cx="1080000" cy="4210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4F309F68-9ADA-4B10-9CFB-F2EA8688D998}"/>
                </a:ext>
              </a:extLst>
            </p:cNvPr>
            <p:cNvCxnSpPr/>
            <p:nvPr/>
          </p:nvCxnSpPr>
          <p:spPr>
            <a:xfrm>
              <a:off x="7727782" y="3977705"/>
              <a:ext cx="1080000" cy="0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46210D13-3BF5-452C-8E6F-E7E444E751A6}"/>
                </a:ext>
              </a:extLst>
            </p:cNvPr>
            <p:cNvCxnSpPr/>
            <p:nvPr/>
          </p:nvCxnSpPr>
          <p:spPr>
            <a:xfrm>
              <a:off x="7372198" y="4956322"/>
              <a:ext cx="1080000" cy="0"/>
            </a:xfrm>
            <a:prstGeom prst="straightConnector1">
              <a:avLst/>
            </a:prstGeom>
            <a:ln w="38100">
              <a:solidFill>
                <a:schemeClr val="accent4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2B6FFEBA-E7AD-429B-9DE4-13A022DCC0A7}"/>
                </a:ext>
              </a:extLst>
            </p:cNvPr>
            <p:cNvCxnSpPr/>
            <p:nvPr/>
          </p:nvCxnSpPr>
          <p:spPr>
            <a:xfrm>
              <a:off x="6682151" y="5934939"/>
              <a:ext cx="1080000" cy="0"/>
            </a:xfrm>
            <a:prstGeom prst="straightConnector1">
              <a:avLst/>
            </a:prstGeom>
            <a:ln w="38100">
              <a:solidFill>
                <a:schemeClr val="accent5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2EB9E3E8-C3DF-4A3A-B6ED-B45A23FD2601}"/>
                </a:ext>
              </a:extLst>
            </p:cNvPr>
            <p:cNvCxnSpPr/>
            <p:nvPr/>
          </p:nvCxnSpPr>
          <p:spPr>
            <a:xfrm>
              <a:off x="6682151" y="2016261"/>
              <a:ext cx="1080000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그룹 12">
              <a:extLst>
                <a:ext uri="{FF2B5EF4-FFF2-40B4-BE49-F238E27FC236}">
                  <a16:creationId xmlns:a16="http://schemas.microsoft.com/office/drawing/2014/main" id="{49DCA51C-70E0-4BC3-98EC-47C345CBFA27}"/>
                </a:ext>
              </a:extLst>
            </p:cNvPr>
            <p:cNvGrpSpPr/>
            <p:nvPr/>
          </p:nvGrpSpPr>
          <p:grpSpPr>
            <a:xfrm>
              <a:off x="7923064" y="1760821"/>
              <a:ext cx="2435648" cy="523220"/>
              <a:chOff x="8899011" y="1711124"/>
              <a:chExt cx="2435648" cy="523220"/>
            </a:xfrm>
          </p:grpSpPr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10AEC43E-4FE2-4FEF-A0A6-2B218670B9DC}"/>
                  </a:ext>
                </a:extLst>
              </p:cNvPr>
              <p:cNvSpPr txBox="1"/>
              <p:nvPr/>
            </p:nvSpPr>
            <p:spPr>
              <a:xfrm>
                <a:off x="8899011" y="1711124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1"/>
                    </a:solidFill>
                    <a:cs typeface="Arial" pitchFamily="34" charset="0"/>
                  </a:rPr>
                  <a:t>85</a:t>
                </a:r>
                <a:r>
                  <a:rPr lang="en-US" altLang="ko-KR" b="1" dirty="0">
                    <a:solidFill>
                      <a:schemeClr val="accent1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  <p:sp>
            <p:nvSpPr>
              <p:cNvPr id="71" name="Text Placeholder 12">
                <a:extLst>
                  <a:ext uri="{FF2B5EF4-FFF2-40B4-BE49-F238E27FC236}">
                    <a16:creationId xmlns:a16="http://schemas.microsoft.com/office/drawing/2014/main" id="{40F574C4-9ED7-40D2-901F-9617AAD8F0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1733300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2" name="그룹 11">
              <a:extLst>
                <a:ext uri="{FF2B5EF4-FFF2-40B4-BE49-F238E27FC236}">
                  <a16:creationId xmlns:a16="http://schemas.microsoft.com/office/drawing/2014/main" id="{A86EF06A-6D5F-44C5-A776-A0A45FC66EAF}"/>
                </a:ext>
              </a:extLst>
            </p:cNvPr>
            <p:cNvGrpSpPr/>
            <p:nvPr/>
          </p:nvGrpSpPr>
          <p:grpSpPr>
            <a:xfrm>
              <a:off x="8584145" y="2734324"/>
              <a:ext cx="2433995" cy="523220"/>
              <a:chOff x="8900664" y="2587912"/>
              <a:chExt cx="2433995" cy="523220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EC47686F-38DB-4886-AE94-E44B92DDFD9E}"/>
                  </a:ext>
                </a:extLst>
              </p:cNvPr>
              <p:cNvSpPr txBox="1"/>
              <p:nvPr/>
            </p:nvSpPr>
            <p:spPr>
              <a:xfrm>
                <a:off x="8900664" y="2587912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2"/>
                    </a:solidFill>
                    <a:cs typeface="Arial" pitchFamily="34" charset="0"/>
                  </a:rPr>
                  <a:t>70</a:t>
                </a:r>
                <a:r>
                  <a:rPr lang="en-US" altLang="ko-KR" b="1" dirty="0">
                    <a:solidFill>
                      <a:schemeClr val="accent2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  <p:sp>
            <p:nvSpPr>
              <p:cNvPr id="74" name="Text Placeholder 12">
                <a:extLst>
                  <a:ext uri="{FF2B5EF4-FFF2-40B4-BE49-F238E27FC236}">
                    <a16:creationId xmlns:a16="http://schemas.microsoft.com/office/drawing/2014/main" id="{CD0DBFD6-97BF-40C4-AE99-F9C5E1A5BE1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2616255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5" name="그룹 10">
              <a:extLst>
                <a:ext uri="{FF2B5EF4-FFF2-40B4-BE49-F238E27FC236}">
                  <a16:creationId xmlns:a16="http://schemas.microsoft.com/office/drawing/2014/main" id="{8B3FB423-F109-4637-A7E3-F5A012F68D68}"/>
                </a:ext>
              </a:extLst>
            </p:cNvPr>
            <p:cNvGrpSpPr/>
            <p:nvPr/>
          </p:nvGrpSpPr>
          <p:grpSpPr>
            <a:xfrm>
              <a:off x="8900665" y="3713994"/>
              <a:ext cx="2433995" cy="523220"/>
              <a:chOff x="8900664" y="3470867"/>
              <a:chExt cx="2433995" cy="523220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84B1795-6A9A-4B5C-A77B-4BD4A2767ABE}"/>
                  </a:ext>
                </a:extLst>
              </p:cNvPr>
              <p:cNvSpPr txBox="1"/>
              <p:nvPr/>
            </p:nvSpPr>
            <p:spPr>
              <a:xfrm>
                <a:off x="8900664" y="3470867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3"/>
                    </a:solidFill>
                    <a:cs typeface="Arial" pitchFamily="34" charset="0"/>
                  </a:rPr>
                  <a:t>65</a:t>
                </a:r>
                <a:r>
                  <a:rPr lang="en-US" altLang="ko-KR" b="1" dirty="0">
                    <a:solidFill>
                      <a:schemeClr val="accent3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  <p:sp>
            <p:nvSpPr>
              <p:cNvPr id="77" name="Text Placeholder 12">
                <a:extLst>
                  <a:ext uri="{FF2B5EF4-FFF2-40B4-BE49-F238E27FC236}">
                    <a16:creationId xmlns:a16="http://schemas.microsoft.com/office/drawing/2014/main" id="{B69B85F4-AF01-4169-AAFB-FD620993B4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3499210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8" name="그룹 3">
              <a:extLst>
                <a:ext uri="{FF2B5EF4-FFF2-40B4-BE49-F238E27FC236}">
                  <a16:creationId xmlns:a16="http://schemas.microsoft.com/office/drawing/2014/main" id="{C4124B7A-3C82-4763-8D9D-F9381BF72164}"/>
                </a:ext>
              </a:extLst>
            </p:cNvPr>
            <p:cNvGrpSpPr/>
            <p:nvPr/>
          </p:nvGrpSpPr>
          <p:grpSpPr>
            <a:xfrm>
              <a:off x="7924717" y="5673334"/>
              <a:ext cx="2433995" cy="523220"/>
              <a:chOff x="8900664" y="5236778"/>
              <a:chExt cx="2433995" cy="523220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FA7421B6-7B68-403D-8B52-A08B4A365F87}"/>
                  </a:ext>
                </a:extLst>
              </p:cNvPr>
              <p:cNvSpPr txBox="1"/>
              <p:nvPr/>
            </p:nvSpPr>
            <p:spPr>
              <a:xfrm>
                <a:off x="8900664" y="5236778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5"/>
                    </a:solidFill>
                    <a:cs typeface="Arial" pitchFamily="34" charset="0"/>
                  </a:rPr>
                  <a:t>40</a:t>
                </a:r>
                <a:r>
                  <a:rPr lang="en-US" altLang="ko-KR" b="1" dirty="0">
                    <a:solidFill>
                      <a:schemeClr val="accent5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5"/>
                  </a:solidFill>
                  <a:cs typeface="Arial" pitchFamily="34" charset="0"/>
                </a:endParaRPr>
              </a:p>
            </p:txBody>
          </p:sp>
          <p:sp>
            <p:nvSpPr>
              <p:cNvPr id="80" name="Text Placeholder 12">
                <a:extLst>
                  <a:ext uri="{FF2B5EF4-FFF2-40B4-BE49-F238E27FC236}">
                    <a16:creationId xmlns:a16="http://schemas.microsoft.com/office/drawing/2014/main" id="{1904E8FE-5764-4AD2-920D-B4A9E21C61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5265121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81" name="그룹 9">
              <a:extLst>
                <a:ext uri="{FF2B5EF4-FFF2-40B4-BE49-F238E27FC236}">
                  <a16:creationId xmlns:a16="http://schemas.microsoft.com/office/drawing/2014/main" id="{AF40FD4D-4477-48C5-B8FB-04E2DD0053D3}"/>
                </a:ext>
              </a:extLst>
            </p:cNvPr>
            <p:cNvGrpSpPr/>
            <p:nvPr/>
          </p:nvGrpSpPr>
          <p:grpSpPr>
            <a:xfrm>
              <a:off x="8584145" y="4693665"/>
              <a:ext cx="2433995" cy="523220"/>
              <a:chOff x="8900664" y="4353822"/>
              <a:chExt cx="2433995" cy="523220"/>
            </a:xfrm>
          </p:grpSpPr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48A82199-5FF7-464B-B69B-D3967B6AD3C6}"/>
                  </a:ext>
                </a:extLst>
              </p:cNvPr>
              <p:cNvSpPr txBox="1"/>
              <p:nvPr/>
            </p:nvSpPr>
            <p:spPr>
              <a:xfrm>
                <a:off x="8900664" y="4353822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4"/>
                    </a:solidFill>
                    <a:cs typeface="Arial" pitchFamily="34" charset="0"/>
                  </a:rPr>
                  <a:t>55</a:t>
                </a:r>
                <a:r>
                  <a:rPr lang="en-US" altLang="ko-KR" b="1" dirty="0">
                    <a:solidFill>
                      <a:schemeClr val="accent4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4"/>
                  </a:solidFill>
                  <a:cs typeface="Arial" pitchFamily="34" charset="0"/>
                </a:endParaRPr>
              </a:p>
            </p:txBody>
          </p:sp>
          <p:sp>
            <p:nvSpPr>
              <p:cNvPr id="83" name="Text Placeholder 12">
                <a:extLst>
                  <a:ext uri="{FF2B5EF4-FFF2-40B4-BE49-F238E27FC236}">
                    <a16:creationId xmlns:a16="http://schemas.microsoft.com/office/drawing/2014/main" id="{B99C659C-D087-43C1-AE7C-B6EBFA8CB81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4382165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85" name="Graphic 5343">
            <a:extLst>
              <a:ext uri="{FF2B5EF4-FFF2-40B4-BE49-F238E27FC236}">
                <a16:creationId xmlns:a16="http://schemas.microsoft.com/office/drawing/2014/main" id="{6FF32ECD-F9A8-4BD6-9AE0-EA2778C55F74}"/>
              </a:ext>
            </a:extLst>
          </p:cNvPr>
          <p:cNvGrpSpPr/>
          <p:nvPr/>
        </p:nvGrpSpPr>
        <p:grpSpPr>
          <a:xfrm rot="14298466">
            <a:off x="5671152" y="5665264"/>
            <a:ext cx="255324" cy="1157652"/>
            <a:chOff x="7783270" y="3992865"/>
            <a:chExt cx="267645" cy="1213522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72591F3-2D39-4C82-860D-6635D5D38BB1}"/>
                </a:ext>
              </a:extLst>
            </p:cNvPr>
            <p:cNvSpPr/>
            <p:nvPr/>
          </p:nvSpPr>
          <p:spPr>
            <a:xfrm>
              <a:off x="7783287" y="4105294"/>
              <a:ext cx="190501" cy="990600"/>
            </a:xfrm>
            <a:custGeom>
              <a:avLst/>
              <a:gdLst>
                <a:gd name="connsiteX0" fmla="*/ 155734 w 190500"/>
                <a:gd name="connsiteY0" fmla="*/ 973931 h 990600"/>
                <a:gd name="connsiteX1" fmla="*/ 21431 w 190500"/>
                <a:gd name="connsiteY1" fmla="*/ 970121 h 990600"/>
                <a:gd name="connsiteX2" fmla="*/ 43339 w 190500"/>
                <a:gd name="connsiteY2" fmla="*/ 21431 h 990600"/>
                <a:gd name="connsiteX3" fmla="*/ 177641 w 190500"/>
                <a:gd name="connsiteY3" fmla="*/ 25241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" h="990600">
                  <a:moveTo>
                    <a:pt x="155734" y="973931"/>
                  </a:moveTo>
                  <a:lnTo>
                    <a:pt x="21431" y="970121"/>
                  </a:lnTo>
                  <a:lnTo>
                    <a:pt x="43339" y="21431"/>
                  </a:lnTo>
                  <a:lnTo>
                    <a:pt x="177641" y="25241"/>
                  </a:ln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81E7CF1-F59F-4541-86FD-58A95E7F1136}"/>
                </a:ext>
              </a:extLst>
            </p:cNvPr>
            <p:cNvSpPr/>
            <p:nvPr/>
          </p:nvSpPr>
          <p:spPr>
            <a:xfrm>
              <a:off x="7831864" y="3992865"/>
              <a:ext cx="123825" cy="152400"/>
            </a:xfrm>
            <a:custGeom>
              <a:avLst/>
              <a:gdLst>
                <a:gd name="connsiteX0" fmla="*/ 66199 w 123825"/>
                <a:gd name="connsiteY0" fmla="*/ 21467 h 152400"/>
                <a:gd name="connsiteX1" fmla="*/ 66199 w 123825"/>
                <a:gd name="connsiteY1" fmla="*/ 21467 h 152400"/>
                <a:gd name="connsiteX2" fmla="*/ 24289 w 123825"/>
                <a:gd name="connsiteY2" fmla="*/ 61472 h 152400"/>
                <a:gd name="connsiteX3" fmla="*/ 21431 w 123825"/>
                <a:gd name="connsiteY3" fmla="*/ 134815 h 152400"/>
                <a:gd name="connsiteX4" fmla="*/ 102394 w 123825"/>
                <a:gd name="connsiteY4" fmla="*/ 137672 h 152400"/>
                <a:gd name="connsiteX5" fmla="*/ 105251 w 123825"/>
                <a:gd name="connsiteY5" fmla="*/ 64330 h 152400"/>
                <a:gd name="connsiteX6" fmla="*/ 66199 w 123825"/>
                <a:gd name="connsiteY6" fmla="*/ 2146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152400">
                  <a:moveTo>
                    <a:pt x="66199" y="21467"/>
                  </a:moveTo>
                  <a:lnTo>
                    <a:pt x="66199" y="21467"/>
                  </a:lnTo>
                  <a:cubicBezTo>
                    <a:pt x="44291" y="20515"/>
                    <a:pt x="25241" y="38612"/>
                    <a:pt x="24289" y="61472"/>
                  </a:cubicBezTo>
                  <a:lnTo>
                    <a:pt x="21431" y="134815"/>
                  </a:lnTo>
                  <a:lnTo>
                    <a:pt x="102394" y="137672"/>
                  </a:lnTo>
                  <a:lnTo>
                    <a:pt x="105251" y="64330"/>
                  </a:lnTo>
                  <a:cubicBezTo>
                    <a:pt x="106204" y="40517"/>
                    <a:pt x="89059" y="22420"/>
                    <a:pt x="66199" y="21467"/>
                  </a:cubicBezTo>
                  <a:close/>
                </a:path>
              </a:pathLst>
            </a:custGeom>
            <a:solidFill>
              <a:schemeClr val="bg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5010C36-B5EB-4CA5-88F5-43E7DA5D873B}"/>
                </a:ext>
              </a:extLst>
            </p:cNvPr>
            <p:cNvSpPr/>
            <p:nvPr/>
          </p:nvSpPr>
          <p:spPr>
            <a:xfrm>
              <a:off x="7783270" y="5053987"/>
              <a:ext cx="171451" cy="152400"/>
            </a:xfrm>
            <a:custGeom>
              <a:avLst/>
              <a:gdLst>
                <a:gd name="connsiteX0" fmla="*/ 21431 w 171450"/>
                <a:gd name="connsiteY0" fmla="*/ 21431 h 152400"/>
                <a:gd name="connsiteX1" fmla="*/ 61436 w 171450"/>
                <a:gd name="connsiteY1" fmla="*/ 118586 h 152400"/>
                <a:gd name="connsiteX2" fmla="*/ 109061 w 171450"/>
                <a:gd name="connsiteY2" fmla="*/ 119539 h 152400"/>
                <a:gd name="connsiteX3" fmla="*/ 154781 w 171450"/>
                <a:gd name="connsiteY3" fmla="*/ 25241 h 152400"/>
                <a:gd name="connsiteX4" fmla="*/ 21431 w 171450"/>
                <a:gd name="connsiteY4" fmla="*/ 21431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21431" y="21431"/>
                  </a:moveTo>
                  <a:lnTo>
                    <a:pt x="61436" y="118586"/>
                  </a:lnTo>
                  <a:cubicBezTo>
                    <a:pt x="70009" y="139541"/>
                    <a:pt x="99536" y="140494"/>
                    <a:pt x="109061" y="119539"/>
                  </a:cubicBezTo>
                  <a:lnTo>
                    <a:pt x="154781" y="25241"/>
                  </a:lnTo>
                  <a:lnTo>
                    <a:pt x="21431" y="214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3A6B83A-5FEA-4D7F-B2B0-C52DC60D2A7A}"/>
                </a:ext>
              </a:extLst>
            </p:cNvPr>
            <p:cNvSpPr/>
            <p:nvPr/>
          </p:nvSpPr>
          <p:spPr>
            <a:xfrm>
              <a:off x="7812789" y="4156731"/>
              <a:ext cx="238126" cy="314325"/>
            </a:xfrm>
            <a:custGeom>
              <a:avLst/>
              <a:gdLst>
                <a:gd name="connsiteX0" fmla="*/ 21431 w 238125"/>
                <a:gd name="connsiteY0" fmla="*/ 21431 h 314325"/>
                <a:gd name="connsiteX1" fmla="*/ 164306 w 238125"/>
                <a:gd name="connsiteY1" fmla="*/ 23336 h 314325"/>
                <a:gd name="connsiteX2" fmla="*/ 224314 w 238125"/>
                <a:gd name="connsiteY2" fmla="*/ 100489 h 314325"/>
                <a:gd name="connsiteX3" fmla="*/ 218599 w 238125"/>
                <a:gd name="connsiteY3" fmla="*/ 297656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314325">
                  <a:moveTo>
                    <a:pt x="21431" y="21431"/>
                  </a:moveTo>
                  <a:lnTo>
                    <a:pt x="164306" y="23336"/>
                  </a:lnTo>
                  <a:cubicBezTo>
                    <a:pt x="198596" y="24289"/>
                    <a:pt x="226219" y="58579"/>
                    <a:pt x="224314" y="100489"/>
                  </a:cubicBezTo>
                  <a:lnTo>
                    <a:pt x="218599" y="297656"/>
                  </a:lnTo>
                </a:path>
              </a:pathLst>
            </a:custGeom>
            <a:noFill/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1727</TotalTime>
  <Words>4740</Words>
  <Application>Microsoft Office PowerPoint</Application>
  <PresentationFormat>Widescreen</PresentationFormat>
  <Paragraphs>588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Arial</vt:lpstr>
      <vt:lpstr>Calibri</vt:lpstr>
      <vt:lpstr>Calibri Light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Allppt.com</cp:lastModifiedBy>
  <cp:revision>68</cp:revision>
  <dcterms:created xsi:type="dcterms:W3CDTF">2020-01-20T05:08:25Z</dcterms:created>
  <dcterms:modified xsi:type="dcterms:W3CDTF">2020-05-11T01:02:17Z</dcterms:modified>
</cp:coreProperties>
</file>

<file path=docProps/thumbnail.jpeg>
</file>